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Oswald" panose="000005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b6010af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b6010af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b6010af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b6010af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98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b6010af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b6010af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7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b6010af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b6010af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0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b6010af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b6010af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b6010af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b6010af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b6010af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b6010af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b6010af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b6010af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6010af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6010af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b6010af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b6010af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0b6010af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0b6010af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b6010af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b6010af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0"/>
            <a:ext cx="780150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Mini Eksamensprojekt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974800"/>
            <a:ext cx="8520600" cy="3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Varighed: 	36 moduler eller 5 uger (+2 SOP)</a:t>
            </a: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Aflevering:	Rapport &amp; Produkt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Deadline for projektbeskrivelse:		søndag d.18/11 kl 23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Deadline for projektstyrings-dokumenter: 	søndag d.18/11 kl 23</a:t>
            </a:r>
            <a:br>
              <a:rPr lang="da" dirty="0"/>
            </a:br>
            <a:br>
              <a:rPr lang="da" dirty="0"/>
            </a:br>
            <a:r>
              <a:rPr lang="da" dirty="0"/>
              <a:t>			</a:t>
            </a:r>
            <a:endParaRPr dirty="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Final deadline: 		onsdag d.21/12 kl 23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Til sidst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Husk: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Produktet:  Software der virker til tiden!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Rapporten: Begrund valg med teori, undersøgelser eller dokumentation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Roller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O</a:t>
            </a:r>
            <a:r>
              <a:rPr lang="da-DK" dirty="0"/>
              <a:t>v</a:t>
            </a:r>
            <a:r>
              <a:rPr lang="da" dirty="0"/>
              <a:t>ervej hvem der primært er: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a-DK" dirty="0"/>
              <a:t>Projektleder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Programmør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Designer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Skriftlig koordinator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da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dirty="0"/>
              <a:t>Brug tid på at få afstemt hvorledes disse roller skal udspilles. I de fleste tilfælde vil en rolle betyde at vedkommende er primært ansvarlig men alle skal have kendskab/indblik i alle roller.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0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Den iterative proces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Faser:</a:t>
            </a:r>
          </a:p>
          <a:p>
            <a:pPr marL="285750" indent="-285750"/>
            <a:r>
              <a:rPr lang="da-DK" dirty="0"/>
              <a:t>Analyse</a:t>
            </a:r>
          </a:p>
          <a:p>
            <a:pPr marL="285750" indent="-285750"/>
            <a:r>
              <a:rPr lang="da-DK" dirty="0"/>
              <a:t>Idegenerering</a:t>
            </a:r>
          </a:p>
          <a:p>
            <a:pPr marL="285750" indent="-285750"/>
            <a:r>
              <a:rPr lang="da-DK" dirty="0"/>
              <a:t>Koncept og design</a:t>
            </a:r>
          </a:p>
          <a:p>
            <a:pPr marL="285750" indent="-285750"/>
            <a:r>
              <a:rPr lang="da-DK" dirty="0"/>
              <a:t>Produktion</a:t>
            </a:r>
          </a:p>
          <a:p>
            <a:pPr marL="285750" indent="-285750"/>
            <a:r>
              <a:rPr lang="da-DK" dirty="0"/>
              <a:t>Undersøgelse</a:t>
            </a:r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0" indent="0">
              <a:buNone/>
            </a:pPr>
            <a:r>
              <a:rPr lang="da-DK" dirty="0"/>
              <a:t>Se Systime ”Digital design og udvikling” kap. Den iterative proces - figur 3. </a:t>
            </a:r>
            <a:endParaRPr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5585818-CADD-4EBC-A533-D0B172BC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91" y="1224642"/>
            <a:ext cx="5877315" cy="29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Den iterative proces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Faser:</a:t>
            </a:r>
          </a:p>
          <a:p>
            <a:pPr marL="285750" indent="-285750"/>
            <a:r>
              <a:rPr lang="da-DK" dirty="0"/>
              <a:t>Analyse</a:t>
            </a:r>
          </a:p>
          <a:p>
            <a:pPr marL="285750" indent="-285750"/>
            <a:r>
              <a:rPr lang="da-DK" dirty="0"/>
              <a:t>Idegenerering</a:t>
            </a:r>
          </a:p>
          <a:p>
            <a:pPr marL="285750" indent="-285750"/>
            <a:r>
              <a:rPr lang="da-DK" dirty="0"/>
              <a:t>Koncept og design</a:t>
            </a:r>
          </a:p>
          <a:p>
            <a:pPr marL="285750" indent="-285750"/>
            <a:r>
              <a:rPr lang="da-DK" dirty="0"/>
              <a:t>Produktion</a:t>
            </a:r>
          </a:p>
          <a:p>
            <a:pPr marL="285750" indent="-285750"/>
            <a:r>
              <a:rPr lang="da-DK" dirty="0"/>
              <a:t>Undersøgelse</a:t>
            </a:r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285750" indent="-285750"/>
            <a:endParaRPr lang="da-DK" dirty="0"/>
          </a:p>
          <a:p>
            <a:pPr marL="0" indent="0">
              <a:buNone/>
            </a:pPr>
            <a:r>
              <a:rPr lang="da-DK" dirty="0"/>
              <a:t>Se Systime ”Digital design og udvikling” kap. Den iterative proces - figur 1. 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E54E1D7-6ACD-4798-8C2E-F9D283E4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25" y="349100"/>
            <a:ext cx="4584354" cy="36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Mini eksamensprojektet- Emne: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 dirty="0"/>
              <a:t>Der skal lavet et It-system som kan hjælpe en underviser med at se om eleverne har lært et pensum hen over f.eks 3 måneder. Det kan være en test i faget matematik, når eleverne starter i 1g grundforløbsklasser i uge 33, og en tilsvarende test ved afslutning af grundforløbet i uge 43. </a:t>
            </a:r>
            <a:br>
              <a:rPr lang="da" sz="1600" dirty="0"/>
            </a:br>
            <a:br>
              <a:rPr lang="da" sz="1600" dirty="0"/>
            </a:br>
            <a:r>
              <a:rPr lang="da" sz="1600" dirty="0"/>
              <a:t>Systemet skal give læreren et overblik over hver elevs før og efter resultater i en klasse.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a" sz="1600" dirty="0"/>
            </a:br>
            <a:r>
              <a:rPr lang="da" sz="1600" dirty="0"/>
              <a:t>Du bestemmer selv det faglige indhold samt omfanget af pensum. Ideer til fag er fagene i grundforløbet på HCØL. Der må gerne laves en gamificeret udgave, så der er point og belønninger til elever som klarer sig godt.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Mini eksamensprojekt - Omfang af opgave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da" sz="1600" dirty="0"/>
              <a:t>Der er sat ca. 36 timer af til opgaven (alle timerne i uge 45-51), så det er en stor opgave. Vurderingen af opgaven bliver relevant for årskarakteren, hvis kvaliteten af eksamensprojektet ikke ligner dette projekt.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600" dirty="0"/>
              <a:t>Du kan se denne opgave som en slags sikkerhedsnet for eksamensprojektet.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600" dirty="0"/>
              <a:t>Det er oplagt at arbejde i grupper af 2-4 personer, få godkendt gruppesammensætningen af din vejleder</a:t>
            </a:r>
            <a:r>
              <a:rPr lang="da" sz="1500" dirty="0"/>
              <a:t>.</a:t>
            </a:r>
            <a:r>
              <a:rPr lang="da" dirty="0"/>
              <a:t>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Mini eksamensprojekt - Indhold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788" dirty="0"/>
              <a:t>Et system, hvor en lærer kan oprette en klasse med 30 elever, taste opgaver ind i systemet, lave en test af klassen og få en oversigt med elevernes resultater. Forventningen til læreren er almindelige it-kompetencer så I kan forvente at få lister med elevernes navne fra et excelark eller i en txt-fil. Det mest oplagte er lister der er genereret i excel fra Lectio.</a:t>
            </a:r>
            <a:endParaRPr sz="178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788" dirty="0"/>
              <a:t>Det er Jeres valg hvordan data er formateret, når det skal ind i systemet. Der skal beskrives hvordan læreren serverer elevdata (navn og klasse) og opgavemateriale (fag, opgave antal og selve opgaverne).  Data tilbage til læreren om resultaterne skal også beskrives.</a:t>
            </a:r>
            <a:endParaRPr sz="178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788" dirty="0"/>
              <a:t>Til rapporten vil vi se flere løsningsforslag (i skitseform) og et</a:t>
            </a:r>
            <a:r>
              <a:rPr lang="da" sz="1788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PV-skema </a:t>
            </a:r>
            <a:r>
              <a:rPr lang="da" sz="1788" dirty="0"/>
              <a:t>som viser hvilket forslag der er valgt. </a:t>
            </a:r>
            <a:endParaRPr sz="178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Mini eksamensprojekt - Aflevering &amp; Vurdering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a" sz="1600" dirty="0"/>
              <a:t>Aflevering af projektbeskrivelse: 		           Senest søndag d.18/11 inden kl 23:00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da" sz="1600" dirty="0"/>
              <a:t>Aflevering af projekt styringsdokumenter &amp; planlagt test:     Senest søndag d.18/11 inden kl 23:00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da" sz="1600" dirty="0"/>
              <a:t>Aflevering af rapport &amp; link til github repo.:	           Senest søndag d.21/12 inden kl 23:00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da" sz="1600" dirty="0"/>
              <a:t>Koden kan laves i Processing, eller efter eget valg med vejleders godkendelse.</a:t>
            </a:r>
            <a:br>
              <a:rPr lang="da" sz="1600" dirty="0"/>
            </a:br>
            <a:br>
              <a:rPr lang="da" sz="1600" dirty="0"/>
            </a:br>
            <a:r>
              <a:rPr lang="da" sz="1600" dirty="0"/>
              <a:t>Forsøg at anvende alt kernestof: </a:t>
            </a:r>
            <a:br>
              <a:rPr lang="da" sz="1600" dirty="0"/>
            </a:br>
            <a:r>
              <a:rPr lang="da" sz="1600" dirty="0"/>
              <a:t>Spiludvikling (kap.1,2,3 og 4 Nature Of Code), Database &amp; Sikkerhed og 3D-grafik</a:t>
            </a:r>
            <a:br>
              <a:rPr lang="da" sz="1600" dirty="0"/>
            </a:br>
            <a:br>
              <a:rPr lang="da" sz="1600" dirty="0"/>
            </a:br>
            <a:r>
              <a:rPr lang="da" sz="1600" i="1" dirty="0"/>
              <a:t>ps: Til eksamen kommer der spørgsmål i de dele af kernestoffet som jeres projekt ikke dækker. Men det er ikke nødvendigvis et problem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Rapport - indhold og opbygning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Titelblad 						Se bogen ddu fra systime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Indholdsfortegnelse 						Se bogen ddu fra systime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Projektbeskrivelse 						Afleveret senest d.18/11 kl 23:00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Kan godt være ændret, hvis det er aftalt med vejleder! Ellers medtages den i allerede har afleveret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Aflevering af projektbeskrivelsen bør også indeholde et PV-skema (fra teknologi)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Ideudviklinger: 						Fra teknologi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Koncept/design: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interaktionsdesign, brugerundersøgelse, analyse, andre valgfrie metoder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Prototyper: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Eventuel papirprototype og test, hvis ændringer er foretaget beskriv da disse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Projektstyring: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78339"/>
              <a:buChar char="○"/>
            </a:pPr>
            <a:r>
              <a:rPr lang="da" dirty="0"/>
              <a:t>Medtag afleverede dokumenter					</a:t>
            </a:r>
            <a:r>
              <a:rPr lang="da" sz="1787" dirty="0"/>
              <a:t>Afleveret d.18/11 kl 23:00</a:t>
            </a:r>
            <a:endParaRPr sz="1787"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Dokumenter progressionen, og roller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IT-sikkerhed: 					Sikkerhed medtages kun hvis det giver mening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Produktionen: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Beskrivelse af endeligt produkt: User journey eller runtime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Valg af teknologier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Implementation af produktet: Teknisk dokumentation; Klassediagram, ER-diagram, flowchart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Kvalitetssikring: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Bogens forslag er kvalitetssikring af design - her er der mulighed for brugertests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Men vi kan også kvalitetssikre koden ved forskellige typer test evt. unittest automatiseret test (forslag ikke krav)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Diskussion;					Diskussion medtages kun hvis det giver mening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 dirty="0"/>
              <a:t>Konklusion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 dirty="0"/>
              <a:t>Mangler? Resultatet? Skal kunne læses selvstændigt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Rapporten - omfang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Fra lovtekst, om eksamensprojektet: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i="1" dirty="0"/>
              <a:t>På det fastsatte afleveringstidspunkt afleverer gruppen/eleven en skriftlig rapport, af et omfang svarende til 15 – 30 normalsider for en elev og et tillæg svarende til 5 – 15 normalsider yderligere pr. elev i gruppen</a:t>
            </a:r>
            <a:br>
              <a:rPr lang="da" i="1" dirty="0"/>
            </a:br>
            <a:br>
              <a:rPr lang="da" i="1" dirty="0"/>
            </a:br>
            <a:r>
              <a:rPr lang="da" b="1" dirty="0"/>
              <a:t>Mini eksamensprojektet omfang er ca. 50% af eksamensprojektet:</a:t>
            </a:r>
            <a:br>
              <a:rPr lang="da" b="1" dirty="0"/>
            </a:br>
            <a:br>
              <a:rPr lang="da" b="1" dirty="0"/>
            </a:br>
            <a:r>
              <a:rPr lang="da" b="1" dirty="0"/>
              <a:t>1 personer =  7 til 14 sider</a:t>
            </a:r>
            <a:br>
              <a:rPr lang="da" b="1" dirty="0"/>
            </a:br>
            <a:r>
              <a:rPr lang="da" b="1" dirty="0"/>
              <a:t>2 personer = 9,5 til 21 sider</a:t>
            </a:r>
            <a:br>
              <a:rPr lang="da" b="1" dirty="0"/>
            </a:br>
            <a:r>
              <a:rPr lang="da" b="1" dirty="0"/>
              <a:t>3 personer = 12 til 28 sider</a:t>
            </a:r>
            <a:br>
              <a:rPr lang="da" b="1" dirty="0"/>
            </a:br>
            <a:r>
              <a:rPr lang="da" b="1" dirty="0"/>
              <a:t>4 personer = 14,5 til 35 sider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Interaktionsdesign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21673" y="1152475"/>
            <a:ext cx="87075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i="1" dirty="0"/>
              <a:t>Teorien skal bruges som begrundelser jeres for valg, men skal ikke gentages i rapporten</a:t>
            </a:r>
            <a:br>
              <a:rPr lang="da" dirty="0"/>
            </a:br>
            <a:br>
              <a:rPr lang="da" dirty="0"/>
            </a:br>
            <a:r>
              <a:rPr lang="da" dirty="0"/>
              <a:t>interaktionsdesign fra bogen: Brugeroplevelse, Usability, Principper</a:t>
            </a:r>
            <a:br>
              <a:rPr lang="da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dirty="0"/>
              <a:t>Kom/IT teori : Det er smart at anvende viden fra kom-it</a:t>
            </a:r>
            <a:br>
              <a:rPr lang="da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" dirty="0"/>
              <a:t>Se også de 5 dimensioner:   https://www.interaction-design.org/literature/article/what-is-interaction-design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" dirty="0"/>
              <a:t>Nemme overskuelige principper (lidt af det samme som i bogen):</a:t>
            </a:r>
            <a:br>
              <a:rPr lang="da" dirty="0"/>
            </a:br>
            <a:r>
              <a:rPr lang="da" dirty="0"/>
              <a:t>https://www.interaction-design.org/literature/article/shneiderman-s-eight-golden-rules-will-help-you-design-better-interfaces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Produkttest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Bestem en målsætning, planlæg test og analyser dine resultater: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Før undersøgelse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mål, deltagere, pilottest, </a:t>
            </a:r>
            <a:r>
              <a:rPr lang="d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triangulering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overvej typer af tests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Undersøgelse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video, noter, lyd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Efter undersøgelse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 dirty="0"/>
              <a:t>statistisk signifikans er svært at opnå, men testen kan være brugbar alligevel!</a:t>
            </a:r>
            <a:br>
              <a:rPr lang="da" dirty="0"/>
            </a:br>
            <a:br>
              <a:rPr lang="da" dirty="0"/>
            </a:br>
            <a:r>
              <a:rPr lang="da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1120</Words>
  <Application>Microsoft Office PowerPoint</Application>
  <PresentationFormat>Skærmshow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Oswald</vt:lpstr>
      <vt:lpstr>Average</vt:lpstr>
      <vt:lpstr>Arial</vt:lpstr>
      <vt:lpstr>Slate</vt:lpstr>
      <vt:lpstr>Mini Eksamensprojekt</vt:lpstr>
      <vt:lpstr>Mini eksamensprojektet- Emne:</vt:lpstr>
      <vt:lpstr>Mini eksamensprojekt - Omfang af opgave</vt:lpstr>
      <vt:lpstr>Mini eksamensprojekt - Indhold </vt:lpstr>
      <vt:lpstr>Mini eksamensprojekt - Aflevering &amp; Vurdering</vt:lpstr>
      <vt:lpstr>Rapport - indhold og opbygning</vt:lpstr>
      <vt:lpstr>Rapporten - omfang</vt:lpstr>
      <vt:lpstr>Interaktionsdesign</vt:lpstr>
      <vt:lpstr>Produkttest</vt:lpstr>
      <vt:lpstr>Til sidst</vt:lpstr>
      <vt:lpstr>Roller</vt:lpstr>
      <vt:lpstr>Den iterative proces</vt:lpstr>
      <vt:lpstr>Den iterative 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Eksamensprojekt</dc:title>
  <dc:creator>Kristian Krabbe Møller</dc:creator>
  <cp:lastModifiedBy>Kristian Krabbe Møller</cp:lastModifiedBy>
  <cp:revision>9</cp:revision>
  <dcterms:modified xsi:type="dcterms:W3CDTF">2022-11-10T11:23:14Z</dcterms:modified>
</cp:coreProperties>
</file>