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31T06:56:44.3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2044 2735 99,'-3'0'85,"-2"0"-47,1 0 9,4 0 11,-4 0-13,4 0-18,0 0-7,0 0-5,0 0-4,-2 0-3,2 0-5,0 0-3,0 0 2,0 0-2,0 0 0,0 0 0,0 0 0,0-2 1,0 1-1,0-1 0,0 1 1,-3-1 5,3 2-2,0 0 2,0 0 1,0 0 1,-2 0 0,2 0 1,0 0 0,0 0 0,0 0-1,0 0-1,0 0 1,0 0-1,0 0-1,0 0 1,0 0-2,0 0 0,0 0 3,0 0-1,0 0-2,0 0 3,0 0 0,0 0-1,0-3 2,0-9 4,2-11 1,11-11-11,5-7-3,9-8-1,9-3-1,4-5-2,2-3 3,0 0-1,-4 5-1,-12 8-3,-2 6 0,-10 5-1,-7 8 1,-3 10 6,-4 8-1,0 3 0,-4 5-5,-11 2-15,-3 0 3,-6 0 12,0 17-7,-1 0 8,7 2-2,-2-1 3,8 0 1,4-3-6,6-3-4,2 1-3,0-4 6,12-1 3,10 0-11,4 0-1,7 1 17,2-1-2,-1 4 0,-2 1-5,0 2-9,-8 4 13,-4 0 5,-5 2 0,-11 8 1,-2-2 1,-2 8-1,0-1 0,0-2-1,-5 0 3,-1-3-3,1 0 0,5-5 1,0-5-1,0-2 0,0-5 0,0-7-2,8 0 2,10-3 0,6-2 2,14 0 6,6-14 2,4-6-7,6-1-2,-2-4-1,-6 7-3,0 3-72,-13 3-148</inkml:trace>
  <inkml:trace contextRef="#ctx0" brushRef="#br0" timeOffset="3270.0131">4457 2601 234,'2'-14'0,"-2"-4"4,0 4 9,-8 1-3,-1-2 17,-1 2 18,4 0-7,-2-2-15,1 0-9,-5-1 7,0 2-2,0-1-1,-6 6-1,2 1-12,-2 5-1,-9 3-4,-7 0 0,-12 17 3,-1 11-2,-2 2-2,4 3 2,6 4 0,10 0-1,6 2 0,7 2 0,7-5-1,6-10 0,3-4-2,6-8 1,16-9 0,5-5 2,10-9 1,10-23-1,6-9-3,-2-7-9,4-5-4,-5-7 1,-7-4 4,-6-6 9,-3 2 2,-10-3 1,-10 7-1,-6-1 0,-6 9 0,-2 5 1,0 8-1,0 9 3,-2 9 2,-3 9 0,2 10 7,1 5 1,1 1-5,-1 0-8,-1 11-10,-3 23 10,-7 14 0,1 16 2,-3 1 3,5 3-4,2-8 1,5-2-2,3-8 1,0-8-1,3-6 0,15-7 0,3-7 2,3-5-2,4-12 2,5-5-2,1 0 1,1-2-1,-4-11 0,-1-4-7,0-4-3,-4-3 2,-5 1 4,-6 0-5,-2 3 3,-5 5 6,-5 2 0,0 3 3,-3 5-2,0 2 1,0 3 7,0 0-2,0 0 0,0 0-7,0 12 1,0 7-1,5 6 7,-2 5 5,1 0-8,0-1-1,2-2-2,-1-4-1,0-7 0,2-9-4,0-5-16,1-2-24,-1-16-70,5-18 32,0-11-89</inkml:trace>
  <inkml:trace contextRef="#ctx0" brushRef="#br0" timeOffset="3411.9592">4897 2053 108,'0'-9'193,"0"7"-130,0 2-25,0 0-21,0 0-17,0 4-10,0 17 5,0 6 2,6 2-73,-4 7-89</inkml:trace>
  <inkml:trace contextRef="#ctx0" brushRef="#br0" timeOffset="3913.7918">5046 2542 316,'0'0'0,"0"0"-4,0 0-2,0 0 6,4 0 13,3 0 31,5-12 1,6-6-33,2-8-6,0-4-3,-4-3-3,-1 2 0,-3 2 0,-4 10 0,-7 6 0,-1 6 0,0 5-2,0 2-12,-6 0 14,-7 10 14,5 9-14,-1 0-1,6 5-5,3-2 5,0 1-1,2-1 1,11-2-5,5-5 3,7 1 3,1-1 0,0 2 0,-1 1-7,-9 2-2,-6 3-2,-5-2 2,-5 4 1,0-2 5,-12-1 3,-6 0 0,-6-5 4,0-2-1,0 1-1,5-10-1,7 1-1,4-6-11,3-1-13,5 0-20,0-17-62,13-8 11</inkml:trace>
  <inkml:trace contextRef="#ctx0" brushRef="#br0" timeOffset="4183.9015">5620 1984 399,'0'-16'10,"-1"4"30,1 7 13,0 4-45,0 1-6,0 0-2,0 14-4,0 15 0,0 20 4,0 7 1,-7 6 3,4 5-3,-4 0-1,2-1 1,0-5-1,2-1 0,-4-9 0,5-4-36,-2-9-34,-1-4-88</inkml:trace>
  <inkml:trace contextRef="#ctx0" brushRef="#br0" timeOffset="4521.0772">5529 2509 339,'-1'-4'32,"1"0"7,0 1 6,0 1-32,0-4 8,14-3-5,16-5-16,7-2 0,4-1 0,7-3 0,3 2 0,1-2 0,-4 4-1,-4 2 1,-9 6 0,-10 2-1,-10 4 1,-7 2 0,-4 0-2,-1 1 0,-3 16-4,1 2 6,-1 8 3,0-1 1,0 4-1,0-4 1,0 1-2,0-2-1,0-2-1,0-3-1,0-3-35,0-4-37,0-8-96</inkml:trace>
  <inkml:trace contextRef="#ctx0" brushRef="#br0" timeOffset="4679.4675">6061 2202 258,'0'-11'138,"0"7"-133,0 2-3,0 2-2,0 3-38,0 14-18,0 5-83</inkml:trace>
  <inkml:trace contextRef="#ctx0" brushRef="#br0" timeOffset="5639.8178">6227 2501 333,'-2'-6'30,"2"0"11,0 1 17,0 2-43,0 1-12,2 2 0,3 0-3,1 0-3,0 0 2,3 9 0,-3 4 0,0 3 1,-6 2 0,0 1 0,0-2 0,0 0 0,-2-2 0,-4-4 0,-1-5-1,3 0-5,-1-3 1,4-3-3,-1 0 8,2 0 10,0-12-10,0-6-2,0-5 2,6-8 0,10-1 0,4 0 1,5 2-1,1 2 0,3 7 1,1 3-1,0 4 1,0 4 0,-4 8 6,-7 2-3,2 0 1,-5 0-5,-4 15-1,-3 9 1,-2 5 0,-2 1 1,-5 3 0,0-4-1,0 1 0,0-2-11,-9-2-24,1-5-58,-2 0-49</inkml:trace>
  <inkml:trace contextRef="#ctx0" brushRef="#br0" timeOffset="8713.4158">6889 2452 199,'4'-15'34,"-1"1"9,0 7 23,0 0-24,-2 2-5,-1 0 8,2-5-10,-1 5-18,0-2 1,-1 3 1,0 4 3,0 0-3,0 0-10,0 0-9,-14 3 0,-12 17 7,-8 4-7,0 6 1,1-1-1,12-3-1,8-6 0,8-6-1,5-1-1,0-1-5,23-5 8,11-2 0,18-5 3,14 0-3,1-17-4,0-5-34,0-7-11,-3-6-8,-7-4 14,-8-3-12,-11-4-2,-10 0 7,-8-3 35,-10 0 15,-3-1 2,-4-3 20,-3 0 31,0 4-11,0 5 3,-4 4-3,-2 8-12,3 9-7,1 6 11,2 9-21,0 3 5,0 5-1,0 0-14,0 0-3,0 2-4,0 23 0,0 12 4,0 15 1,-6 7 3,-7 6-1,2-2-3,-1-3 1,-2-7-1,3 0 0,2-12-37,0-6-21,-1-6-34,5-12-75</inkml:trace>
  <inkml:trace contextRef="#ctx0" brushRef="#br0" timeOffset="8880.7825">7302 2246 210,'13'-22'127,"9"-1"-89,10 3 6,1 2-22,1 6-13,0-1 9,3 6-2,-7 2-14,-2 5-2,-5 0-2,-11 0-41,-3 0-137</inkml:trace>
  <inkml:trace contextRef="#ctx0" brushRef="#br0" timeOffset="11241.1795">8885 2688 132,'-8'-8'47,"5"5"2,3 1 8,-2-2-4,1 1 3,-1-2-9,-3 2-15,3-2-5,0 1-1,1-3-6,-1-2-9,2-3 0,0-5-5,0-7-1,15-9-5,15-7 0,3-7 0,9-6-1,4 0 1,2-2-1,-3 0 1,-1 8-1,-6 7 0,-13 9 0,-12 12 1,-7 9 0,-6 7-1,0 3 1,-9 0-18,-12 3 9,-5 11 7,2 8 1,2 2 0,6-2-1,7 2 1,6-2-1,3-5-2,3 5 4,18-3 0,13 1 0,7 1 1,4-2-1,2-1-5,-2 2-11,-8 1-4,-13-2 1,-9 3 3,-10-3 4,-5 1 3,-10-3-1,-15-3 6,-3-1 2,-3-2 2,-1-3 6,7-4-4,8 0-2,6-4-6,7 1 6,4-1 12,0 0-12,2 0-9,19-4 8,12-9-5,11-4 3,6-4-12,2-2-21,-1-7-11,-5-2 26,-6 2 21,-5 0 2,-12 4 5,-6 3 12,-9 4 19,-1 8 8,-7 5-12,0 4-4,0 2-5,0 0-15,0 0-10,0 0-7,0 9 7,-3 9 2,-3 3 2,4 1-4,2-3 0,0-1 0,0 2 0,0-7 0,0-1-3,8-3-2,5-4 5,4-5-2,2 0-5,6 0-14,1-9 6,0-8-5,-2 0-5,-1-6 4,-5 2 10,-4 3 7,-2 2 4,-5 7 2,-4 5 2,-1 3 11,-2 1-4,0 0-11,0 2 2,2 13-1,-1 2 10,4 4-4,4-6-4,4 2-3,2-5 1,7-7 3,7-5-2,11 0-1,5-12-1,3-14-1,2-4-38,-8-6-14,-6-4 34,-4-3 16,-4-7 3,-8 1 1,-5 1 0,-7 0 2,-4 6 2,-2 8 12,-2 13 27,0 9-2,0 8-13,0 4-6,0 0-23,0 18-9,0 11 9,0 12 1,-6 5 1,3 3 0,0-3 0,-2-3-1,4 0-1,-2-7 0,0-3 0,0-9 0,0-3 0,0-8 0,0-8 0,3-3 0,0-2 1,0 0 1,0 0 1,0-6 2,12-10-5,6-1-1,7 3 1,3-1 0,4 2-1,-1 5 1,2 3-2,-3 4 0,-4 1 1,-6 0 0,-2 0 0,-8 10-1,-5 5 0,-5 2-4,0 0 2,-7 0-5,-16 0 2,-5-3-5,-5-1 7,-1-4-1,-1-2 6,2-3 0,7-1 0,3-3 2,7 0-1,10 0 1,4 0-1,2 0-1,0 0-4,0 0 4,14 0 1,8 0 1,6-2-1,5-2-1,5-4 0,0 3 0,5-2-1,-2-1 1,-2-1-2,-1 1-20,-3-4-22,-4-4 2,-1-1 17,-6-2-2,-3-1 17,-8 1 10,-4 2 1,-6 4 8,-3 1 38,0 4-9,0 2-5,0 4 2,0 2-19,-2 0-3,2 0 0,-3 0-13,-3 16 0,-2 8 0,0 10 5,1 0-3,1 8 1,0 3 2,1 3-3,4 1-1,-1 2 0,2 2 0,0 1 1,-4 1-2,-4-4 0,-7-5 2,-4-9-2,-5-8 0,-4-8 1,-5-6 1,2-5 2,-2-6 7,-2-4-8,3 0 2,0-1-5,5-19-2,5-12-35,3-4-28,16-15-129</inkml:trace>
  <inkml:trace contextRef="#ctx0" brushRef="#br0" timeOffset="11421.4587">10968 1898 394,'0'-3'6,"0"2"-5,-2 1 5,-1 0-6,0 14-10,1 8-8,2 4-56,0-2-45</inkml:trace>
  <inkml:trace contextRef="#ctx0" brushRef="#br0" timeOffset="11884.5957">11007 2360 177,'0'0'33,"0"0"-23,0 0 26,0 0-12,0 0 12,6 0 2,13 0-1,5-8-27,4-5-1,0 0-3,0-3-5,-6 0 2,-4 0 4,-6 2-2,-6 2 6,-5 2-8,-1 5 1,0 2 0,-3 1-2,-12 2 4,-4 0 1,-3 2-6,0 11-2,3 6 2,4 0-2,4 3-1,7-2 2,4 1 0,0-3 1,11 2 0,11-3 5,8-4-4,7-6 1,6-2-3,4-5 0,3 0-32,2 0-61,4-9-47</inkml:trace>
  <inkml:trace contextRef="#ctx0" brushRef="#br0" timeOffset="12201.0272">11620 2285 281,'-8'-5'14,"4"3"0,-1 2 40,2 0-44,-4 0-5,-1 0 4,-4 0-5,-8 10 4,-1 4 5,1 1 10,1 2-10,7 0-11,2-2 1,4 3-1,4-2 2,2-2-4,5-2 1,15-3 3,12-5 1,8-4-5,11 0 0,4-18-17,1-3-41,0-9-47,-1-1 21,-3-7 12,-4-7-14</inkml:trace>
  <inkml:trace contextRef="#ctx0" brushRef="#br0" timeOffset="12411.0286">12069 1912 64,'0'-50'68,"0"11"18,0 10 13,0 17-6,0 5-35,0 4-14,0 3-12,0 0-32,-2 5-2,-1 19-5,-3 15 7,-3 9 2,0 8-1,-1 3 1,-3 6 1,-4-1-2,-2 2 0,0-5-1,2-3-2,2-11-53,8-5-72,5-9-61</inkml:trace>
  <inkml:trace contextRef="#ctx0" brushRef="#br0" timeOffset="12815.027">12067 2416 220,'3'-14'98,"0"-1"-47,1 1 9,4 1-35,2 1-9,4-2 5,2-3-12,7 1-4,2-2-2,4 1-2,-1-3 0,-4 6-1,-4 3 0,-4 0-1,-8 8 2,-7 1-1,-1 2 0,0 0 0,0 0-10,0 0-10,0 5 16,-6 10 4,4 4 1,2 6-1,0 0-2,0 2 2,12 1 1,1-1 0,4 1 0,-5-4 0,-2 1 0,-4-5-1,-6-3-1,0-4 0,-18-3-3,-15-1-10,-9-4 14,-5-4 0,-4-1-13,3 0-2,3 0-53,8-10-42,1-7-48</inkml:trace>
  <inkml:trace contextRef="#ctx0" brushRef="#br0" timeOffset="13110.2753">12144 2046 312,'-7'-6'43,"-2"0"-27,3 3 42,5 3-32,1 0-1,0-5 7,9-1-10,19-2-20,10-3-2,9-1 0,7 1 0,-3 0 1,-1-3-1,-5 3 0,-12 0 1,-11 5 0,-10-1-1,-8 3-5,-4 4-7,0 0-17,-15 0-62,-5 3-37,-14 13 0</inkml:trace>
  <inkml:trace contextRef="#ctx0" brushRef="#br0" timeOffset="13664.0224">12732 2713 297,'2'-6'86,"-2"3"-28,0 0 19,1-1-39,1 4-20,-1-1 2,-1 1-10,0 0-10,0 0 0,-9 18-5,-21 8 2,-12 13-1,-15 2 4,-6 2-54,1 2-43,-4-5-244</inkml:trace>
  <inkml:trace contextRef="#ctx0" brushRef="#br0" timeOffset="16431.4583">14326 2353 179,'-2'-12'55,"1"-3"1,-2 2 29,3 2-38,0 6-5,0-1-8,0 0-12,0 1-3,6 1-5,7-1-9,0 5-2,2 0-3,-1 0-2,-1 6 1,0 10 0,-2 4 0,-2 1 2,-2 8-1,-2-3 0,-4 1 0,-1-4 0,0-3-1,0-6-2,0-3-1,-3-6-6,2-4 4,-1-1 4,2 0 2,0 0 9,0 0-4,0-15-4,3-8-1,12-10 0,6-6 0,8 2 0,9-5-1,8 5 0,2 5 1,5 2-1,6 4 1,-1 7 1,-4 7 3,-12 9-3,-14 3-1,-7 0 0,-9 10-3,-5 9 1,-4 8 2,-3 5 1,0 4 0,-3-1 2,-7 0-3,1-8 2,-2-1-2,1-9-15,-2-3-35,4-1-58,-2-13-129</inkml:trace>
  <inkml:trace contextRef="#ctx0" brushRef="#br0" timeOffset="18688.9848">16619 2276 269,'11'-15'12,"-2"1"51,-3 2-11,-3 2-38,-3-2 28,0-2-5,-6 2-24,-15-3-11,-10 7 2,-15 3 1,-7 5 3,-10 0-5,-1 10-3,8 12 0,7 2 1,7 3-1,9 5 0,12 1-5,9-2 3,9-5-1,3-1 2,17-8-2,12-10 0,13-6 2,10-1-5,10-15-29,2-15-8,3-5-23,-7-8 3,-7-6 39,-12-4 21,-1-7 0,-12-1-1,-8-6 4,-3 0 1,-5 0 5,-2-1 15,0 5 4,-4 6 7,0 4 1,2 8-3,0 6-9,1 18 2,-4 9 0,-2 12-14,-3 0-9,0 28-1,0 14 1,-6 13 1,-14 13 5,1 7 1,-4 3-3,5 0-1,3-5 2,8-3-5,4-14 1,3-7 0,0-11-2,3-8 1,12-8-2,7-5 2,5-8 0,6-6 2,10-3-1,-1 0 1,1-7-2,2-8 0,-5-2 0,-2-3 0,-1-2-2,-6-3 1,-7-2 0,-6 2 1,-6-1 0,-6 5 0,-6 2 0,0 5 0,0 3-4,-12 6-3,-5 5 2,-2 0 5,-5 0 8,-2 14-5,-3 6-3,6 4-4,3 1 4,8 3 0,3-4-2,7-1 3,2-6-2,0-4 1,7-6-5,7-4 5,5-3 0,1 0 0,2-2 0,5-13 0,-2-4-3,-4-1-7,-1-2 3,-4 5 7,-4 0-3,-4 6 2,-4 6 1,-2 2 0,-2 3 0,1 0-3,-1 2-3,2 12 3,2 6 3,0-2 1,7 2-1,0-2 0,2-2 0,2-5 0,3-6 0,1-3-31,1-2-19,-1 0-22,3-7 11,-2-8 6,-1-4 9,-4-3 30,1 1 16,-4-3 1,0 2 15,-3 5 6,-2 2 13,-2 6-3,-1 4 20,-2 5-5,-2 0-11,4 0-28,1 4-8,3 11 21,3 4-2,1-1-6,5 1-7,2-2-2,3-6 1,1-3-1,2-3-2,4-3 1,2-2-2,2 0 0,-3-9 0,2-4-1,1-8 0,-3-4 0,-3 1-1,1-6 1,-4 2 0,-6 3 0,-8 8 1,-3 8 1,-6 2 2,-1 7 33,0 0-7,0 0-30,0 10-4,-6 12 4,-6 17 3,-6 9 0,0 3 2,-3 10 2,1 6-2,-4 13-3,-6 10-1,-1 13 2,-2 8 4,4 3-4,5-9-3,3-7 0,5-11 0,-2-8-2,0-7 4,2-10-2,-2-13 0,1-10 0,1-18-3,0-8 1,4-11-7,0-2-2,-3-9 11,1-21-1,3-13 1,6-15-15,5-13 12,0-11-3,5-12-16,23-15 0,11-5-31,9 3-1,11 7-8,7 17 56,4 12 6,6 17 17,4 7 21,5 5-25,3 9 9,-4 7-13,-8 6-6,-18 10 0,-13 3-2,-18 4-1,-14 2 0,-7 5-1,-6 0-3,0 0-8,-8 0-7,-9 0 19,-7 0 8,-5 0-6,3 0 1,1 6-3,6 4-2,6-1-1,4-1 0,8 3-7,1 4 5,0 2 5,10 3 5,11 0-2,1 6-3,4-1 0,-2-1 0,-4 0-3,-2-2-2,-7 4 3,-8-4 1,-3 2 1,-8-3-3,-18-4-1,-15-2 1,-6-2 6,-6-5-1,1-4 10,4-4-12,6 0-27,11-3 5,10-11-103</inkml:trace>
  <inkml:trace contextRef="#ctx0" brushRef="#br0" timeOffset="224344.9137">1927 4489 229,'8'-8'2,"-5"-2"15,-3-2 5,0 1 2,0-3 1,0-3-16,3 3-2,-3-5 10,0-1 2,0-2-6,0 1 16,0-4-15,0-1-12,-3-1 10,-8 1-3,-2 1 4,-5 3-6,-3 3 10,2 5-7,-9 6-3,-2 6 1,-2 2 2,-9 13-10,-4 18-2,-1 13 2,4 9 0,3 4 0,9 1-2,13-7 2,9-5-1,8-8 0,0-10-5,18-7 6,7-11 0,5-8-1,5-2 1,6-12 2,1-16 0,-4-4-1,-2-5 0,-6 1-1,-9 2 1,-5 4-1,-5 9 1,-5 8 0,-3 7-1,-3 6 3,0 0-3,0 0-3,0 2-5,0 15-2,0 7 10,0 3 2,4 4-2,8-4 0,2-7 1,2-1 0,6-7-1,-2-6-1,7-6-2,3 0-11,-2-8 3,3-13-10,-4-2 1,-3-4 5,-2-1 4,-8 3 3,-5 3 8,-2 10 0,-6 5 3,-1 4 11,0 3 5,0 0-8,0 0-11,0 3 0,0 14 0,3 3 3,2 6 3,-2-3-2,5-1-2,-2-4-1,0 0-1,2-4 0,-3-5 0,1-3 0,-3-3 0,4-3-3,2 0 3,3-9 3,8-17-1,6-3-1,-2-1-1,-4 3 0,1 4 0,-5 8 0,2 6-1,-6 8 1,6 1-1,-5 0-1,-1 12-1,6 8 3,4 4 0,5-2 1,3-1-1,12-6 0,-1-5 2,4-5-2,4-5-7,-4 0-8,-2-11-9,1-6 10,-3-5 8,-5-1 1,-6-3 5,-3 3 0,-9-1 0,-6 3 1,-9 1 0,-3 0 2,0 4 2,-12-1 5,-9 11-1,-9 6 0,-3 0 7,-8 23-8,-4 8-6,5 8-2,7 2 1,8 1-1,9-1-3,11-7 2,5-2-3,10-11 4,20-7-4,6-14 4,13 0-3,6-25-9,1-14-26,-1-8 1,-8-6-5,-10-8 10,-5-1 21,-13-5 11,-10-2 0,-9 1 3,0 5 1,-6 6 9,-10 13 6,1 12 33,0 15-3,7 8-8,4 9-2,2 0-33,-1 18-6,-1 22 0,-3 18 3,1 10 3,1 4 3,5-2-2,0-3-4,0-6-3,6-10 0,10-5-1,5-17-11,13-12-58,10-17-55</inkml:trace>
  <inkml:trace contextRef="#ctx0" brushRef="#br0" timeOffset="224596.6447">5261 4322 9,'82'17'11,"-10"3"-11</inkml:trace>
  <inkml:trace contextRef="#ctx0" brushRef="#br0" timeOffset="226610.9685">5430 4330 270,'0'-31'29,"0"14"-18,0-1 10,0 1 20,-6-1-17,-6 5 2,3 2-12,-3 1 15,0 6-21,-6 2-8,-3 2 0,-10 11 10,-3 16-6,-13 14-3,-2 4-1,7 1 3,9-5-3,11-5-1,13-5-2,9-9-3,0-2 5,12-8 1,18-10 0,5-2 3,9-8 3,3-18-6,0-2 2,-10-4-2,-4-5-1,-3 2 0,-11 1-2,-7 3 3,-4 7 1,-4 8-1,-2 5 0,-2 8 1,0 0 1,0 3-2,0 0-3,0 7-4,4 13 5,3 2 2,1 2 1,4-2 3,3-3-3,0-4 0,3-5-1,2-5 0,2-1 0,3-4 0,2-2-1,1-15 0,0-5-13,-4 1-2,-6-4-6,-2-1 9,-8 3 13,-2 2 0,-3 10 1,0 3 1,-3 5 6,0 3 9,0 0-7,1 0-10,1 8-6,-2 12 6,4 6 2,-1 2 3,2-1-3,2-5-2,2-4 1,3-3-1,0-4 2,0-2-2,0-9-2,1 0-1,1 0-1,2-10 1,-1-8 2,1-6-7,1-3-7,-3 2 2,0 1 11,-3 6 1,-4 5 1,1 8-3,-4 5 3,1 0 1,-1 0 0,6 8-1,-1 7 1,5 2 2,4 1 5,4-1-4,2-3-3,3-6 2,3-4-2,1-4 0,-1 0-1,0 0 0,-3-12 1,-2-2 1,-4-3-2,-5-2 0,-4-1 1,-3 4-1,-4 7 0,-2 4 2,-3 4-1,0 1 1,1 0-1,1 0-1,3 0-2,6 0 0,1 6 2,9 0 0,4 0 1,3-6-1,5 0 0,3 0 0,-2-6 0,1-5-2,-4-7-5,-4-2-12,-5-1 16,-7-1 3,-6 2 0,-9 4 1,0 7 3,0 0 11,-3 7 13,-7 2-18,-2 2 0,-6 23 0,0 18-9,-3 15-1,7 12 0,4 12 17,5 13 4,5 11-16,0 16 2,11-1-6,7-2 0,1-6-1,-4-20 0,-8-11 0,-7-13-1,0-13 1,-8-15-1,-19-12 0,-6-15 1,-9-13 4,-10-1 1,0-15-1,-6-19-3,7-12-1,5-10 0,16-14 0,13-11-1,17-9-6,2-10 3,29 0 1,16 0-10,11 3 0,12 4-4,3 7 9,3 5 3,-6 12-3,-13 17-28,-17 9-93</inkml:trace>
  <inkml:trace contextRef="#ctx0" brushRef="#br0" timeOffset="228620.8073">8393 4624 283,'-1'-3'35,"-1"-12"10,2-7-1,2 0-32,13-6-2,4-9 4,5-9-3,7-5-1,2-2 0,2 2-7,-4 1-1,-7 4-1,-4 6-1,-14 7 1,-6 5 1,0 10-2,-6 5-3,-14 9 3,-1 4-3,-3 4 9,3 16-8,0 9 2,12 3-7,9-1 6,0 4-3,15-1 1,12-3 3,4-2 0,4 0 0,-5-1 0,-7 0-6,-8 0-2,-12 0-1,-3 2-3,-15-1 10,-14-3-1,-6-5 3,1-4-3,4-6 6,9-2 0,9-6-3,8-3 0,4 0 0,0 0-11,25 0 9,9-14 2,10-9 1,9-3-1,-2-3-12,1-5-23,-3 5 6,-9-1 13,-3 2 10,-12 4 6,-9 1 4,-8 5 5,-7 1 4,-1 4 18,0 7 9,0 1-25,0 3 3,0 2-8,0 0-5,0 0-5,0 17 0,0 4-1,0 7 1,0-3 0,8 0 0,2-2 0,-1-3 0,3-4 0,3-5-1,-1-5-1,2-6-1,3 0 3,4-1 1,0-15-1,0-6 0,-4-3 0,-2-4 0,-4 1 0,-3 4 0,-4 4 0,-1 7 1,-3 6 0,0 5 1,-2 2-1,2 0-1,1 0-5,4 8 0,2 7 4,8 4 1,3-2 1,6 0-1,7-5 1,7-5-1,2-7 0,6 0 0,1-7-2,-4-15-45,-4-6 10,-5-6 7,-4-7 17,-6-6 7,-8-6 6,0-5 1,-6-6 1,0 2-1,-3 5-1,-4 8 1,-1 20 3,-4 12 18,0 10 21,0 7-6,0 8-37,0 25-4,0 18 4,-9 15 5,4 6 0,2 0-3,3-3-1,0-10-1,0-3 1,0-10-1,3-11 0,0-8 0,-1-12 0,-2-4 0,0-10-1,0-1 1,0-4 1,0-13-1,0-9-9,3-3 7,9 0 2,6-1 0,4 7 0,5 1-2,3 5 2,1 9-1,0 2 1,-7 6 0,-3 0 0,-6 11-1,-9 9-5,-6 6-6,0 3 2,-14 0 7,-11 2-12,-5-4 1,-6-5 4,1-3 8,7-7 2,2-3 8,11-6-8,9-2 3,6-1 0,0 0-3,12 0 2,18-12 0,9-4-1,10-5 0,2 0 1,7-2-2,3-3-3,-1-3-5,-4 0 4,-6 4 3,-14 4-1,-8 5 0,-13 6 2,-9 5 2,-6 2 4,0 2 22,0 1-18,-3 0-3,-8 0 5,-2 4-5,-1 10-7,1 3 0,2 7 0,2 6 2,2 6 3,6 5-1,1 7 4,0 3-5,0 5 3,3 4-2,8 3 3,-5 4-4,-4 0 3,-2-2-4,-3-4 0,-18-9 2,-12-7-1,-10-8 0,-6-10 7,-1-8-9,-2-13 1,8-6-1,5-13-1,6-21-20,8-14-37,17-22-138</inkml:trace>
  <inkml:trace contextRef="#ctx0" brushRef="#br0" timeOffset="228755.6412">10313 3837 243,'-6'-3'0,"-12"3"-20,-1 7 15,1 12-56</inkml:trace>
  <inkml:trace contextRef="#ctx0" brushRef="#br0" timeOffset="229281.0023">10409 4373 224,'0'0'1,"0"0"36,0 0-1,11 0-22,6 0-1,10-7 12,6-6-6,5-4-8,4-3-6,1 0-4,-1-2 1,-6 0-1,-8-1 1,-10 4-1,-6 4 0,-11 0 2,-1 3 19,-7 1-22,-18 4 0,-5 6 9,-6 1-5,-2 4-3,6 13 3,9 5-2,6 3-2,9 4 0,8 0 2,0 1-1,15 0 2,17-6 2,15-2-2,8-6-1,8-8-2,6-8-4,-2 0-62,-4 0-62,-8-14-128</inkml:trace>
  <inkml:trace contextRef="#ctx0" brushRef="#br0" timeOffset="229551.3633">11164 4207 283,'0'-2'45,"0"1"14,0 1-15,0 0-35,-1 0-1,-3 0-1,-2 0-7,-10 3 0,-7 11 4,1 3-1,-2 9-3,7-1 0,4 2 2,5-1-2,8 0 0,0-3-6,11-3 6,19-6 1,11-7 0,10-7-1,7-1-13,4-23-49,5-9-28,-3-8-16,-4-10-58</inkml:trace>
  <inkml:trace contextRef="#ctx0" brushRef="#br0" timeOffset="229745.6478">11663 3752 95,'-2'-30'123,"-9"15"-18,2 9-34,-1 6-36,-1 16-29,-1 23-4,-3 15 0,1 11 21,8 5-20,-2 5 8,5 1-3,-4-4-7,0-6 0,1-1-1,-1-14-3,1-9-45,1-12-85,-2-13-67</inkml:trace>
  <inkml:trace contextRef="#ctx0" brushRef="#br0" timeOffset="229897.2274">11606 4141 333,'35'-27'13,"8"6"24,4-1-8,3 8-22,-9 2-5,-6 5-2,-7 7-3,-10 0-83,-12 0-205</inkml:trace>
  <inkml:trace contextRef="#ctx0" brushRef="#br0" timeOffset="231260.9281">13435 4250 183,'12'-29'59,"3"18"36,-9 1-25,-5 5-14,-1 1-11,0 2-16,0 0-15,-7 0-11,-14 2 4,-12 0-2,-12 17 2,-6 8-7,1 10-1,10-1 1,10 3-3,8 0 1,12-2-4,10-3 2,0-3 1,27-8-3,14-2 6,18-13-5,10-6-7,7-1-9,0-21-4,5-3-5,-7-7 9,-7-5 4,-13-1 13,-14 0 4,-15 4 0,-15 7 4,-10 4-1,0 12 6,-21 3 1,-3 5-4,-9 3-4,2 5 1,-2 15 4,0 6-6,8 6-1,5 2-2,9 0-4,3 0 6,8-3-6,0-6 6,8-6-5,11-6 4,8-7-5,-2-6 0,3 0 3,-5-3-23,-2-8 15,-4-6-22,-1-2 29,-2 1 4,-3-1 1,-2 5 1,-2 6-1,-4 3 7,0 5 4,0 0-12,3 0-1,3 8 1,6 6 4,0 0-1,3 4 1,2-4-4,3-2 1,7-4 0,0-8-1,1 0-2,-1-2-32,1-16-44,-2-3 11,-4-4 20,-6-2 46,-5 3 1,-8 0 12,-1 8 12,-2 6 4,-3 3 14,0 6 8,0 1-23,0 0-19,0 14-2,-3 6 4,-2 8-4,2-4-5,3-3 0,0-2 0,0-7-1,0-2-2,0-4-1,0-5 3,8-1 1,11 0 4,4-10 1,6-9-2,2-1-4,-3-3-2,1 1-8,-6 5 2,-6 5 8,-5 5 0,-6 4 0,0 3 0,1 0 0,2 8 0,5 9 6,1 1 6,7 3-7,5-3 1,10-4-2,5-3-3,6-10 3,5-1-2,-4 0-2,2-16-80</inkml:trace>
  <inkml:trace contextRef="#ctx0" brushRef="#br0" timeOffset="232324.9908">16402 3831 340,'0'-6'6,"0"6"-2,0 0-2,0 13-2,-2 18 0,-16 17 2,-2 8 5,1 5 3,0-2-5,3-6-4,2-3 0,2-8-1,4-6 0,2-11-1,4-11 1,2-6-2,0-7-4,0-1 0,0 0 6,16-6 2,8-11 5,4-2-2,3 1-4,6 5-1,2 2 0,1 5 0,-3 6 0,-1 0 0,-9 1-1,-9 16-3,-8 3-1,-10 2 0,0 2-11,-18 2-12,-15-4 28,-6 2-6,-4-7 11,0-5-5,1-2 0,7-6-1,3-3 1,8-1 1,8 0 0,11 0 0,5 0-1,0 0-9,11-7-3,13-4 12,12 2 4,4 2-3,7 0-1,4 4 0,-4 1 0,-1-1-1,-5 3-7,-2-4-16,0 2-12,-3-2-3,1-3 16,-4 0 6,3-5 5,-3 1 6,-2-4 6,-4-4 9,0-1-1,-5 0 15,-5-4-13,-4 3 3,-6 0 3,-4 3-2,-3 3 10,0 8-14,0 1 28,-9 5-26,-8 1 0,-5 2-4,-6 17-3,1 4 2,4 5 0,7 1-4,8 1 7,8-2-6,0-4 0,16-3 8,15-6-6,16-8-2,13-7 4,11 0 4,-1-2-11,-4-12-1,-8-3-107</inkml:trace>
  <inkml:trace contextRef="#ctx0" brushRef="#br0" timeOffset="234244.8848">19134 4550 327,'-10'-25'6,"10"0"47,3-2-9,15-4-39,10-6-3,3-5-2,4-2 1,-4-1 0,2-5 1,-3-1 9,0-8 4,-8 2-12,-3-7 0,-7-1-3,-3 0 0,-8 9-3,-1 8 1,-1 11-1,-14 11 2,-4 9-6,-5 12 7,-2 5 7,-10 22-2,-4 21-5,0 18 0,0 9-1,7 13 2,12-1-2,5-3 2,13-1-3,3-10 1,6-9 0,19-8 1,7-10 1,12-7-1,1-11 1,9-11 2,7-8 0,-2-4-2,4-6 1,-5-16-1,-3-7-1,-8-4 0,-11-2 0,-12-1 0,-11 4 1,-12 3-1,-1 2 0,-1 13-2,-14 3-10,-3 10 12,-1 1 4,-7 3-2,0 14-2,2 9-3,5 1 2,5 0-5,6 0 4,4-3 1,4-5-1,0-3-4,0-4 0,6-5-5,9-4 0,0-3 9,7 0 2,3 0-6,-4-9-2,-1-1-3,-4 0 6,0 0 5,-2 3 0,1 4 0,-4 3-1,6 0 1,-5 0 0,4 2-1,-1 6 0,6 3 1,2 3 0,-1-3 1,7 2-1,-4-4 1,3-4-1,-3-4 0,-1-1-64,0 0-7,-6-6 12,-2-9-8,-2-3 42,-2-6 25,-6 2 6,-2-3 13,-1 2-2,-1 3 5,-1 6 33,-1 5-28,0 5 35,2 2-9,-2 2-33,0 0-20,0 12-11,0 9 11,0 7 6,1-2 2,4-2-6,2-3 1,3-1-3,0-5 1,6-6-1,-2-3 4,8-5-1,0-1-1,5 0 1,3-9-3,0-8 1,4-6-1,-4-3 0,-6 3-1,-5 1 0,-5 5 0,-5 7 0,-4 5 1,-3 5 0,-1 0 0,-1 0-4,5 10-1,0 8 5,6 4 0,4-2 1,5 0 0,6-6 1,5-4-2,7-7 0,4-3 1,1 0-1,0-10 0,-1-7 0,-3-4 2,-5-4-2,-4-2 0,-10 1-2,-3-1 2,-8 2-1,-9 5 1,0 5 0,0 3-9,-9 9-5,0 1 14,-1 2 12,0 0-8,2 11-4,0 5-6,2 0 1,1 5 5,2 1 0,1 0 0,1-2 0,-1-1 3,1 2 0,1 1-3,-2 4 0,1 4 0,-2 7 1,-3 6 2,-2 13 1,1 11 3,-2 11 1,1 8 7,4 7-5,-1 7 12,5 1-12,0 1-9,0-5 0,0-11-1,0-6 0,-1-17 1,-13-12-1,-8-13 0,-6-14 3,-3-13 8,-7-11 10,-4 0-11,1-24 3,0-18-7,7-11-4,4-10-2,14-10-7,11-12-9,5-7-11,18-9-15,24 2-13,15-6-21,7 4 7,12 5 3,6 6 48,9 6 18,12 11 18,-1 5 9,-2 5-13,-8 6-12,-18 5-2,-14 3-10,-15-1-71</inkml:trace>
  <inkml:trace contextRef="#ctx0" brushRef="#br0" timeOffset="234687.6446">21527 3875 11,'0'-51'121,"-7"7"-82,0 7 7,3 14-7,1 11 22,3 8-29,0 2-16,0 2-16,0 8-4,0 16 4,-5 13 2,-2 9 0,-5 12 5,-2 5-1,-2 3 8,0 1-1,-2-6-6,-1-5-2,4-9-3,0-2-2,6-9 0,3-10 0,6-8 0,0-8 0,0-6-12,0-4 12,3 0 0,13-14 1,2-10 7,7-7-7,1 0 0,0 6 0,1 5 0,-8 9-1,0 9-2,-3 2 0,2 0-3,0 16 5,1 9 2,-1 2 1,2 2-2,2-4 0,3-6-1,4-5 0,4-7 0,4-7 0,6 0-7,-3-22-47,-1-9-8,-6-8-8,-6-6 27,-3-7 10,-5-5-11,1-10-61</inkml:trace>
  <inkml:trace contextRef="#ctx0" brushRef="#br0" timeOffset="234913.588">22101 3745 99,'1'-29'103,"-1"13"-18,0 8 11,0 6-61,0 2-31,0 10-4,0 20-2,0 14 2,-1 10 0,-8 7 7,2 3-2,-1-1 1,-1-1-4,2-2 1,-1-5-3,2-6 1,3-6-1,3-9 0,0-11-7,2-6 7,14-9-2,7-7-12,6-1-22,0-9-37,2-14-36</inkml:trace>
  <inkml:trace contextRef="#ctx0" brushRef="#br0" timeOffset="235055.3061">22258 4095 108,'0'-10'113,"0"1"-63,6 3-8,17-2-16,18-3-20,6 2-4,1 1-2,4 2-7,-10 1-36,-11 2-49</inkml:trace>
  <inkml:trace contextRef="#ctx0" brushRef="#br0" timeOffset="235551.4801">18751 4110 190,'-1'-10'54,"1"5"20,0-2-29,0 0-22,0 2-12,0 0-4,7-2 0,9-2 4,11-1-4,10-1-6,16 2 0,15-2 0,6 3-1,6 2 0,-8 2-39,2-1-143</inkml:trace>
  <inkml:trace contextRef="#ctx0" brushRef="#br0" timeOffset="237951.0841">1904 6491 109,'-2'-8'92,"1"-4"-81,1 0 0,0-2 8,0 2-3,0-1 21,0-1 3,0-3-16,0-2-6,0-1-1,0 0-4,-8-1-2,-8 0-11,-1 4-1,-10 4-9,-4 7-6,-10 6 9,-6 6 2,-5 19 5,-4 13 0,7 8 5,6 4-4,5 2-1,15-4 0,10-2-6,8-10 0,5-7-2,15-11-11,15-11 7,10-7 6,5-5 3,10-22-9,2-4 7,-1-3 3,-8-7-3,-12 1 3,-6 1 2,-9 2 3,-12 10-3,-2 5 3,-7 13-2,0 6 8,0 3 10,0 0-16,-4 22 0,-4 7 9,4 7-11,1-2-2,3-5-2,0-4 3,9-6 0,7-5 1,1-11-1,6-3-2,4 0 1,0-7 1,9-9 0,-5-4-12,-4-3 1,0-4 6,-3-4 4,-6 5 1,-4 5 1,-6 7 0,-5 7 1,-3 3 11,0 4 15,0 0-26,0 8-2,0 13 0,0 8 2,-3 5 16,0-3-14,3-2-4,0-5-1,0-6 1,0-4-1,3-7-2,0-4 2,3-3-1,2 0 2,2-4 5,2-17 1,4-3-2,-2-7-4,2-3 0,5 0-2,-3 6 0,-2 8-2,-4 8 4,-4 7-1,2 5 1,-3 0-1,1 5-4,3 14 2,0 3 3,2 2 5,1-2-4,6-5-1,2-3 0,3-6 1,5-6 0,0-2-1,6-3 1,-3-14 1,-5-4 0,-1-4-1,-8-4-1,-4 0 0,-6 3 1,-2 5 0,-4 3 1,-3 9-2,0 8 8,0 1-3,0 0-5,0 8-4,0 9 4,4 2 0,3 2 0,11-8 0,1 1 2,7-7-2,4-7 2,14 0 0,-1-7-2,2-13-2,1-6 2,-7 1 0,-9-6-1,-6 1 1,-3 2 0,-9 7 2,-8 6-1,-4 6 1,0 6 11,0 3 7,0 0-20,-10 28 1,-8 14 10,0 21-11,-1 15 1,3 14 2,3 14 9,4 11-9,3 10-3,6 14 1,0 1 1,6 2-2,5-10 0,-6-21-11,-5-17 6,0-24 3,-20-22 0,-6-17-1,-11-18 3,-1-13 1,-4-2 0,-9-22 6,-3-14-7,-1-11 1,0-8-1,6-10 0,14-6 0,15-9 1,20-11 0,4-11-1,35-10-1,19-4-5,15-2-19,14 5-19,11 6 5,-5 13-2,-4 11-44</inkml:trace>
  <inkml:trace contextRef="#ctx0" brushRef="#br0" timeOffset="238760.8101">4803 6551 297,'-14'-10'9,"7"1"40,4 6 3,3-1-23,0 1-15,0 1-8,6 2-4,9 0-2,6 2-1,1 13 1,1 11 0,-7 3 0,2 3-1,-7 0 0,-7 5 1,-4-6-1,0-1-1,-1-5-1,-11-5 3,-1-6-10,5-7 5,2-5 5,3-2 5,3 0-4,0-20-1,0-11-11,9-7 11,15-5 1,5-1 0,10 2-1,6 5 0,3 4 1,2 11 2,-11 6 1,-7 9-2,-10 7-2,-7 0 0,-8 14-1,-4 12 0,-3 6 1,0 5 4,0-1-4,0-5 2,6 0-2,4-3-2,4-6-18,4-4-71,1-5-42</inkml:trace>
  <inkml:trace contextRef="#ctx0" brushRef="#br0" timeOffset="239765.8857">5488 6506 228,'3'-15'40,"4"5"12,1 3-1,-4 5-39,1 2-11,-1 0 1,-1 14-1,0 12 5,1 4 13,-2 6-6,-1-2-8,2-1-1,-1-5-2,1-2-1,6-5 0,1-4-2,2-8 1,2-3 0,5-6 0,5 0 0,3-7 0,4-13 0,-1-3 0,-5-6-3,-4 1-1,-3-2-3,-6 0 3,-6 4-7,-2 3 10,-4 9 1,0 5 1,0 5 3,0 4 6,0 0-10,0 0-2,0 6 2,0 11 5,0 10-3,1-1 0,9 0-2,4-2 0,2-5-2,3-2 2,5-4 0,0-7-9,6-6-16,0 0-28,1-2-9,0-15-5,-4 0 12,-6-3 6,-7-3 49,-7 0 2,-3 3 34,-4 5 5,0 5 17,0 6 0,0 2-12,0 2-13,0 0-29,0 2-2,0 15 4,0 2-3,0 3-2,-1 0 2,-2-3-2,2 0 0,1-2 0,0-3-1,-2-3 0,2-6 0,0-2-3,0-3-4,0 0-7,0 0 8,9-13 5,6-8 0,4 0 0,1 1 1,2 3 0,3 3 0,-1 3 0,1 3-1,-2 4 1,-1 4 0,-3 0 2,-5 0-2,-1 7 0,-4 9 0,-4 1 0,-4 3-1,-1-2 1,0 0 0,0-2 6,0-7-6,0-3 0,0-4-3,0-2 1,0 0 1,0-8 1,8-12 0,8-5 0,2-1 0,2-3 0,1 3-1,4 0 1,-6 10-2,2 0 2,0 7 0,-7 3 0,3 6 2,-4 0 2,1 0 4,-2 17-5,-1 5-2,-3 7 0,1 1 1,-1 0-2,-1-1-2,-1 1-74,3-4-76</inkml:trace>
  <inkml:trace contextRef="#ctx0" brushRef="#br0" timeOffset="241033.6324">6972 6011 207,'3'-19'99,"-1"10"-45,1 6-17,-2 3-18,5 0-19,-2 18 0,1 13 9,1 10 1,-3 5-1,-1 1 0,-2 7-4,0 0-5,0-1 1,0-2 0,-4-4 1,-2-8-4,0-5 2,0-6 0,2-8-3,3-4-5,-2-8 2,3-5-5,0-3 4,0 0 3,4-2 1,9-13 3,5-2 2,5 1-2,3-4 1,6-1-1,3 4 0,3 4 0,-3 1 0,0 7 1,-2 3-1,-5 2 0,-1 4 0,-9 15-2,-3 6 1,-13 3-1,-2 0-11,-2 5 9,-22-3-5,-7-3 2,-5-5 1,-7-5 5,-2-3 1,6-4 6,0-7-5,11-3-1,4 0-1,9-4-5,9-14-7,5 3 6,1 0 7,0-2 0,13 5-3,6 2 3,5 3 0,1 3 0,1 3 1,1 1-1,-2 0 0,4 0 0,-4 8-1,0 1 1,0 4-1,0-4 1,0 0 0,0-4 1,-1-4-1,0-1 1,4 0-1,2-12 4,10-8-4,5-7 0,6-6 1,7-4 0,-3-6 1,-1-3 10,-11 0 9,-10 2-14,-11 7-2,-8 9 8,-10 9-5,-4 5 4,0 11 9,-15 3-14,-10 6 4,-6 19-6,-4 11-4,-1 6-2,10 6 1,5-3 0,9-1 0,10-7 0,2-6 0,8-4 0,16-8 0,5-7 0,10-9 1,3-3 2,7-9-1,6-16-1,0-9-1,-2-2-1,-2-8-2,-5-4 2,-6 0 1,-5-4-1,-9 7 0,-12 8 1,-10 15-1,-4 10-2,0 8-3,-15 4-5,2 0 11,-5 16 3,7 6-3,6 1-3,5 3-1,0-2 3,11 0 0,12-3 1,1 2-1,3-4 0,-1 3-1,-2-1-4,-7 3-7,-10 1 0,-7 5-2,0-2 0,-24 4 11,-2-4 3,0 1 2,4-5 0,5-5 3,7 0-1,10-6-3,0-3 1,10-7 1,22-3 1,8 0 3,13-9-2,4-10 1,3-4-5,-6 1-1,-7-2-66,1 0-155</inkml:trace>
  <inkml:trace contextRef="#ctx0" brushRef="#br0" timeOffset="241976.7904">10498 6350 347,'0'-9'7,"-1"4"-1,1 5 27,-3 0-9,0 0-24,-7 2-1,-3 18 1,1 7 16,0 5-9,5 0-7,7-2 1,0-1 0,12-6-1,9-5 2,6-3-2,7-9 1,4-6 0,0 0 2,-3-11-2,-9-11 2,-5 0-3,-15-7 0,-6-1-2,-10-4-8,-22 1-19,-14 1-9,-12 3 12,-8 5 21,3 8 5,2 8 2,14 8 2,11 0 3,15 0 1,18 8-8,3 0-18,31-2 18,17-6 7,24 0-2,13-13 1,10-8-6,12-9 0,-5-5-11,4-11 0,-5-1 10,-11-10 1,-15-1 2,-15-1 2,-22 3-4,-20 6 2,-15 8-2,-3 14 0,-11 9 0,-14 8 5,-8 11-3,0 15 11,-4 24-12,-2 22 3,3 18-2,5 18 12,0 14-4,4 12 3,-6 13 15,-1 12-15,-2 12 1,-2 13-3,-2 6-5,5 10-4,-3-4-1,4-20-1,1-15-1,5-32 0,2-24-6,1-26-23,3-18 14,1-27-43,-2-21-34,0-7-22</inkml:trace>
  <inkml:trace contextRef="#ctx0" brushRef="#br0" timeOffset="242165.3364">9964 7272 344,'-25'-5'5,"14"1"10,11-6 6,15-8 6,34-14-27,28-11 0,21-10-5,17-1-23,1 3-41,-4 2-107</inkml:trace>
  <inkml:trace contextRef="#ctx0" brushRef="#br0" timeOffset="242794.8148">13408 6743 251,'0'-14'13,"0"0"17,0-2 26,0-1-20,0-3-26,0-1 11,-1-1-4,-11-2-12,-5 0 10,-5 0-1,-4 3-12,-12 1 1,-6 9-2,-9 9-1,-11 2-1,-4 18-2,-4 12 3,9 8 0,12 4-1,9-3 0,21 3 0,16-7-1,5-6 0,19-11-16,27-9-5,15-9 10,15-7-12,11-22-26,7-8-20,-6-7-45</inkml:trace>
  <inkml:trace contextRef="#ctx0" brushRef="#br0" timeOffset="244219.6308">13614 6135 95,'9'-65'32,"0"-4"39,-2 0-25,1 12 8,-2 12-21,-2 19-23,-1 16 10,0 10-10,-3 0-10,0 8-7,-3 28 3,-15 18 4,-7 15 32,-9 12-22,-5 5-4,3-1 5,10-2 2,6 0-11,8-9 2,8-12-2,4-10-2,4-10-6,18-10 6,11-10 1,13-9 0,11-13 1,6 0 3,5-8-5,-4-8-16,1-4-4,-13-3 0,-12-1 19,-9-1 1,-14-3 1,-10 2 1,-7-2 2,0 4 2,-12 3 6,-7 4 4,-3 5-6,-1 7-7,1 5 1,1 0-2,0 10-2,0 13 0,1 4 0,3 7 0,6-1 0,5 1-2,5-2 2,1-3-4,0-4 2,15-9 2,3-5-1,2-7-1,3-4-1,4 0 3,1-9-1,1-9-3,0-6-2,-3-5-5,-5-1 4,-3-1 1,-6 8 5,-4 6 1,-6 7 0,1 8 1,-3 2 1,1 0-2,-1 4-6,5 14 0,1 7 6,4-5 4,4 3-4,7-7-2,5-2 2,7-7 2,6-7-1,7 0 0,-1-4 0,3-11-1,-5-4-2,-6-5-13,-10 1 1,-6 0-2,-9-1 4,-9 6 12,-3 6 0,0 5 4,0 5 20,-6 2-15,0 0 0,0 16-9,4 3-2,2 2 0,5 0 4,22-6-2,10-4 4,5-7-4,6-4 3,6 0 0,3-10-3,1-7 0,-5-5 0,-10-2-2,-10-1-2,-11 1 4,-13 5 0,-6 4 2,-3 6 1,0 6 12,0 3-5,-12 2 3,-6 23-10,-1 14 0,-2 16-3,3 12 4,-1 12-4,2 15 7,-3 18-4,-5 17-2,2 7 0,-1 7 0,0-3-1,6-16 0,-3-17 0,-1-17 0,1-21 0,-6-18 0,2-17 3,-1-17-1,0-15-2,-3-6 9,4-28-4,4-16-5,5-16-1,7-8 1,9-10 0,0-4 2,23-7-2,18 1 0,14-5-2,12-7-3,15 4 3,13-1 1,7 4 1,14 7-1,8 3 2,-5 5 0,-13 11 1,-22 13-2,-30 13-2,-22 9-5,-21 11-1,-11 7 8,0 3-8,-20 7 3,-6 6 5,-3 2 2,-1 3-2,4 13 3,5 7-3,10 0-3,10 8-8,1-1 11,7 1 0,16 2 2,3 1-1,2 0 2,-2 2-3,-5-1 1,-6-1-1,-14-6 0,-1 0-1,-34-4-3,-20-2 4,-23-3 6,-23-6-6,-16-2-6,-16-10-81,-5-1-221</inkml:trace>
  <inkml:trace contextRef="#ctx0" brushRef="#br0" timeOffset="247370.3231">15905 6967 481,'8'-25'0,"-8"16"-22,0 5 21,0 3-76,0 1-42,0 0-10</inkml:trace>
  <inkml:trace contextRef="#ctx0" brushRef="#br0" timeOffset="248936.3417">2227 9092 19,'-16'-22'410,"8"-5"-398,8 15-1,0 7-4,8-2-6,25-4 3,14-2-1,10 2-2,9 5-1,-4 6-1,1 0 0,3 0-2,-4 5-21,1 5-50,-12-1-62,-5-4-76</inkml:trace>
  <inkml:trace contextRef="#ctx0" brushRef="#br0" timeOffset="249177.3966">2208 9494 248,'-6'12'0,"6"-3"0,1 1 0,23-4 3,12-6 11,13 0 1,7-8-3,15-14-5,5-4-4,5-1-3,-10 7-19,-4 0-75</inkml:trace>
  <inkml:trace contextRef="#ctx0" brushRef="#br0" timeOffset="249498.9448">2691 8744 353,'-6'-4'6,"6"3"0,0 1-2,8 0-1,23 0 8,15 14-6,9 7-2,8 10-2,-8 8-1,-1 10 0,-8 7 0,-13 7-1,-18 10 1,-15 10-4,-9 7 3,-27-1 1,-13-5-3,1-16-1,5-13 3,7-11-18,11-7-34,8-16-85</inkml:trace>
  <inkml:trace contextRef="#ctx0" brushRef="#br0" timeOffset="250219.1417">4915 8702 233,'-31'-12'7,"7"5"33,1 5 8,9 2 9,9 0-41,5 0-12,0 0-2,6 0 0,21 5 6,19-1 11,23-4-9,14-2-6,11-15-2,3-3-2,-10 4-21,-14-4-17,-12 4-20,-16 1-6,-20 1 24,-16 1 18,-9 6 22,-11 0 0,-16 2 11,-5 5 0,-4 0 8,9 0 6,0 15-6,-2 9-8,8 14-3,-3 8 13,7 14 0,1 4-12,4 8 11,6 6-18,-3 4 1,4 5-1,0 2-1,3-4 0,-1 0-1,2-9 0,-1-3-71,2-4-60</inkml:trace>
  <inkml:trace contextRef="#ctx0" brushRef="#br0" timeOffset="250704.947">5795 9254 283,'0'-13'7,"-3"10"28,-9 3-12,-4 0-11,-2 11-1,-3 15-6,2 9 2,4 2-5,0-1 9,10-3-10,5-6 1,0-1-2,9-6 4,12-3-2,6-5 0,9-5-1,2-7 3,1 0-3,-3-2-1,-8-12-10,-9-1-20,-12-4 18,-7-3 10,-12-3-3,-19-1-10,-10 2 6,-4-1 9,1 6 2,6 4-2,10 6 5,12 2-2,12 4-3,4 3-3,16 0-22,16 0 19,12 0-25,5 0-45,9 0-86</inkml:trace>
  <inkml:trace contextRef="#ctx0" brushRef="#br0" timeOffset="251388.9483">6086 8744 119,'0'-51'112,"0"4"-78,0 10 0,6 4 27,0 10-43,0 6 13,-2 9-11,-1 4-3,0 4-11,0 4-6,2 24-3,-3 19 3,0 18 16,-2 11-7,0 5-8,-2 7 1,-6-4 1,0 1-2,1 2-1,4-7 0,3-5-11,0-11-33,0-13-30,10-11-69</inkml:trace>
  <inkml:trace contextRef="#ctx0" brushRef="#br0" timeOffset="252123.1777">6532 9386 278,'3'-14'9,"-2"2"6,-1-1 15,0-3-7,0 2 5,-6-3-7,-8 2-2,0 1-10,-4 6-9,-1 3 7,-4 5-7,-4 3 0,1 15 4,0 10-4,3-1-2,8 4 2,4-2-2,8 0 2,3-7 0,0 0-4,12-7 3,8-6-1,11-6 2,6-3 2,0 0-1,1-16-1,-2-5 0,-8-1-1,-3-5-2,-7 1 3,-6 2-1,-4 2 1,-5 10 0,-3 4 0,0 5 0,5 3 0,0 0-1,8 9-5,7 8 6,3 5 0,7-1 0,5-3 2,2 0-4,6-10 2,3-6 0,-2-2 0,6-3-2,-5-19 2,-2-3-1,-2-7-1,-7-11 0,-1-5-2,-6-6 4,3-7 0,-7 0 1,0-7 2,-7-6-3,-1 0 0,-13-4 0,-2 14 0,0 7 0,-20 16-3,-1 16 3,-1 12 0,1 13 9,-3 4 0,5 30-5,-2 16 4,2 13-1,7 8-2,4 5 3,8 0-3,0 1 0,0 4-4,0 0 0,0-4-1,-4-1-2,-7-11-30,-5-12-61,-10-16-61</inkml:trace>
  <inkml:trace contextRef="#ctx0" brushRef="#br0" timeOffset="252379.7774">5940 9014 354,'-27'-3'19,"16"3"-14,10 0 3,1 0-7,12 0 0,28 3 27,20-3-13,8 0-6,12-11-5,-3-6-3,-5 0-1,-4 1-28,-8 2-22,-18 3-37,-8 3-33</inkml:trace>
  <inkml:trace contextRef="#ctx0" brushRef="#br0" timeOffset="253308.3327">8825 9241 297,'0'-21'19,"0"5"4,20 1 10,13 3-11,6 4-11,-1 7-3,3 1-5,-4 8-2,-1 17 1,-9 9-2,-5 6 0,-11 7-1,-8-1 0,-3 0 1,-11-5 5,-9-4-5,-9-7-2,2-8 2,2-5 2,4-8-2,7-6 7,9-3-7,2 0 0,3-20 0,0-8 0,16-8 0,11-10 3,7-3-3,2-4 0,4-3 0,11 3-1,9 6 0,-1 9 1,2 8 1,-13 12 9,-11 9-6,-8 9-3,-13 0-1,-7 16-1,-3 12 1,-6 10-2,0 8 2,0 2 3,-2 8-3,-6-6-2,-1-3-37,3-9-35,0-4-4,0-11-9,3-9-59</inkml:trace>
  <inkml:trace contextRef="#ctx0" brushRef="#br0" timeOffset="254320.786">9721 9162 181,'6'-13'24,"-5"8"46,-1 4-17,0 1-12,0 5-38,0 16 10,-3 11 9,-1 5-12,2-1-5,2 0-1,0-3-1,5-7-2,7-3 0,4 1-1,0-7-1,5-6 0,-1-5 1,5-4 3,1-2-3,-4 0-3,0-10 0,-7-9-3,-1-7 4,-2-3-5,-5-5 1,0-1 1,-4-1 2,-3 5 3,0 7 2,0 10-1,0 9 0,0 2 6,0 3-6,0 2-1,5 14 0,2 12 0,3 3 3,1 0 1,1 1-3,3-5-1,6-2 0,1-6 0,3-5 0,4-5-6,2-7-13,4-2-28,-2-2-8,-1-15-8,1-1 7,-4-9-16,-6-1 9,-5-5 43,-7 0 20,-7 9 55,-2 4 17,-2 10 2,0 6 1,0 4-21,0 0-45,0 7-7,0 15-2,0 6 8,0 2-4,0-4-2,0 1-1,0-4-1,0-4 1,0-4-1,0 0 0,0-8-1,0-4-1,0-3-5,0 0-3,0 0 10,0-10-1,1-9-3,10-5 3,2-1-4,4 1-17,5 0 17,5 3 3,3 4 1,0 8 1,5 3 1,-6 6-1,2 0 3,-6 0 0,-6 14-2,-7 5 2,-5 4-2,-7-4-1,0-4-1,0 2 0,0-5-1,-7-2 2,1-6 2,2-3-2,1-1 3,3 0-8,0-5 5,0-12-7,0-5 6,3-4 1,9-8 1,4 4-1,4-1 0,2 3-1,-1 10 1,4 6 0,-4 6 0,0 4 1,0 2 3,-3 0 2,0 13 1,-2 7 2,-1 5-6,-4 6 1,-2-1-4,-1 4 0,-5-5-6,0-2-77,0-7-174</inkml:trace>
  <inkml:trace contextRef="#ctx0" brushRef="#br0" timeOffset="255475.5998">11140 8744 278,'11'-17'59,"2"12"-32,3 5-3,-3 4-1,-1 21-12,-5 12 3,-5 10 4,1 8-14,-3 4 0,0 2-3,0 1-1,-3 1 0,-6-2 0,-4-6 0,2-10-1,-4-11-4,5-11 0,2-9-11,4-9 1,4-5 15,0 0 0,0-8 0,0-13 1,12-5 0,6-1-1,6 0 0,4-1 0,3 8 0,1 1 0,4 7 0,2 4 0,-1 6 2,-2 2-1,-5 0-1,-5 11 0,-7 10-3,-8 5 3,-5 5-1,-5-1 0,0-4-11,-11-1-14,-13-4-4,-7-3 25,-8-4-11,-4-5 10,1-1 6,3-6 5,9-2-5,5 0 2,9 0-1,7 0 2,6 0 4,3 0 12,0 0-9,17-2-3,8-4-2,2 3-4,7-2-1,3 2 0,5-4 1,0 0 0,8-4-1,-3-3 0,0-5 0,4-4 0,-3-5 0,-1-5 0,0-4-1,0-2 1,-5 0 1,0 0-1,-11 6 0,-11 7 0,-8 5 0,-12 11 3,0 5 2,-6 5 4,-15 0-7,-6 5 14,-1 15-14,-1 9-2,7 5 0,6 1 0,7 4-2,6-4 5,3-3-4,3-4 2,18-8-2,4-4 2,8-8 0,4-8 2,3-2-2,0-21-1,5-4 0,0-8-1,-3-3 1,4-4-1,-3 1-2,-5 2-4,-3 5-7,-15 14 10,-12 7 4,-8 9 0,0 4-7,-16 0 4,-1 9-2,0 10 6,8 6-2,5 3-2,4 1 3,0 0 1,11 0-1,8-4-3,-2 0-3,-3 0-6,-2-3 9,-9 0-2,-3 4-1,-5 2-2,-19 0 4,-8 0 4,0 2 1,4-7 0,2-4 1,11-2 4,8-6 6,7-6-2,0-1-9,24-4 4,19 0 5,14 0-6,10-9-1,1-5-3,6-3-13,-11 1-69,-1 0-83</inkml:trace>
  <inkml:trace contextRef="#ctx0" brushRef="#br0" timeOffset="256429.6972">13642 9140 325,'6'-22'14,"-3"6"22,-3 6-4,0 3-19,-9 7-7,-7 0 8,-4 0-7,-3 17-1,5 7-4,4 2 2,8 4-3,6-1 1,0 0-2,6-6 0,16-7 2,3-5 0,5-7 0,-1-4-1,3 0 4,-4-15-3,-9-6-1,-11-9-1,-8-5 0,0-3-7,-20 0-11,-20 3 4,-6 4 3,-6 1-7,-7 6 18,9 3 0,9 6-4,15 6 4,11 4 4,15 5-4,0 0-7,26 0 6,18 0 1,14 0 6,15-3-5,5-8-1,9-8-9,4-9-31,0-3 16,1-13 15,-15 1 8,-14-6 1,-19-1 0,-17 1 0,-13-1 0,-14 0-26,0 3 8,-21 10 18,-8 4 4,4 18 9,-2 9-1,4 6-2,-4 18 5,3 24-9,3 16 5,0 16 9,2 11-6,-1 13-3,-1 9 4,-4 16 7,1 18-11,2 7-3,-4 19-4,3 4-4,-5-3 0,0-3-1,6-16 1,-1-4-2,4-20-9,3-25-27,2-20-14,2-33 0,5-17-28,0-25-96</inkml:trace>
  <inkml:trace contextRef="#ctx0" brushRef="#br0" timeOffset="256601.7753">13338 9960 313,'-16'-19'44,"11"3"-24,5 2 4,19-5-21,20-4-3,21-4-4,10 0-8,8 1-37,2-1-74</inkml:trace>
  <inkml:trace contextRef="#ctx0" brushRef="#br0" timeOffset="259339.2024">16539 9203 189,'-12'-19'7,"-3"-5"17,5 1-6,-4-4 5,-4-1 3,-2-1-12,-3-3-5,-2 6 7,-4 3-4,4 5-11,-5 13 12,-1 5-6,-4 5-6,-3 25-1,-1 8 1,2 10 6,4 6 3,9 4-5,12-2-3,9-4-2,3-6 0,4-12 0,20-10 0,5-9 0,5-10 0,3-5 2,-1-5 0,0-15-2,-8-2-1,-4-9-4,-6-2 0,-6-6 5,-6 10-5,-3 1 2,-3 11 1,0 9 2,0 8-3,0 0-1,0 19 2,0 12 2,0 6 2,0 1 0,0-6-2,0-3 0,7-8 0,7-5 0,7-5 0,1-8 2,7-3 0,6-5 1,2-19-2,4-6 0,1-16-1,4-8-1,6-10 1,-1-4 0,-1-1 0,-4 5 0,-16 11 0,-19 12-2,-11 14 1,0 10-3,-19 7 4,0 10 32,-1 0-26,-1 13-4,5 13-2,9 6-2,7 4 0,5 2-2,23-4 4,5 2 0,6-4 0,-2-2-26,5 1 0,-8-1 0,-7 0-5,-14-2 5,-13-5 3,0 1 16,-15-3 7,-11-2 9,-4 0 13,1-5 5,7-4-10,9-3-4,7-6-6,6-1-7,2 0 0,21-4 5,12-13 3,12-7-5,4-7 0,6-10-2,1 0-1,0-8 0,3 1-2,-6-2-7,0-1 1,-15 10 1,-14 4 6,-20 12-3,-6 9-5,-3 5-8,-16 9 17,-8 2 9,-2 0-5,-3 13-4,6 9 0,10 3-4,6 3 3,10-2-2,0-1 0,10 3 3,17-3 4,4 0-1,-1-1-3,0-3-7,-7 1-1,-5 2-17,-7-1 9,-10 2 9,-1-3 3,-1 4 2,-17 1 2,-1 0 4,-7 0 6,3-3 0,2 2 1,8-7-7,9 1 0,4-6-2,2-3 0,20-4 3,6-3 3,7-4-5,7 0 0,8-4 1,3-9-4,10-1 0,-4-10-2,-1-1-11,3-10 9,-12-6 4,-1-6 1,-12-1 3,-10 0 0,-9 4-2,-10 3 2,-7 7 7,0 7-2,-2 5 4,-12 7 0,-2 8 5,1 7-7,-4 0-9,0 8-3,-1 18 2,0 4-1,5 5 1,4 4 1,5 0-2,1 2 1,5-9-1,0-3-1,0-8-3,0-6 2,6-8 2,4-7-1,5 0-3,0 0 3,1-12-12,1-5 5,-4-5-15,1 1 5,-4 1 0,-2 6 12,-2 2 5,-5 9 0,3 3 2,-4 0-1,2 0 1,1 10 2,2 8 5,1 0-6,1-3-1,6-1 2,2-2-2,9-7 1,2-5-1,1 0 0,2 0-1,2-11-12,2-9-40,-3-2 12,-3-7-2,-4-3 33,-1-1 6,-1 1 1,-6 1 2,-1 6 1,-6 9 24,-3 3 9,-4 9 31,-1 4-24,0 0-35,0 9 1,0 13-6,-6 10 12,0 3-10,3 2 0,0-1-2,3-3 0,0-8-1,0-5 0,6-8 0,3-5-2,6-7 2,0 0 1,4-4-1,1-16-9,4-5-4,4-6-10,-1-5-2,-1 5-7,-2 6-16,-4 5 21,-4 11 27,-7 2 6,-3 5 17,0 2 8,1 0-22,-1 13 7,7 5 1,1 5-4,7-3-1,3 0-4,8-4 5,9-5-5,7-6-3,8-5-2,9-2-1,1-18 0,-1-7-1,-7-2 0,-5-5-1,-6-2 1,-10-3-1,-10 5 0,-9-1-5,-15 8 3,-3 7 2,-3 6 0,-18 9 12,-1 5 4,-2 0-5,3 13-6,-5 12-3,1 9 6,3 7-3,7 10-2,0 7-2,6 10 4,4 5 0,3 7 4,-1 4-5,3 6 4,-2 7 2,-2 3-6,1 7-1,-3-1 1,-2 6-2,-2 0 1,-5-3 1,0-4-4,-9-16 2,2-18-1,-5-15-1,2-15 1,-3-21 0,-2-9 11,2-11 10,-1-11 0,5-22-17,-2-18-1,4-16-4,12-12-2,7-10 2,3-11-1,16 5 0,20-3-8,13 6-3,14 5 6,9 12 4,14 4-10,5 4-20,12 9-10,4 5-2,2 7-2,-10 8-12,-12 5-75</inkml:trace>
  <inkml:trace contextRef="#ctx0" brushRef="#br0" timeOffset="261739.6353">19545 9177 260,'0'0'8,"4"-3"-8,20-6 13,9-2-10,7-3-2,0 0 1,1-3-2,3-3 1,-7-4-1,-8-1 1,-8-1-1,-11-1 1,-8 1-2,-2 4-5,-12 5 6,-18 9 4,-3 7-4,-7 1 17,4 7 1,3 20 2,4 4 1,6 10-1,11 3-18,12 3 5,0 0-7,17-1 8,20-5-5,9-7 1,14-5-2,1-17-2,6-5-2,-4-7-36,-4-2 1,-3-20-5,-7-11-8,-11-1 12,-14-10-5,-9 1 21,-9 5 15,-6 1 7,0 9 20,-13 5 7,1 11-5,0 5 29,6 7-23,-2 0-25,-1 16 0,2 14 5,3 6-1,1 7-2,3 0 3,0-1-5,0-1-1,0-7-2,0-5 0,0-7 0,0-10-2,9-3-7,2-8 9,1-1-24,5 0 22,-1-18 0,4-8 1,2-9-9,-2-3 1,2-2-6,0 4 9,-4 6 6,0 11 0,-3 9 3,-3 8 2,0 2 3,-2 6-4,-3 16 3,0 9 10,-3 6-4,1 1-8,-1-3-2,0-1-3,2-5 1,2-10-1,-1-7 0,-1-5 1,6-7 1,2 0 2,2-5-1,6-14-3,1-7 2,5-5-2,2-5-2,0-1-1,-2 3-13,-4 5 6,-5 13 10,-8 6 5,-7 5 4,-1 5 11,0 0-19,-1 16 0,0 10 11,5 4 10,0 4-8,4-5 2,5 0-12,9-9 0,7-4-2,5-6 1,6-3-1,6-7-1,3 0 0,0-2-1,-6-13 0,-6-4 0,-10-3-4,-8-3 3,-9 0 1,-2 0 0,-5 0 0,-6 1 0,0 3 1,0-3-1,0 4 0,0 3 2,0 0-1,0 5 0,1-1 0,-1 4 0,0 3-1,0 5-3,0 1-12,-10 0 15,-9 2 14,-4 15-14,-5 5 2,4 9 6,6 2 1,3 6-5,11 1 5,4-1-3,0-4-3,19-1 3,9-7-4,7-5 0,6-7 3,9-7-3,-1-6 0,6-2 3,2 0-5,0-2-2,-7-8-28,-9-3-35,-12-2 3,-6-1 4,-12-4 33,-3-1-1,-1-8 14,0 0 3,0-2-1,2 1 1,1 3 8,1 4 1,-2 6 10,-2 6 7,-2 2 22,-1 7 0,-2-1 5,-2 3-8,0 0-17,0 0-19,0 10 2,0 9 6,-6 7 4,-3 3-6,3 1-4,0-3 2,4-1-4,2-11 1,0 0-1,0-4 0,0-7 0,0-1 2,9-3-2,5 0 5,1-3-4,4-15-1,2 0 0,0-8-1,3 1-3,-3 3-9,-3 3 8,-4 7 5,-6 5 0,-1 3 2,-1 4 1,-3 0-2,5 2 0,1 17 1,5 3 10,6 3-3,7 1 2,7-6-2,12-8-1,8-3-5,4-9 1,7 0-4,1-10 1,2-14-1,-11-5-4,-7-10-8,-13-5-8,-9-6 0,-5-10 4,-2-5 3,0-6-34,-1-4 12,-4-1 12,-3 2 10,-6 14 13,-2 12 15,-5 15 47,0 19 15,0 8-33,0 6-24,0 11-20,0 18-4,-15 15 4,-3 12 2,-3 6-2,-1 4 4,2 6-4,1-2 0,4-7 1,-1-8-1,7-10 0,4-16 0,5-8-1,0-13-1,0-8 2,17 0 0,10-13 7,8-11-5,11-5-2,8-2-3,-1 3 0,5 3-1,-2 5 3,-5 6-3,-7 11 4,-6 3-1,4 6 0,-9 17 1,-7 10 1,-9 4-1,-10 10-1,-7 3-1,0 4 1,-8 1 0,-14-7 1,-12-9-3,-6-10-1,-2-12 2,-7-13-14,-5-4-14,5-6-40,-2-18-22,1-13-77</inkml:trace>
  <inkml:trace contextRef="#ctx0" brushRef="#br0" timeOffset="261986.9159">22811 8746 434,'11'-10'11,"6"1"1,14 3 15,12 0-8,10 1-13,14 0 1,6-1-5,7-3-2,-9 1 0,-7 0 0,-17-3 0,-18 4-1,-14 0-7,-15 2-22,-20 4-86,-21 1-32,-20 0-13</inkml:trace>
  <inkml:trace contextRef="#ctx0" brushRef="#br0" timeOffset="264551.5379">5403 11065 248,'-9'-32'2,"3"2"54,1-1-3,2 1 5,0-1-18,2 5-17,-2 12 11,3 7-10,-2 6-14,2 1-10,-1 2-7,-2 22-6,-3 15 13,0 10 2,1 3 3,1-5-4,-1-4 0,3-8-1,0-7 0,2-8 0,0-5 0,0-6 0,0-6-4,6-2-3,2-1 3,10 0 3,1-16 1,5-8 0,4-3 0,2-4 0,1 2-7,0 2-8,-2 11 13,-5 7 1,-2 9-2,-1 0 0,-3 3 1,4 16 1,1 1 0,-1 6 0,5-3 1,0-2 0,7-5 0,2-5 0,3-8 0,1-3 0,3-3 1,-8-15-1,-3-3 1,-11-1-1,-7-4 0,-13-4 1,-1 0-1,-6 1-7,-19-1-15,-5 4 7,0 7 0,2 3-5,9 7 13,5 3 2,14 6 9,0 0-9,9 1-21,19 10 13,12 5 13,5-5 2,4-3-2,5-3-9,0-5-8,4 0 9,2-3 2,-2-12 5,-3-7 2,-4-4 0,-14 4 1,-13 3 0,-12 5-1,-11 4 1,-1 3 4,-3 4 5,-17 3-3,-7 0 7,3 17-11,-3 12 0,3 8 1,8 4 1,7 1 1,9-2-7,0-1 0,22-6 3,11-3-2,1-4-1,12-7 6,2-9-6,6-10 1,1 0 2,-4-8-3,-5-10-3,-9-3-17,-14-7 12,-17-1-7,-6 0 7,-14-3-23,-19 0-14,-11 0 11,0 5 11,-3 4 19,5 3 4,9 12 4,9 2 5,15 6 12,9 0-18,5 0 5,23 2-8,9 5 11,11 0-5,9-6-2,7-1-3,6 0-1,2-4 0,-1-9 0,-1-3 1,-6-5-1,-7 1 0,-12-2 0,-12 6 1,-15 4-1,-12 7 0,-6 4 4,0 1 4,-8 0 5,-8 19 4,-1 9-17,-1 5 6,6 8 5,6 0-11,2-6 3,4 1-3,0-8 0,4-6-1,10-5-1,5-8 2,1-4 2,2-5 0,3 0-2,1-5-4,-7-9 4,1-4 0,-3 0-5,-2 2-9,-4 3 8,1 5 3,-3 2 3,0 6 0,2 0 1,-1 6-1,3 11 0,0 6 3,4 2 0,7 2 0,1-4 1,6 2-3,7-8 0,3-9 2,0-7-1,9-1-1,-3-10 1,0-17-2,5-7 1,1-9-1,-3-6 0,1-9 3,-9-5 5,-12-8 5,-2-4-9,-7-2-3,-10-9-1,-6-1 0,-5 7 0,0 7 1,0 19 0,-5 19 0,-4 16 3,4 11 23,-4 8-19,0 4-1,-6 23 1,-1 21-5,-1 14 6,2 12-5,6-1 2,2 2 4,6-2-2,1-1-8,4-1-1,20-9 1,9-5 0,9-7 0,7-14 2,6-9-1,8-11-1,-2-10 0,6-6-4,-3 0-5,-7-17-21,-4-5 9,-7-10 12,-4 1 9,-7-9 1,-12 3 1,-12 0-1,-8 1 1,-3 7-1,0 8-1,-17 8-2,-6 7 0,-7 6 0,-6 1 4,0 21 1,-1 8-3,-3 4 1,10 5-1,6 5 5,9-3-3,12-4-2,3-6-3,9-8-1,18-7 4,12-11 4,5-5-3,7-7-1,13-18-19,-1-11-31,-4-4-12,-8-9-65</inkml:trace>
  <inkml:trace contextRef="#ctx0" brushRef="#br0" timeOffset="264805.603">8892 10183 184,'-18'-32'71,"7"10"1,8 11 8,3 5-34,0 4-19,0 2-23,2 0-4,7 19 4,1 13 3,-1 13 18,-6 14-11,-3 11-2,0 8 0,0 2-8,-1-3-2,-2-4 0,3-8-2,0-9 0,1-8-1,17-14 1,3-5-14,3-10-54,4-8-95</inkml:trace>
  <inkml:trace contextRef="#ctx0" brushRef="#br0" timeOffset="265939.7762">10064 10207 364,'-4'-9'5,"3"7"3,0 2-7,-1 10-1,-2 20 0,-3 12 27,1 16-2,0 9-11,-2 2 7,2 2-11,2-3-9,1-2-1,0-6 0,3-8 1,0-11-1,0-13 0,0-11-1,0-12 1,0-5-1,0 0 1,0-2 4,18-18 1,7-11-4,5-3-1,12-3 0,8 2-4,3 12 2,3 7 0,-4 8-1,-8 8 2,-4 0 1,-10 15-3,-11 9 2,-7 10-2,-12 4 0,0-1-3,-13 1 2,-13-6 0,-1-1 1,-5-7 2,-1-6 1,2-1 1,2-7-1,5-3 0,3-5-3,5-2 3,4 0-8,5-6 3,5-5 1,2-1-3,0 2 6,3 3-1,14 4 2,3-1 0,9 4 0,5 0 0,5 0 0,3 0 0,4 0 0,6 0 0,1 0-3,1-1 3,2-6 0,-4-3 0,-3-6 0,-1-4 0,-4 1 0,-3-10 0,-5-4 3,-5-7-3,-6-3 0,-5 0 0,-15 7 2,-5 8-2,0 4 0,-12 12-1,-10 10 1,-5 2 9,-2 14 4,5 18-7,2 11 3,8 6 3,11 4-1,3-5-1,9-4-6,21-9 0,13-5 1,12-11 2,15-9-4,8-10 3,4 0-2,-5-10-2,-6-11 0,-15-1-2,-18-1-1,-18 4-11,-20-2-9,-3 7-40,-38 4-77,-7 4-117</inkml:trace>
  <inkml:trace contextRef="#ctx0" brushRef="#br0" timeOffset="266583.8745">12898 10612 290,'-4'-8'9,"1"4"33,0 4-12,-1 0-10,0 0-18,-1 1 1,0 10 3,5 1-6,0-2-1,0-1-1,0-4 2,14-4 2,2-1 1,4 0 3,-2-11 4,-1-6 0,-4-3-3,-4-1 4,-7 2-6,-2 0-5,-2 3-1,-17 12-10,-5 4 6,-6 9 1,-4 18-26,4 4-23,7 11-19,4 4-7,1 3-33</inkml:trace>
  <inkml:trace contextRef="#ctx0" brushRef="#br0" timeOffset="266935.6891">12958 11201 134,'1'0'111,"-1"0"-44,0-4-30,0-3 8,0-1-18,0 5-19,0 0-2,0 1-2,0 2 2,0 0-3,0 0-3,0 8-1,0 10 1,2 8 1,3-3 0,3 0-1,4-6-1,3-3 0,3-4 1,4-5 2,2-5 2,-2 0 2,-1-10 15,-3-11-2,-7-4-4,-11-7-8,0-1-7,-32 4-1,-13 7-3,-19 15-2,-21 7-85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2-03T09:15:12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1935 2138 337,'-7'-26'4,"-1"1"14,2 1 22,3 4-9,3 8 5,0 0 7,0 0-18,0 2-10,0 1-3,0 5-1,0 3 3,0 1-1,0 0-12,0 0-1,0 2-3,0 23-5,0 16 7,-4 17 1,-5 3 7,4 7-4,-1 1-3,-1-3 1,4-1-1,1-5 0,2-11 0,0-9 0,5-13-1,11-3 1,3-8 0,7-10 0,8-6 0,11-2 2,4-21-2,-1-7-10,4-4-39,-3-2-24,-10 2-55,1-5-68</inkml:trace>
  <inkml:trace contextRef="#ctx0" brushRef="#br0" timeOffset="240.4215">1874 1936 247,'-27'-30'215,"7"8"-210,13 2-4,7 0 10,0-1 9,10-3-18,18 2-2,7-2 0,10 6-2,-2 2-5,-1 9-17,-7 4 0,-6 3-43,-7 4-55,-4 14-26</inkml:trace>
  <inkml:trace contextRef="#ctx0" brushRef="#br0" timeOffset="428.6154">1921 2070 304,'-6'0'105,"6"0"-105,0 0 4,0 0 31,12 0-17,15 0-8,11-2-5,9-3-2,1 5-3,-2 0-4,-4 0-36,-3 0-102</inkml:trace>
  <inkml:trace contextRef="#ctx0" brushRef="#br0" timeOffset="921.8954">2309 2338 388,'-18'-11'24,"11"1"1,7 6 21,0 1 0,0 3-22,0 0-24,15 3-8,12 12 7,9 5 1,5 2 1,4 4 0,4-1-1,-4 4 2,4-3-2,-13-1-3,-5-4-47,-10-6-49,-3-1-92</inkml:trace>
  <inkml:trace contextRef="#ctx0" brushRef="#br0" timeOffset="1146.8293">2533 2317 313,'-12'-21'87,"6"5"-77,5 9 25,1 5 19,0 2-24,0 0-30,-4 0 0,0 9-9,-11 22 2,-7 11 7,-8 11 5,-9-1-5,5-2 0,1-3-2,-1 0-21,1-3-38,8-1-68,2-11-92</inkml:trace>
  <inkml:trace contextRef="#ctx0" brushRef="#br0" timeOffset="1813.1421">2992 2456 334,'0'-17'52,"0"-2"-49,-1 1 34,-4-4-18,1 5-10,-6 3 1,2 4 5,-1 3 3,0 6-18,-6 1-4,2 0 4,-7 17 4,-3 5-4,-1 11 0,3-1-2,2 0 2,11-1 2,2-9-2,4-3 0,2-9 0,0 0 0,0-7-1,9-1-3,2-2-9,6 0-10,-1-12 14,0-3 5,-2-5-8,-1 1 6,-3-1 3,0 0 2,1 3 1,-5 4 1,-3 8-1,0 2 0,0 3 0,1 0-6,4 17 6,1 4 5,3 2 1,4-3-1,-2-1-3,2-4-2,-2-1 1,2-2 0,-4-5-1,0-6-61,-2-1-66,-2 0 18</inkml:trace>
  <inkml:trace contextRef="#ctx0" brushRef="#br0" timeOffset="2661.4955">3129 2426 191,'0'-10'63,"0"7"-8,0 1 15,0 2-38,0 0-30,0 2-2,0 13-2,2 8 2,0-2 2,5 0 1,-4-2-2,2-3-1,-2-2 1,-2-1 0,1-3-1,-1-6 1,1-2-1,-2-2-1,0 0 1,0 0 1,2 0-1,0-10 0,2-6-4,1-1 4,2 2-3,5 0 0,2-2 1,1 8 1,0 1-1,4 6 2,-3 2-2,-1 0 0,-3 5 0,-1 12 2,-1 2 0,-4-2 1,0 2-1,-1-3 1,-2-3-1,2-5 0,-3-2 0,-1-4-2,1-2 0,-1 0 2,4 0 0,1-8 8,3-9-8,1 0 2,1-7-2,1-1 1,1-1-1,2-3 0,-3 4 0,-3 9 1,-3 6-1,-3 6-1,0 4 0,0 0-4,3 14 5,1 9 8,-2 7 3,4-2-3,4 2-3,-1-6-1,6-1-3,0-2 0,1-7 0,2-3-1,2-7 0,0-4 0,7 0-12,0-8-36,-3-11-15,-2-3 9,-6 1 14,-5-1 36,-8 1 4,-1 2 14,-1 5 47,-4 5 11,0 2-13,0 6-16,0 1-10,0 0-20,0 0-13,0 6-6,0 13-1,0 10 7,1 7 5,1 10-3,-1 10-1,1 14 0,-2 10 0,0 5 0,0 9 1,0-4-2,0-1 1,0-5 0,0-16-1,-5-14-4,2-18-23,-1-15-11,4-16 3,0-5-66,0-16 16</inkml:trace>
  <inkml:trace contextRef="#ctx0" brushRef="#br0" timeOffset="2961.3587">3789 2414 377,'-11'-20'48,"1"6"-35,10 7 12,0 4 0,0 3-11,10 0-14,19 0 0,13 0-1,5 16 0,-2 1 0,0 1 1,-11 3-1,-6 1-6,-11-2-14,-14-1-5,-3 1 2,-20-1-15,-19-2 39,-11 0-6,-8-3 6,7-2 12,5-5-10,10-2-2,15-5-1,8 0-3,13 0-56,0 0-96</inkml:trace>
  <inkml:trace contextRef="#ctx0" brushRef="#br0" timeOffset="3390.2909">4059 2602 245,'-5'0'125,"4"0"-125,1 0 0,0 0 35,1 0 6,16-10-21,5-11-17,8-3-2,0-8 2,-3-2-2,-2-8 0,2-1 0,-3-4-1,-8-2 0,-3-7-1,-5 5-11,-8-4 11,0-1 1,0 8-7,-3 4 1,-10 13 6,-1 11 1,1 9 6,2 11-7,1 11 0,-3 30 2,-4 15 4,2 14-2,3 8 6,7-2-4,5-4 5,0-8-4,16-9-6,11-13 4,2-9-2,6-11-2,1-8-1,-5-5 2,4-9-2,-9 0-8,-5 0-100,-8 0-131</inkml:trace>
  <inkml:trace contextRef="#ctx0" brushRef="#br0" timeOffset="4087.2654">4575 2551 151,'-15'0'5,"6"0"-2,6 0 36,2 0 11,1 0 0,0 0-11,0 0 11,0 0-15,0 0-17,0 0-5,0 0-1,3 0 0,7-7-8,7-5-2,2 0-2,3-5 0,4-2-6,1-6-12,-7 1 6,-6-2-5,-7 4-2,-7-1-1,0 10 12,-10-2-6,-8 9 14,-6 4 10,2 2 7,-2 3-6,3 19 2,0 9-3,6 5 5,6 3 0,9-2-8,0-5 0,9-5-2,15-4 2,6-6-3,14-9-1,10-5 1,-4-3-1,5 0-3,-12-8-84,-6-6-137</inkml:trace>
  <inkml:trace contextRef="#ctx0" brushRef="#br0" timeOffset="4813.8047">2291 3050 319,'-17'0'0,"9"0"-1,1 0 1,5 0 27,2 0 0,9 0-13,27 0-7,24 0 1,28 0 16,29-10-11,20-2-8,17-2 1,15-3 7,10 0-10,7 4-3,4 4 1,-6-1 0,-7 6-1,-6 1-13,-20 1-12,-21 2-12,-23 0-38,-25 0 0,-25 5 43,-20-1-57,-22 1-4,-12 0 93,-3-5 8,-2 0 32,-8 0 9,1 0-49,2 0-18</inkml:trace>
  <inkml:trace contextRef="#ctx0" brushRef="#br0" timeOffset="5947.6187">5964 2263 268,'0'-16'56,"0"1"-7,0 1-5,0 3-3,0-2-11,13-4-13,8 3-13,10 2-3,4-4 1,8 7-2,-6 1 1,5 6-1,-3 2-1,-2 0 0,-7 13 0,-12 7-1,-10 1-1,-8 7-1,-1 1-16,-21 0 9,-10 3 3,-4-6 2,-2-4 0,5-5 12,3-4-4,9-3-2,6-3 0,6-4 2,9-3-2,0 0-1,0 0 0,20 1 2,8-1-1,14 0 3,6 5-2,4-1-1,2 4 1,4 2 0,-7 6-1,-9 4 0,-10-1-1,-10 4 0,-11-1-6,-11-1 0,0 0 3,-25-1 0,-15-1-1,-11-4 5,-9 1 8,2-2 10,3-3-2,11-4-1,14-2-7,13-3-5,8 0-3,9-2-4,6 0-53,31 0-67,17-14-143</inkml:trace>
  <inkml:trace contextRef="#ctx0" brushRef="#br0" timeOffset="6428.2843">6856 2355 425,'-9'-7'25,"9"7"-1,0 0-14,0 1-10,0 17-6,9 14 6,4 4 1,-1 0-1,3-4 1,-6-3-1,0-2 1,-3-5-1,-2-6-11,-1-7-47,-3-3-79,0-6-42</inkml:trace>
  <inkml:trace contextRef="#ctx0" brushRef="#br0" timeOffset="6980.9863">6817 2389 315,'-15'-38'10,"9"-3"29,6 2 7,0 3-17,7 5-9,16-1-3,7 9 2,8-3-18,5 9-1,4 0 0,-4 10 0,-7 7 0,-8 0-3,-7 10 0,-12 13 0,-7 10-1,-2 0 1,-15 7-4,-11-5-8,-8 2-2,4-8 8,0-3 6,2-8 3,4-4-8,5-5 7,8-6-2,8-3 3,3 0 2,0 0 4,0 0-6,11 0 6,12 0-5,7-5-1,6 1 0,2 1 0,6 3 0,1 0 0,-2 9 0,-2 5 0,-7 2-1,-7 4 1,-10 3 0,-10 1-1,-7-1 0,-7-2-5,-21-2-12,-9-3 18,-12-2 0,1-5 3,0 0 9,1-7-3,10 0 2,8-2-5,7 0 0,11 0-5,8 0-1,3 0-6,3 0-14,21 0 9,10 0-4,8 0-32,7 0-33,-1 0-8,0 0 4,0-3-8</inkml:trace>
  <inkml:trace contextRef="#ctx0" brushRef="#br0" timeOffset="7334.0589">7386 2539 7,'27'-19'86,"-7"-3"-6,-5 0-20,-9 1 10,-3 4-5,-3 2-11,0 8-28,0 2 7,0 3-9,0 2-24,-6 0 2,1 2 1,-5 17-3,1 4-1,4 5 1,4-3 2,1 0-1,0-1 0,7-3-1,7-5 0,2-5 1,5-5 0,9-6 0,0 0-1,1-2-1,-1-10-10,3-5-8,-11-2 0,-10-1 9,-12 3 7,0-2 2,-19 4-2,-16-1-2,-2 5 2,-3 2 2,-2 5 1,11 4-5,10 0 1,6 0 4,9 10-30,6-1-39,0 0-1,15-1-22</inkml:trace>
  <inkml:trace contextRef="#ctx0" brushRef="#br0" timeOffset="7590.3128">7750 2389 394,'-4'-2'26,"2"2"2,2 0 9,0 0-25,20 5-11,13 9 1,8 3 5,1 7-3,7-4-2,-2 1-2,-3-1 1,0-3-1,-10-3 0,-7-1 0,-6-3-10,-9-4-40,-6-3-16,-5-3-51,-1 0 44,0-2 3</inkml:trace>
  <inkml:trace contextRef="#ctx0" brushRef="#br0" timeOffset="7761.8736">8146 2458 57,'-8'-30'82,"-2"6"-29,2 4 27,0 8 18,3 6-28,-1 4-14,-3 2-28,-6 0-21,-10 19-7,-5 7 0,3 8 5,0 2-5,7-2 1,4 0-2,2 0 1,6-6-23,4 1-49,4-4-94</inkml:trace>
  <inkml:trace contextRef="#ctx0" brushRef="#br0" timeOffset="7962.9869">8395 2699 359,'3'7'27,"-3"8"-24,0-1-3,0 10 13,-12 1 5,-9 1-11,-4 3-3,-5-4-4,5 3-2,2-3-51,-2-4-92</inkml:trace>
  <inkml:trace contextRef="#ctx0" brushRef="#br0" timeOffset="9299.1338">9154 2367 261,'-3'-19'34,"0"5"48,3-3-21,0 1-31,6 0 6,15-1-20,12-4-11,7 8-5,6-2 0,2 9 0,-5 3 0,-7 3-1,-2 3-1,-8 11 0,-14 5-1,-8 8 1,-4 1-5,-10 3-8,-16-3-1,-8 4 9,0-8 7,2-1 0,3-7 3,3-4-3,9-4 0,9-5 1,6-2-1,2-1 0,0 0 0,20 0 0,8 0 1,12 0-1,2 0 0,6 0 1,2 2-2,-5 6 1,0 4 0,-6 4-1,-9 1-13,-10 3-6,-12-1-3,-8 3-1,-9-3 17,-21 2-7,-14-1 9,-10-1 10,-4-4 20,-4-3-3,10-4-2,8-4-11,10-1-3,21-3-3,12 0-3,1 0-18,31 0-54,20-4-83</inkml:trace>
  <inkml:trace contextRef="#ctx0" brushRef="#br0" timeOffset="10387.5726">10277 2341 145,'0'-7'244,"-4"5"-204,4 2 15,0 0-9,0 0-33,0 0-13,0 4-6,0 16-1,7 10 7,1 4 3,-1 5-2,-1-2-1,-3-5 0,2 1 0,-2-6-6,0-5-45,-3-3-38,0-8-54,0-5-65</inkml:trace>
  <inkml:trace contextRef="#ctx0" brushRef="#br0" timeOffset="10897.2172">10289 2413 265,'-9'-36'11,"3"3"33,3 2 27,3 1-26,0 2-14,6 3 6,15 2-33,6 3-4,3 2 0,5 8-1,0 3-1,-1 7 0,-2 0 1,-7 3-4,-6 11-1,-8 4-6,-11 3-10,0 3 5,-13 3-1,-10-1 0,-6 2 0,-1-7 15,2 0 0,3-4 3,6-5 12,7-2-12,6-5 0,6-2-1,0-1-3,7 0 4,19 5 4,6-1-1,12-2-1,0 6-2,1-1-2,-2 4-5,-7 3 0,-6 1-25,-8 3-24,-13 0 1,-9 1-7,0 1 25,-27-5 31,-8 1 6,-14-5 25,1-3 14,-1-2 12,4-2 7,9-5-11,15-1-15,9 0-11,9 0-21,3 0-9,6 0 7,23 0-17,12 0-7,14 0-54,6-1-31</inkml:trace>
  <inkml:trace contextRef="#ctx0" brushRef="#br0" timeOffset="11781.9506">11096 2527 169,'21'-14'121,"-12"4"-64,-8 0 5,-1 1-5,0 1-25,-17 3-32,-9 1 1,-2 4 4,-4 0 0,1 8-5,3 7 0,2 3-1,0 0 1,5 1-1,4 0-4,4-1 3,7-1 1,5-6-5,1-1-2,0-3-3,0-5-1,10-2-1,6 0 4,1-2-5,7-11 8,-3 2-18,2-4 11,-2 0 5,-3 1 8,1 2 0,-5 0 0,-1 4 1,-4 3 0,-1 3 2,1 2 3,3 0-3,1 0 1,5 12 5,2 7 1,3-1 3,4 1 0,3-1-2,3-3-7,0-2-1,6-9 0,1-2 1,3-2-1,-2-6 0,0-11 2,-4-5-3,-5-4 0,-6-1 3,-3-9 13,-8-6-6,-4-5-4,-9-6 2,-2 2-1,0-6-8,-18 6-1,-5 1 0,1 10 10,-1 12-8,0 9-1,8 11 9,2 8-8,2 2-4,-3 25 2,0 12-5,3 12 5,8 7 3,3 2 0,3 1 1,16-5-3,8-3 0,10-7-1,4-11 1,7-7-1,4-11 0,5-11 2,0-6-2,5-4 0,1-20-2,-3-10-12,-4-7-1,-8-7 5,-9-8 5,-17 0 5,-11-2 0,-11 2-4,-8 1 0,-20 6-3,-5 8 2,-1 8 5,3 12-3,7 12 3,6 9 0,8 0 0,2 13-1,3 17 2,5 11-1,0 4 4,5 6 0,11-1-2,4 4-1,-3-1-1,1-1 0,-6-3-8,0-6-122,-1-13-141</inkml:trace>
  <inkml:trace contextRef="#ctx0" brushRef="#br0" timeOffset="12149.8123">12154 2555 417,'7'0'13,"-1"0"-11,7 0-2,3-4 7,3-5 1,3-6-6,1 0 1,0-5-2,1-5 0,-5-1-1,-3-4 0,-6 5 0,-4-1-5,-6 7 2,0 5-39,-4 4 10,-7 10 31,-1 0-2,2 0 3,4 11-13,4 5 8,2 3 5,5 5 9,20-2-5,3 6 1,2-3 0,0-3-1,-3 2-3,-9-4 0,-6 0 0,-9-1-1,-3-2 0,-9-2 0,-18-4-9,-9 3-20,6-3-58,-4-5-139</inkml:trace>
  <inkml:trace contextRef="#ctx0" brushRef="#br0" timeOffset="12299.9895">12570 2576 133,'0'-7'384,"0"3"-375,0-2-9,-14 2-12,-5 3-4,0 1-38,-7 0-148</inkml:trace>
  <inkml:trace contextRef="#ctx0" brushRef="#br0" timeOffset="13220.9826">16645 1361 357,'-27'-22'37,"2"-7"-9,11 0 20,5 5-13,9 8 18,0 14-20,0 2-25,2 0-8,17 18-9,5 14 5,3 14 4,1 6 0,-5 9 0,-3 2 1,-2 3-2,-1-8 1,4-5-27,-3-14-41,4-15-7,-3-12-59,-2-10 14,-2-2-25</inkml:trace>
  <inkml:trace contextRef="#ctx0" brushRef="#br0" timeOffset="13589.7291">16926 1610 192,'10'-29'69,"0"5"-12,-7 14-12,-1 5 12,-2 5-23,0 0-34,-8 17 1,-16 14-1,-4 6 8,-5 4-4,0-4-1,2-7-3,6-7 3,4-1-3,6-11-16,6-5 8,5-4-2,4-2-7,0 0-9,3-13-47,16-10 3,3-5 41,3-2 6,5 1-37,-3-2 24,2 7 36,-2 4 19,-5 6 16,-2 11 7,0 3-12,-4 3-21,0 16 7,4 5 16,1 4-16,2-1 14,7 0-22,1-8-2,3-6-2,2-8-1,3-5 1,-2 0-4,-1-10-25,-8-8-86,-3-8-76</inkml:trace>
  <inkml:trace contextRef="#ctx0" brushRef="#br0" timeOffset="13799.4934">17404 1342 192,'-19'-49'26,"1"0"-11,1 9 53,5 7 0,2 16-8,7 9-5,3 8-18,0 0-37,0 22-7,0 20 5,0 14 2,2 5 1,8 1 0,3 0 1,-1 2-2,2-2 1,-2-7-1,2-7-10,-4-15-53,0-12-61,3-14-52</inkml:trace>
  <inkml:trace contextRef="#ctx0" brushRef="#br0" timeOffset="13987.9719">17597 1569 151,'4'-9'214,"-4"8"-190,2 1-16,1 5 2,2 15 20,0 6 2,-2 3-17,3 0-10,-3 0-3,0-4-1,1-6-1,0 0 0,-4-7-19,0-7-46,0-5-79,0 0-69</inkml:trace>
  <inkml:trace contextRef="#ctx0" brushRef="#br0" timeOffset="14129.9502">17640 1269 220,'0'-14'48,"0"11"-28,0 3-3,0 0-17,3 7-36,9 11 29,0 6-123</inkml:trace>
  <inkml:trace contextRef="#ctx0" brushRef="#br0" timeOffset="14391.4826">17790 1081 426,'-10'-10'8,"10"8"23,0 2-10,0 9-21,6 20-13,8 18 13,2 10 2,-2 9 2,-1 1 0,-2 1-3,-3-2 0,-4-2-1,-1-2 0,-2-8-2,-1-10-45,0-15-125,0-16-91</inkml:trace>
  <inkml:trace contextRef="#ctx0" brushRef="#br0" timeOffset="14564.491">17810 1574 373,'0'-4'40,"9"-2"-35,16-3-2,8-1-2,12-1-1,8-2 0,2-4-10,9 2-77,-8 1-73</inkml:trace>
  <inkml:trace contextRef="#ctx0" brushRef="#br0" timeOffset="15027.9805">18224 1119 295,'-7'-12'123,"-2"7"-94,9 5 22,0 0-20,0 0-31,0 14-12,2 18 11,8 12 1,0 10 2,-1 6 4,-1 1-2,-5 3 2,-2-1-5,0-2 0,1-6 0,0-6-1,-2-12 1,3-14-1,-2-12-1,2-7 1,0-4-3,2 0-11,5-10 11,1-15 3,1-8-2,2-9-4,0-3-14,1 3-3,0 6 3,-5 17 18,0 12 2,-2 7-1,2 0 1,2 12 0,5 16 1,-1 5 3,5 5 4,-1-7 1,6-1-1,0-6-1,1-10 2,-1-3-7,4-7 0,0-4 2,-5 0-4,-4-10-28,-3-4-78,-10-6-120</inkml:trace>
  <inkml:trace contextRef="#ctx0" brushRef="#br0" timeOffset="16259.816">18858 1621 323,'-4'-8'26,"0"1"-25,4-1 8,0 3 10,0-1 7,0 0-5,0 4-8,0-1-2,0 3 7,0 0 8,0 0 6,0 0-15,0 0-17,-3 1 0,-2 16 3,-4 4-3,0 8 0,3-2 1,5-3 1,1-2-2,0-3 1,0-6-1,4 1 0,9-9 0,1-2 1,8-3 2,5 0 0,6-8-1,-2-12-2,-1-1-7,-3-1-2,-8-2-2,-8-1 1,-10-2 2,-1 1-10,-10-1-10,-17 6-4,-6 9 19,-5 9 4,0 3 3,8 0 6,7 0 0,12 5-4,5 3 3,6 0-2,1 3 3,23-5 3,14-2-3,11-4 0,3 0-30,2 0-48,-1-10 15,-12 0 5,-2 1 32,-11-1 26,-7 4 0,-11-3 19,-8 6 44,-2 1 14,0 2-31,-3 0-19,-8 0-23,-1 13-4,2 6 0,5 4 8,4 2 0,1 1-5,0 2-2,12-4 0,4-7 0,2-5-1,-3-1 3,6-6-2,-6-5 2,1 0-3,-2 0-1,-1-4 0,-2-11 0,-2-2-1,-1 0-3,0-2-5,-1-3 10,1 8 1,-1 2-1,-2 2-1,2 10 0,-1 0-1,3 7 0,6 10 2,-2 3 1,5 3 7,5-4 0,-2-3-1,4-7-1,3-1-3,7-8-1,3 0 2,3-1-3,-1-16-1,3-6-1,-6-7-22,-4-6-25,-7-3 24,-10-4 5,-6 2 15,-8 3 4,-2 1 10,-2-4 18,-12 2-1,-4-1-4,3 7-3,0 7-4,4 10 6,7 11 17,3 5-14,1 0-25,0 21-11,0 16 11,0 8 1,5 3 1,9 4 0,-2-2 3,-2-4-4,1 0 1,-5-2-1,-2-8-1,-2-6 0,-2-7-1,0-9-31,-2-4-56,-7-5-62</inkml:trace>
  <inkml:trace contextRef="#ctx0" brushRef="#br0" timeOffset="16439.7776">19931 1456 292,'13'-8'161,"1"4"-158,7-2 5,7-1 16,0 4-15,5-1-7,1-1-1,-1 5-1,-5-2-3,-2 2-65,-17 0-153</inkml:trace>
  <inkml:trace contextRef="#ctx0" brushRef="#br0" timeOffset="67676.8664">15621 5017 484,'-10'-28'0,"-3"0"0,-1 17 5,5 6 1,9 2 14,0 3-12,0 0-8,0 0-6,11 0-4,4 17 7,9 7 3,-2 6 1,-3 5-1,-4 5 2,-3 4-2,0-1 0,-5 9 1,0 0-1,-5 3 1,3-2-1,-2 1-11,0-8-67,4-3-97</inkml:trace>
  <inkml:trace contextRef="#ctx0" brushRef="#br0" timeOffset="68151.1248">15993 5303 281,'0'-12'136,"-6"9"-91,2-1 1,-1 4-18,-3 0-23,-6 0 2,-3 16-4,-7 8-3,-2 4 0,-1 0 2,3 3-1,0-3 0,2-2 0,1 0-1,3-6 0,3-3 0,4-8-8,4-1-9,4-6-11,3-2 0,0 0-2,0 0 16,4-15 9,13-6-27,2-6 31,2 1 1,2 2 0,-2 4 1,-1 8 1,0 5 4,-1 4 0,-1 3-1,3 0 2,0 17 0,3 3 11,1 4-11,3-2-5,1 1-1,2-5 0,3-4 0,1-7-1,-2-7-7,-1 0-23,-1-6-65,-5-16-16,-2-8 18,-6-4-28</inkml:trace>
  <inkml:trace contextRef="#ctx0" brushRef="#br0" timeOffset="68383.855">16337 5254 33,'0'-58'29,"-7"-6"26,-9-2-7,-2 5 3,-4 7 5,4 12 64,0 11-56,4 8-19,7 11 8,4 10-30,1 2-5,2 0-18,0 31-10,0 13 4,0 18 6,0 6 5,0 5-5,0 2 2,0-3-2,0-4 1,0-7 0,0-6-2,9-7 0,-1-11-45,2-8-32,2-9-29,-1-9-53</inkml:trace>
  <inkml:trace contextRef="#ctx0" brushRef="#br0" timeOffset="68585.8398">16435 5368 360,'0'-2'58,"0"2"0,0 0-23,0 0-35,0 0-1,0 12-5,4 5 6,1 4 3,1 4-3,1-2 2,-1 4-1,-2-5 1,-2-4-2,-2-4-42,0-5-48,0-1-86</inkml:trace>
  <inkml:trace contextRef="#ctx0" brushRef="#br0" timeOffset="68742.1009">16447 5218 196,'0'-28'182,"-5"9"-123,5 10-12,0 4-30,0 5-11,0 0-6,0 8-22,6 14 12,7 7-118,-2-5-139</inkml:trace>
  <inkml:trace contextRef="#ctx0" brushRef="#br0" timeOffset="69028.1134">16633 4821 468,'-4'-14'16,"0"12"20,4 2-14,0 0-22,0 19-9,2 15 5,10 19 4,1 9 2,-1 4-2,-1 4 0,-5 0 3,-3-2-2,0-10-1,-2-5 0,1-12 0,-1-12-1,-1-4-52,0-11-21,0-6-57,0-7-7</inkml:trace>
  <inkml:trace contextRef="#ctx0" brushRef="#br0" timeOffset="69657.7682">16673 5288 323,'-1'-11'36,"1"5"58,0 2-35,0 3-30,1-1-17,17-2-9,15 1-2,7-4-1,2-1 0,7-1-1,-4-1 1,-2-5-1,-1-2-20,-8-4-30,-7 1-1,-11-5-6,-8-5-7,-8-4 29,0-2 29,-3-3 2,-10 2 5,-4 2 14,1 7 53,5 9 3,4 7-19,3 7 11,4 5-28,0 0-34,0 17-16,0 14 15,7 13 1,2 5 4,-2 3 2,-1 6 0,1-1-5,-5 1 0,-2-7 2,3-7-1,-3-6-2,0-12 0,0-6 1,0-6-1,0-11-1,0-1-1,0-2 1,3 0 1,1-12 0,4-15-6,2-2 3,2 0 3,6 0 0,-4 5-1,2 6 1,-2 7 1,-4 4 1,-1 7 2,3 0-3,3 4-1,3 14 0,4 6 0,1 2 0,-1 3 2,2-5-1,0-2 1,-2 0 0,-1-7-1,0-7 0,-2-3 0,-4-5 0,0 0 1,-2-8-2,2-12-2,-1-11-44,-4-1-8,2-5-119</inkml:trace>
  <inkml:trace contextRef="#ctx0" brushRef="#br0" timeOffset="70738.0477">19057 5564 396,'-8'-14'42,"4"1"-14,4-1 14,0-6-25,16-5 9,13-5-25,5-6-1,1 2 3,3 0-2,-1-2-1,-7 5 0,-5 3 0,-9 3 0,-6 4 1,-10 2 0,0 8-1,-2 4-3,-13 6-6,-1 1 9,-1 0 3,4 5-3,0 10-3,5 5-6,8 0 7,0 0-8,3 2 10,18-1 0,6-2 0,7 3-1,1-5-21,-3 0 7,-6-2-9,-7 2 6,-4-1-2,-9-1 11,-4 3 6,-2-3 3,0 1-1,0 1 2,-6-3 2,3-2-2,3-2 1,0-1-2,0-1-1,6-2 1,13-3 9,9-3-1,8 0 11,6 0-11,10-9-5,6-2-3,-4-2-1,-5 1-40,-7-3-157</inkml:trace>
  <inkml:trace contextRef="#ctx0" brushRef="#br0" timeOffset="71136.0405">19920 5395 133,'0'0'155,"0"0"-154,0 0-1,2 0 21,8 0-3,6 0 1,1-3-7,1-7-10,-1-2 0,-1-2-1,-4-1 2,-2-2-2,-7-3 0,-1 4 0,-2-3-1,-2 4 2,-11 3 11,-6 7-2,-3 5 6,-1 0-9,-3 4-4,4 16 0,-2 7 7,8 5-8,7 1 3,9 0-6,0-5 7,11 0-1,18-5-2,11-6-1,10-4 3,9-8-3,7-5-3,7 0-11,-5-5-70,-5-11-56,-9 1-60</inkml:trace>
  <inkml:trace contextRef="#ctx0" brushRef="#br0" timeOffset="71451.6311">20454 5305 120,'-10'-9'190,"2"1"-146,5 6 23,3-1-18,0 3 1,0 0-26,0 0 0,0 0-17,0 0-7,2 0-2,5 16-2,1 14 4,0 9 1,0 12 2,0 17 4,-4 15 12,2 10-8,-4 18-6,-1-2-5,-1 0 1,2-8 1,-1-9-2,5-11 0,0-16 0,2-12 0,-1-17 0,2-11-1,-4-11-14,2-9-20,-3-5-37,-1-10-13,5-19-40,-4-12-42</inkml:trace>
  <inkml:trace contextRef="#ctx0" brushRef="#br0" timeOffset="71735.627">20380 5372 454,'-23'-22'22,"16"11"20,7 4-7,0 4-16,9 3-13,22 0-6,15 0-2,12 3 1,2 11 0,-4 3-2,-1 0-1,-12 5-4,-13-3-10,-15 5-11,-14-2 10,-1 0 4,-18 0 3,-17-2 4,-7-3 8,-7 0 0,7-4-1,1-5-18,7-3-19,7-1-61,8-3-85</inkml:trace>
  <inkml:trace contextRef="#ctx0" brushRef="#br0" timeOffset="72493.1034">20869 5478 198,'0'0'24,"1"0"-5,3 0 31,-1 0-13,1 0 0,6 0 3,7-6-15,2 1-15,3-3-5,-2-1-3,1 0 0,-2-3 2,-4 2-3,-4 0-1,-4-2 4,-6 1 0,-1 0 18,0 2-14,-4-2-7,-9 2 1,-3 4 7,-3 2 0,0 3-8,-1 0-1,-2 15-1,0 10 1,1 6 0,6 1 0,5 3 2,8 0-2,2-4 2,0-2-2,15-9 6,16-4 4,14-6-2,13-10-3,9 0 0,3-2-5,-7-11-15,-6-4-164</inkml:trace>
  <inkml:trace contextRef="#ctx0" brushRef="#br0" timeOffset="73197.8616">21379 4978 231,'-10'-27'7,"1"-1"66,3 3-13,4 2-9,2 3 17,0 6-20,0 6-15,0 3-13,0 5-13,0 0-7,5 13-4,4 21-2,6 16 6,-2 14 1,-1 5 0,-4 4 1,2-1-2,-1-4 0,-2-3 0,-1-6-30,-3-9-57,-1-11-66,-2-10-101</inkml:trace>
  <inkml:trace contextRef="#ctx0" brushRef="#br0" timeOffset="73776.1027">21314 5380 385,'0'-10'7,"0"1"44,0-2-30,21 2-8,7-1-11,12 3-2,8 0 1,10 0-1,2 0 0,-4 1-1,-4 0-1,-7-2-26,-4-1-30,-12-2-35,-8 0 19,-10 0 27,-11-1 2,0 1 45,0 3 5,-2 1 21,-5 0 23,4 4 1,0 0 21,3-2-20,0 4-14,0 1-11,0 0-11,0 0-3,0 0-10,0 0 12,0 0-9,0 0-5,0 0-2,0 0 2,0 0-2,0 0 0,0 0 1,0 0-1,0 0 0,0 0 2,0 0 0,0 0 0,0 0 1,0 0 0,0 0 0,0 0 0,0 0-1,0 0 0,0 0 0,0 0-1,0 7-2,3 7 3,0 8 0,0 5 2,0 3 1,0 3 4,1-1-1,-1-3-4,-2-1-1,1-5 1,0 1-2,-2-7 1,0-5-1,0 0-64,0-10-113,0-2-79</inkml:trace>
  <inkml:trace contextRef="#ctx0" brushRef="#br0" timeOffset="73949.0321">21883 4992 402,'0'-4'2,"0"4"1,0 0-6,0 1 3,8 18-16,2 5-1,1 4-93,-4 0-141</inkml:trace>
  <inkml:trace contextRef="#ctx0" brushRef="#br0" timeOffset="93568.1515">20599 1673 136,'-3'0'91,"0"0"-68,3 0 9,0 0 27,0 0-13,0 0-12,0-2-14,0 0-2,0-1 2,0 0-2,0 0-6,0-1-1,0-1-2,0-1-7,0-7 1,0 1-3,1-4 1,6-4 0,7-4-1,1-1 3,5-8-2,-1 4-1,2-3 0,-3 2-1,-5 2 0,-4 6-3,-3 5-1,-6 0 0,0 7-1,0 8-2,0 2-7,-10 0-11,-4 2 26,-3 13-4,1 2-1,5-2-5,6-3 1,5 3 3,0-1-11,3-2 3,12-1 3,5 0 4,2 1 4,-3 0 0,-2 1 2,-4 0-1,-5-1 1,-5 4 1,-2-2 0,-1-2 0,0 2 0,0 3 1,-6-1 0,-2-2 1,1-1-1,1 0 2,3 2-2,3-4-1,0-1 0,0 0-6,0-4 6,9 0 1,8-2-1,3-3 6,3-1-1,2 0-2,4 0-1,-1-3-2,-1-5-31,1-3-40,-4-1-64</inkml:trace>
  <inkml:trace contextRef="#ctx0" brushRef="#br0" timeOffset="93973.938">21002 1596 203,'0'0'24,"3"0"-22,9-2 3,1-5-1,5 1 0,3 1-3,-2-4 0,-1 2-1,-1-1 1,-7-1-1,-1 3 2,-5-5 0,-4-1 2,0-1 3,0 1 2,-3 3 0,-9 1 0,-2 3-1,-2 2-5,2 3 10,2 0-11,-1 4 1,5 10-3,0 5 1,5 6 0,3-3 6,0 3-5,5-2 1,12-6-2,5 0 1,4-5 0,4-3 2,3-6-4,0-3-26,1 0-23,-1-2-17,-3-11-13</inkml:trace>
  <inkml:trace contextRef="#ctx0" brushRef="#br0" timeOffset="94235.1751">21397 1506 93,'0'-17'70,"-4"8"-18,-2 2 11,3 6-22,3 1 5,0 0-33,0 3-13,0 16 0,0 13 2,-2 9 17,2 12-13,0 10 16,-6 9 11,-3 13-20,-4 3-8,3 6-2,-3-5-3,3-4 2,2-13-2,4-10 0,4-15-2,0-11 1,0-12 0,0-16-10,9-8-69,1-22 9,4-21-15,1-13-133</inkml:trace>
  <inkml:trace contextRef="#ctx0" brushRef="#br0" timeOffset="94557.9656">21364 1492 141,'-7'-15'161,"2"8"-161,5 2 11,0 3 11,0 2 14,14 0-36,14 0 2,11 2-2,9 10 0,-2 0 0,-6 3 0,-9 4-1,-7-3-8,-11 4-29,-6 2 14,-7-2-6,0-3 10,-17 3 7,-13-4 13,-3-2 0,-8-5 4,2-1-4,0-3 7,9-2-3,7-3 4,9 0-5,5 0-2,8 0-1,1-1-34,0-3-63</inkml:trace>
  <inkml:trace contextRef="#ctx0" brushRef="#br0" timeOffset="94977.1108">21622 1645 225,'0'0'13,"0"0"-9,3 0 10,2 0 5,2 0-7,6-3 9,4-1 3,1-4-14,7-2-6,-1 0-3,5-4 1,-4-1-1,-3 1 1,-7-3 0,-4 2-1,-5-2 4,-6 0-5,0 5 1,-2 5 10,-13 3 4,0 4-1,-6 0-11,3 6 6,-1 10-1,0 7-8,8 2 1,8 1 3,3 1 1,0-1-5,5-2 5,12-2-5,7-7 4,6-4-4,10-8 4,5-3 0,9 0-4,1-12-3,-3-7-29,-4-5-18,-6-3-15,-8 0-25,-7-2-33</inkml:trace>
  <inkml:trace contextRef="#ctx0" brushRef="#br0" timeOffset="95234.2189">22207 1110 137,'-14'-54'52,"3"4"40,2 11-64,3 7 43,4 14-30,0 11 6,2 3-7,0 4-31,0 0-9,0 24-9,2 18 9,6 14 0,-4 15 2,-1 7-1,-3 9 1,0 1 1,0-9-2,0-12-1,0-8 1,0-8-1,3-10-1,0-8-1,0-10-54,1-9-40,-2-6-65</inkml:trace>
  <inkml:trace contextRef="#ctx0" brushRef="#br0" timeOffset="95480.471">22158 1526 363,'-2'0'12,"2"0"-12,0 0 19,6-5 10,17 1-20,7-4-7,2 3-1,1-1-1,3 0 0,-2 3 0,-1-5-16,-5 3 1,-8 1-8,-3-1-11,-10 2-3,-6 3 4,-1 0 13,0 0-17,0 0-56,-8 0 26</inkml:trace>
  <inkml:trace contextRef="#ctx0" brushRef="#br0" timeOffset="96380.1662">22574 1531 264,'0'-14'89,"0"6"-46,0 8 5,0 0 1,0 0-32,0 0-17,0 0-5,1 17 2,1 4 3,-2 3 1,1 3 0,-1-2 0,2 1-1,-2-2 0,2-5 0,-2-4-2,0-5-43,0-3-76,0-5-46</inkml:trace>
  <inkml:trace contextRef="#ctx0" brushRef="#br0" timeOffset="96544.6816">22643 1263 127,'5'-57'3,"-2"14"13,0 15 24,-1 13 5,-2 11 2,1 4-16,1 0-31,-2 7-21,3 14 15,-2 3-35,-1 7-95</inkml:trace>
  <inkml:trace contextRef="#ctx0" brushRef="#br0" timeOffset="96845.8666">22900 910 447,'0'0'16,"0"0"-16,0 16-14,0 27 14,-4 10 4,-2 13 2,2 9 2,-1 8-5,-2 3 1,1-4-2,0-11-1,-2-9-1,7-11 0,1-11 0,0-7 0,0-12-9,0-8-79,0-8-69</inkml:trace>
  <inkml:trace contextRef="#ctx0" brushRef="#br0" timeOffset="97159.9258">22860 1470 133,'-4'-7'228,"1"6"-190,3 1-15,0 0 2,0-2-10,15-2 4,11-1-13,12-1-5,2-1-1,8 0-1,-3 1 0,-1 0-8,-2-1-5,-4 4 4,-10 3 5,-9 0 2,-7 0-1,-5 13 3,-7 7 0,0 5-1,0 2 1,0 7 1,0-3 4,0 0-4,0-6 1,0-1-1,0-5 0,0-4-3,2-6-6,1-3-85,1-6-50</inkml:trace>
  <inkml:trace contextRef="#ctx0" brushRef="#br0" timeOffset="97326.099">23348 1229 416,'0'0'0,"0"0"-5,4 0-2,2 15-17,5 12 22,1 7-89,-5 0-89</inkml:trace>
  <inkml:trace contextRef="#ctx0" brushRef="#br0" timeOffset="98052.7296">23534 1458 371,'0'0'18,"0"0"-6,0 0-11,0 2-1,-10 14-6,-3 3 6,2 7 0,-1-2 1,3 2 1,2 1 3,5-7-5,2 1-1,0-6 1,0-6 5,12-1-5,7-6 3,2-2 8,11 0-6,5-4-5,-3-11 0,-4-4-6,-10 2-7,-5 0 5,-12-3-23,-3-1 2,-7 1-10,-16 3-9,-7-2 37,-3 4-2,2 7 12,8 3 1,11 2 5,9 3 5,3 0 8,0 0 11,9-1-15,14-3 22,13 1-31,7 0-3,1 0 0,3 2-1,-4 1 4,-6 0 7,1 0-4,-4 4 4,-6 6-10,-7 5 0,-4 0-2,-6 6 1,-6 1 1,-5 2-2,0 1-1,-3-2 1,-8-1 9,1-5-9,1-8-2,6-5 2,3-4 1,0 0 9,0 0 0,2-15 9,14-12-16,7 1 8,2-8-5,6-1 4,-3-2 0,1 7-2,-2 6-6,-4 7 1,-6 10 7,-1 4-10,-5 3 0,-2 12-2,1 17 2,-4 5 4,-1 7 5,-4-1-5,1 3 0,-2-2-4,0-2 0,-9-8-70,-19-19-249</inkml:trace>
  <inkml:trace contextRef="#ctx0" brushRef="#br0" timeOffset="108266.7068">18289 2420 80,'3'-14'32,"-3"4"9,0-3 2,0 6-21,0 0 0,0 2 2,0 4-3,3-2-1,-3-1-6,1 1-7,-1-1-1,0 1 0,0 1 16,0-1-2,0 0-1,0-1-2,0 1-11,0-1-2,0-1-1,0 0-3,0 4 0,0-1 1,0-1 1,0-1 2,0 2 5,0-2-2,0 1-1,0-1-1,0 1-3,0 2 2,0-1 4,0 2 2,0-3 0,0 3-2,0 0 0,0 0-4,0 0-4,0 0-1,0 0-3,0 5-3,0 18 2,0 8 5,0 8 4,0 4-1,0 6 0,0-2 0,0-5 1,0-3-1,0-1 0,0-2-1,0 0-1,0-2 2,0 3-1,0-2 0,0-1 0,0-2 0,0 0-2,0-1 1,0-1 0,0 1 0,0-5 0,0 1 0,0-2-1,0-2 0,0-3 1,0-1-1,0 0 1,0 1-1,0 1 0,0-1 0,0 3 0,0-1 0,0-2 1,0 2-1,0 0 0,0-2 0,0 2 0,0-2 0,0 0 0,0-3 0,0-1 0,0-1 1,0-2-1,0 1 0,0 1 0,0 0 0,0-3 0,0-1 0,0 1 0,0-2 0,0 0 0,0-2 0,0 2 0,0-3 0,0 3 0,0 0 0,0 0 0,0 3 0,0-6 0,0 6 0,2-1 0,-2-1 0,1-1 0,-1-1 0,0 2 0,0-5 0,0-3 0,0 4 0,0-3 0,2 1 0,-2 1-1,0-1 1,0 1-1,0 5-21,0-4-51,0-7-123</inkml:trace>
  <inkml:trace contextRef="#ctx0" brushRef="#br0" timeOffset="109964.1948">20727 2375 89,'0'-6'32,"2"1"-16,-1 1 4,4-1 12,-4 2-7,1-1-15,-1 0 15,-1-1-10,2 0-5,-2 1 3,1 1-5,1-3-2,-2 2 2,1 1 16,-1-1 6,0 1-10,0-2-11,2 1-2,-1 2 1,1 0 4,-2 1-2,0 1-1,0 0-1,0 0-4,0 0-4,1 0-4,1 7-2,1 12 4,-2 11 2,2 8 9,0 9 1,0 3-4,0 1 0,0 2 3,5-4-1,-2 1-1,-1-4-2,3 1-1,-2-2-1,0-2-1,0 1 0,-2-1 0,4-3 1,-2 0-1,-2-1-1,2 0 0,-1 0 1,2-3 2,-3-2-4,1 0 0,-2 1 2,2-5-2,-2 1 0,-2-5 0,1-1 3,1 3-3,1 0 0,-1-2-1,-1 3 1,3-1 0,0-2 0,1 1 1,-2-4 0,-1 2-1,3-2 0,0 3 0,-1-1 0,1-3 0,-3-4 1,0-1-1,-2 0 2,2-3-2,-2 1 1,-1-4-1,0 0 0,2-4 0,-2 2 0,0-1 0,0-5 1,0 1-1,0-2 1,0 1-1,0-1 0,0 3-1,0-3 1,1 3 1,-1 2-1,0-1 0,0-2 0,0 4 0,0-1 0,2-1 0,-2-2 0,0-1 0,0-2 0,0-1 0,0 0 0,0 0 2,0 0 3,0-8-5,0-9-23,-10-10-109</inkml:trace>
  <inkml:trace contextRef="#ctx0" brushRef="#br0" timeOffset="114256.4709">16985 2894 267,'-6'-10'102,"0"-5"-51,-1-2-23,-1 7 23,8 6-14,0 2-9,0 1-12,0 1-9,0 0-5,0 0-2,0 0-1,0 0-3,0 17-6,-1 15 8,-5 15 2,-1 9 6,-1 4 0,-2-1-4,1-5-1,2-4-1,2-4 0,0-8 0,3-7 0,2-6 0,0-8-1,0-4-7,0-9-31,0-1-40,0-3 0,0-6-1,0-13-29</inkml:trace>
  <inkml:trace contextRef="#ctx0" brushRef="#br0" timeOffset="114877.9496">16922 2866 278,'0'-19'19,"0"2"61,8 0-65,8 0 2,7 0 1,7 0-1,6-1-16,2 6 3,-1 6 0,-5 4-4,-4 2-1,-7 5-1,-6 10 0,-3 8 1,-7 4 0,-5 2 0,0 3 0,-3 1 0,-16-4-2,-1-1 3,-3-5-1,-3-4-6,0 0 7,0-2 14,1-7-13,10-4-2,0-2 2,7 0 4,7-4-3,1 0-2,0 0 0,0 0-9,3 0 0,8 0 9,6 0 4,7 0-1,6 0-2,0 0-1,3 3 1,0 4-1,4 3 1,1 4-1,-2 1 0,-6 5 0,-4 1 0,-5 2 0,-10 2 0,-11 4-3,0-2-6,-14 4-7,-21-1 6,-5-4 10,-12 1 0,-5-7 3,4-4-2,0-8 0,4-4 11,9-4 7,8 0 0,12 0 13,8-3-11,9-3-11,3-1-10,0-5 0,0 1-4,0 2 0,0-3-37,0 2-26,5-2-115</inkml:trace>
  <inkml:trace contextRef="#ctx0" brushRef="#br0" timeOffset="115733.1751">19768 2975 316,'0'-10'89,"0"0"-64,-1 8-3,1 2-16,0 0-6,0 0-4,0 3-3,0 8 3,-2 3 1,-1 5 6,2 1 0,-4-2 0,2 6 0,-1 1 5,-2 1-2,1 7 6,-2 1-3,3 2-6,-1 0 3,0 1 1,2-3-5,2-2 0,1-3-2,0-5 1,0-7-1,0 0 0,0-5 0,0-7-12,0 2-49,0-7-82,0 0-31</inkml:trace>
  <inkml:trace contextRef="#ctx0" brushRef="#br0" timeOffset="116376.9636">19804 2948 340,'9'-17'29,"9"3"-14,7-3-10,7 1 11,6 1-4,-2 5-7,2 6 0,-3 2-2,-5 2-2,-3 0-1,-8 6-1,-7 15 0,-6-1 1,-6 6-7,0 3 5,-4-1 0,-16 2 0,-6-3-2,-4 2 4,1-5 6,-1-1-2,2-4-4,3-5 0,7-3 0,0-2-1,9-3 1,4-3 0,5-3 0,0 0-4,0 0-12,0 0 9,9 0 7,8 0 3,5 0-1,7 0 0,0 0 0,4 0-1,3 0-1,6 0 0,1 0 0,3 5 1,-2 5 1,-8 2-2,-8 4 0,-9-2-2,-8 6 2,-11 0-2,0 4-7,-16-2 6,-16 4 3,-10-3 0,-6-4 0,-2-2 5,1-7 1,4-3 0,9-5 15,6-2-9,5 0 9,8 0 1,8 0-7,3-3 2,3-5-10,0 2-7,2-2-1,-1 2 0,-2-1-27,3 1-35,1 2-45,0 1-64</inkml:trace>
  <inkml:trace contextRef="#ctx0" brushRef="#br0" timeOffset="117135.859">23175 2962 303,'-8'-6'39,"7"5"49,1 1-32,0 0-34,0 0-20,0 0-2,0 13-8,0 11 8,0 9 3,0 1 2,0 3-4,0-1 0,0 3 1,0-3-1,0-2-1,0-1 0,0-6 0,0-4-2,0-6-64,0-6-36,0-3-31</inkml:trace>
  <inkml:trace contextRef="#ctx0" brushRef="#br0" timeOffset="117773.6984">23144 2973 298,'1'-25'21,"5"1"-2,9 0 34,2-1-35,8 5 2,3-3-6,3 4-8,7 2-1,5 3-4,-4 6 0,-2 3-1,-4 5 0,-9 0-1,-8 0 0,-7 16-4,-7 8 2,-2 6-4,-3 8 6,-18-1 0,-6 0 1,-1-5 6,-1-2-6,7-8-2,-4-2 2,3-5-1,2-4 2,6-5-2,5-3 1,7-3-1,3 0 2,0 0 6,0 0-7,0 0-11,7 0 11,6 0 4,8 0-3,6 0 1,4 0-1,4 0-1,6 0 0,4 1-1,0 9 1,2 5 0,-3-1 0,-8 7 0,-9-1 0,-8 4-2,-14 0 2,-5-2-9,0 3-4,-23-2-5,-14-3 10,-7-4 8,-9-3 1,-1-4 10,5-6-8,3-3 15,11 0 4,7 0 0,9 0-4,11 0 1,8-3-4,0 0-3,0 0-12,0-4-6,0 0-9,0-1-14,0 1-21,0 1-34,0-3-65</inkml:trace>
  <inkml:trace contextRef="#ctx0" brushRef="#br0" timeOffset="124791.8225">22375 4979 20,'3'-10'37,"-1"0"-11,-2 5 10,0 5-4,0 0-10,0-1 1,0 1-2,1 0 0,-1 0 8,2 0 5,-2 0-7,0 0 4,0-2-3,0 1 2,0 1-9,0 0-4,0 0-5,0 0 0,0 0-1,0 0-3,0 0-3,0 0-5,0 7-5,0 12 0,-6 11 5,-4 6 2,5 4-1,-1 2 0,3-1 0,0 1-1,0-3 2,0-1-2,-1 0 1,-1-1 0,1 1-1,-1-1 0,-1 1-15,-4 1-47,3-5-69,-3-3 3</inkml:trace>
  <inkml:trace contextRef="#ctx0" brushRef="#br0" timeOffset="125181.7447">22249 5431 233,'1'-12'12,"2"2"27,0 4-7,5-2 4,-1 2-17,10-1-15,5 3-3,12 1-1,3 0 1,-1 3 0,3 0 0,-7 0-1,0 0 1,-4 0-1,1 0 0,-4 3 0,-3 5 1,-2-1-1,-5 0 0,0 2 0,-3-3 0,-6 2-1,-2 1 1,2 4 0,-4 0 3,-2-1 1,0 3 1,0 3-1,0 0-1,0-1-1,0-1-1,0 1 1,0-3-2,0-5-41,0 0-46,0-3-71</inkml:trace>
  <inkml:trace contextRef="#ctx0" brushRef="#br0" timeOffset="125370.2029">22838 5187 400,'0'-13'19,"0"5"-7,0 8 7,0 0-14,0 0-5,6 5-29,6 17 13,6 5-77,1 2-71</inkml:trace>
  <inkml:trace contextRef="#ctx0" brushRef="#br0" timeOffset="126148.9583">23075 5412 302,'0'-3'83,"0"0"-39,0 1 1,0 2-10,0 0-20,0 0-15,0 0-6,0 0 0,-6 12 2,-3 6 4,-1 4 3,-1-2-3,5 2 1,0-4 1,5-3-1,1-4-1,0-1 0,0 0-1,10-4 0,8-3-4,7 0-6,1-3-2,-1 0-2,2 0-8,-5-9 9,-4-5 3,-7-3 7,-5-4 3,-6-3-3,0-3 3,-5 1-26,-12 2-7,-2 7 21,0 0 4,4 7 9,2 5 12,7 0-10,4 3-2,2 2 0,0 0 2,0 0-2,15 0 1,8 0 4,10 3 8,7 1-4,0 1-4,2 0-4,2 0 1,-5 4-2,2 3 1,-6-2-1,-7 5 2,-6 3-2,-6 1 0,-6 1-2,-5 2 1,-5 0 0,0-2 1,0-3 0,-6-3-9,-2-2 9,2-7 0,3-3-9,3-2 8,0 0 1,0 0 10,0-4 5,5-11 0,8-7 5,10-1-5,4-7 0,2-1-11,4 0-3,-3 3 0,-2 9 6,-2 5 3,-8 6-6,-1 8 0,-4 0-4,0 5-1,-1 19 0,-4 2 1,5 11 6,-7 5-1,-3-1-3,-2 0 1,-1 2-3,-6-4-12,-19-3-159</inkml:trace>
  <inkml:trace contextRef="#ctx0" brushRef="#br0" timeOffset="130247.9288">17350 6783 147,'-3'-9'45,"0"-3"-16,2-4 5,-1 3 8,2 0-2,0 0-10,0 5-16,0 0-2,0 4 12,0 1-7,0 1 3,0 2 6,0 0-8,0 0-11,0 0-5,0 0-2,0 6-6,-3 16 1,2 8 5,-3 9 3,1 7 3,1 7 0,1 7 0,-1 6 3,-1 2-2,2-1-6,1-3 1,-3 0-1,1-3 0,0-3 0,1-8-1,-1-8 0,2-6 0,-1-11 1,-1-1-1,1-8-1,1-3 1,-2-6-1,2-2-8,-2-3-29,0-2 0,-1 0 1,2 0-91,-4-13-157</inkml:trace>
  <inkml:trace contextRef="#ctx0" brushRef="#br0" timeOffset="131544.0492">18284 6904 124,'-3'-12'38,"1"-2"-5,-1 2 19,3 1-14,0 5-6,-2-2-10,-1 1-12,3 0-2,0 0-2,-2 0-1,2-1 8,-1-1 5,1-1-13,0 4 0,-2 0-1,2 3 3,0 1 2,0 0 5,0 2-3,0 0-7,0 0-4,0 0-5,0 17 0,0 12 5,0 10 2,0 11 8,3 5-1,-1 6 9,-2 2-3,3-1-9,-1-1-1,1 3 4,-1 0-3,-1-3-3,1-5-1,1-8 0,0-9-1,-1-2 0,2-8-1,-2-6 0,-1-5 1,1-7-2,-2-4 2,0-6-1,0-1 0,0 0-1,0 0-40,0-10-63,0-13-247</inkml:trace>
  <inkml:trace contextRef="#ctx0" brushRef="#br0" timeOffset="132340.4718">18878 7199 378,'0'-16'44,"0"14"7,0 0-7,0 2-18,0 0-24,0 4-2,0 16-4,0 7 4,0 6 3,0 3-3,1 0 1,-1 3-1,0-5 1,2 3-1,0-7 0,1-2-1,1-7-29,-1-6-56,0-5-34,0-6-57</inkml:trace>
  <inkml:trace contextRef="#ctx0" brushRef="#br0" timeOffset="132888.1329">18886 7232 205,'-1'-33'51,"1"7"6,0 5 7,0 5-31,3 2-4,12 1-5,12 2-20,3 2-4,3 6 1,1 3-1,-1 0 0,0 4-1,-8 12 0,-4 5-1,-9 1-3,-8 6-1,-4-1-2,0 2-1,-10-2 2,-7-2 7,-7-5 0,-1-3-8,1-3 8,2-5 0,7-2 1,4-3-1,6-3 1,3-1 2,2 0 0,0 0-3,0 0-12,13 0 12,6-7-1,4 0 1,6 0 0,0 2 0,3 2 0,4 3 0,1 0 0,-2 0 0,-3 5-3,-4 9 3,-8 6 0,-7 2-1,-13 0-3,0 4-2,-20 3 6,-9-5 0,-7 0 0,-6-6 3,-4-1 1,6-7-1,-2-4 3,5-4 5,7-2 1,9 0 2,11 0-4,8-9-10,2-4-7,2 0-14,18 2-43,10-2-56</inkml:trace>
  <inkml:trace contextRef="#ctx0" brushRef="#br0" timeOffset="133164.0118">19571 7233 9,'0'-15'387,"-4"7"-363,2 5 35,2 3-8,-1 0-26,1 0-25,0 0-3,0 13-4,0 12 7,0 4 0,3 5 1,4 1 1,-2 0-2,-1-2 1,0 0-1,-2-7 0,1-6-23,-1-3-43,-2-5-34,1-7-68</inkml:trace>
  <inkml:trace contextRef="#ctx0" brushRef="#br0" timeOffset="133704.1551">19609 7265 196,'-3'-27'39,"1"7"21,2 4-1,0 4 3,2 1-33,15 2-22,10 0-4,6 5-2,1 1 0,4 3-1,-4 0 1,-6 3-1,-2 11-1,-7 3-1,-7 2 1,-9 4-3,-3 1-2,-3 4-9,-21-4-1,-1 1-13,-2-4 21,0-4 8,0-6-4,5-2 8,5-4-4,4-4 7,7 1-1,6-2 5,0 0-8,0 0 1,0 0-3,11 0 7,8-2-3,5-2-3,6 2-2,1 2 2,2 0-2,3 0 0,0 9 0,-2 6 0,-6 5 0,-6 1 0,-5 0-2,-8 3 2,-6-4-1,-3-3-3,-5 0-6,-19-5 5,-8-1 5,-7-2 0,-7-5 4,1-3 16,6-1-2,3 0-1,13 0 2,10 0-14,9-3-5,4-2-5,0-2-31,14 4-70,15-4-52</inkml:trace>
  <inkml:trace contextRef="#ctx0" brushRef="#br0" timeOffset="133974.542">20283 7325 413,'-14'-1'43,"14"-1"24,0 2-38,0 0-29,0 0-6,0 17 2,0 8 4,7 5 2,1 1-1,-2 1 0,-1 1-1,-1-3 0,-2-5 0,-2 0 0,0-8-3,0 2-50,0-5-37,0-3-86</inkml:trace>
  <inkml:trace contextRef="#ctx0" brushRef="#br0" timeOffset="134537.5964">20315 7282 348,'0'-17'19,"0"5"26,0 0-17,13 4-11,9 2-12,6-1-5,4 3 0,3 4 0,0 0 0,-2 0-2,-7 5 1,-6 7 0,-10 4-3,-8 2-10,-2 4-10,-8 4-6,-13-1-33,-5-1-2,-1-5 34,1-2 18,7-6 11,0-2 2,3 0 0,3-5 2,3-1 0,4-2 9,3-1 16,3 0 3,0 0 3,0 0-20,0 0 5,10-2 5,8-2-18,5 1-5,5 0 0,6 3 0,3 0 1,2 0-1,-1 3 0,-1 8-1,-3 3 1,-8 2 0,-4 1 0,-9 1 0,-7-1 1,-6 1-1,-3 1 0,-22-4 3,-10-2 3,-8 0 0,-5-5 1,-2-2-6,5-5 12,2-1 15,10 0-10,8-1-3,7-6-15,7 0-1,8 4-26,3-3-141</inkml:trace>
  <inkml:trace contextRef="#ctx0" brushRef="#br0" timeOffset="138799.7306">17310 8590 158,'-5'-9'38,"-2"-4"4,0 2 22,2-1-14,4 4-14,1-1-4,0 5-6,0 0-9,0 0-5,0 2 3,0-1 0,0 3 5,0-3-4,0 3 4,0 0-9,0 0-7,0 8-4,0 12-4,0 11 3,0 6 1,0 5 1,0 7 0,0 2 0,3 2 1,4 3 1,-1-5-2,0-1 2,0-8-2,-1-4-1,-2-6 0,0-8 0,-3-6 0,1-7 0,-1-4 1,2-4-1,-2-3 0,0 0-1,0 0-3,0-5-9,0-10-28,0-4-85,0-3-105</inkml:trace>
  <inkml:trace contextRef="#ctx0" brushRef="#br0" timeOffset="139729.8736">17697 8782 214,'0'-17'31,"0"5"28,0 2 14,0 5-21,2 3-17,-1 1 5,-1 1-7,2 0-18,0 4-14,2 14 0,1 7 6,-2 7 4,0 1-5,1 3 0,3-2-3,-2 1-2,0-1-1,1-5 0,-3 2 0,-3-5 0,3-5-2,-3-4-31,0-6-35,0-4-6,0-6-49,-3-1-18</inkml:trace>
  <inkml:trace contextRef="#ctx0" brushRef="#br0" timeOffset="140255.1256">17699 8754 134,'0'-25'75,"0"6"-35,0 2 1,11 5 8,11 4-27,2-1-6,6 5-10,3 3-3,2 1-1,-6 0-1,-7 7 1,-1 9-2,-10 5-2,-8 3 2,-3 5 0,-5 0-4,-20 0 4,1-3 3,-5-5-2,2-4-1,2-5 0,5-4 4,7-3-4,6-2 1,7-3 1,0 0-1,0 0-1,5 0 0,10-3-11,5-3 10,3 0 2,0 1-1,2 2 0,3 3 0,3 0 0,1 0 0,0 0 1,-3 11-2,-3 5 1,-2 2 0,-12-2 0,-8 4-1,-4 0-3,-4 0 1,-21-5-3,-7 2 6,-3 0 0,-4-7 5,-1-1 3,1-2-8,5-4 7,4-3 0,7 3-2,7-3-2,8 0-2,7 0-1,1 0-14,6 0-77,13-3-113</inkml:trace>
  <inkml:trace contextRef="#ctx0" brushRef="#br0" timeOffset="140713.0997">18262 8570 220,'-6'-9'30,"1"4"35,4 0 1,-1 4-27,2 1 3,0 0-8,0 0-26,0 11-8,0 16-4,0 8 4,2 6 3,5 8 9,1 3 3,1-1-1,2 5 1,0-3-5,-2-4-5,3-6-3,-2-2-2,1-9 0,1-4 1,-3-6-1,-1-2 0,1-6 0,-1-6 0,-3-4-4,-2-4-45,1 0-38,-4-5-69,0-16-84</inkml:trace>
  <inkml:trace contextRef="#ctx0" brushRef="#br0" timeOffset="141074.525">18583 8815 437,'0'0'47,"0"0"-22,0 7-25,0 18-5,5 6 5,4 4 3,-1 2-1,2 0-1,-4-5-1,0 2-1,-1-8 1,-2-4 0,0-6-1,-3-5-44,2-8-46,-2-3-54,0 0-71</inkml:trace>
  <inkml:trace contextRef="#ctx0" brushRef="#br0" timeOffset="141613.6819">18593 8853 194,'-5'-25'51,"2"8"36,3 0-23,0 1-15,6 3-19,15 2-7,3 1-19,9 5-3,1 1-1,-1 4 1,1 0-1,-2 0 0,-10 8 0,-4 6 0,-12 1-1,-4 7-2,-2-1 0,-3 0-6,-11 1 5,-7-2-4,-3-4 0,5-4 6,-4 0-5,4-3 4,3-3 3,1-2 0,4-2 2,4-1-2,5-1 0,2 2 1,0-2-1,0 2 0,3-2-5,11 3 5,8-1 1,5 2 1,7 2-1,7-1 0,2 3-1,0-2 1,-1 5-1,-5-2 2,-16 3-2,-5-1 0,-13 0 0,-3 3-2,-4-1 1,-21 0-4,-8 0 5,-8-2 1,-6-1-1,6-5 3,4-1-1,2-1-2,12 0 5,5-1-1,12-1 0,5 1-4,1-2-3,0 2-18,19-2-111,8 0-48</inkml:trace>
  <inkml:trace contextRef="#ctx0" brushRef="#br0" timeOffset="141919.4554">19158 8844 247,'-3'-6'56,"3"1"8,0 3-2,0 2-13,0 0-9,0 0-16,0 0-23,0 13-1,9 10-4,0 5 4,-1 4 0,-1 2 0,0-2 1,-1-1-2,0-2 1,-1-2 0,2-5-10,-1-3-62,-1-6-79</inkml:trace>
  <inkml:trace contextRef="#ctx0" brushRef="#br0" timeOffset="142497.0965">19209 8819 337,'0'-10'38,"0"0"3,13-2-23,8 3-4,3 2-12,6 4 0,-1 0 0,0 3-1,-5 0-1,-7 0 0,-1 12-1,-10 5 0,-5 3 0,-1 1-1,-3 1-1,-12-1-14,-7 1 3,-3-4-13,-4-3 11,4-1 15,0-4-7,8-1 3,4-5 5,7-1 1,2-3 0,4 0 3,0 0 10,0 0-4,10 0-8,10-3 10,6-1-7,4-1-4,3 5-1,-2 0 0,0 0 0,1 3 0,-4 6 0,2 4 1,-4 3-1,-6 1 0,-5 0 0,-8 5 0,-5-2 0,-2-1 0,0-1 0,-14-1 0,-11-4 0,-6-1 8,-10-3-1,0-4 5,2-2 10,5-3 4,4 0 4,14 0-7,9 0-12,7-2-6,0-4-5,12 0-9,13-3-27,7 2-57,-3-2-141</inkml:trace>
  <inkml:trace contextRef="#ctx0" brushRef="#br0" timeOffset="143863.1005">16941 10274 276,'-7'-30'30,"3"10"42,4 6-21,0 3-4,0 2 3,0 5-12,0 3-16,0 1-6,0 3-16,0 16-2,4 14 0,3 4 2,-1 7 1,4-1 0,-1 3 0,2-3 0,-1-3-1,-1-4-1,-1-7 1,-2-8-16,-4-6-52,-1-5-24,-1-5-65,0-5-19</inkml:trace>
  <inkml:trace contextRef="#ctx0" brushRef="#br0" timeOffset="144388.1335">16930 10344 150,'0'-50'21,"0"7"22,0 2-2,9 7 7,12 5 3,1 4-8,6 2-23,-1 10-10,3 3-5,0 9-1,-4 1-2,-4 1-2,-2 15 0,-6 10 0,-5 5 0,-3-1-1,-6 1 1,0 2-1,-9-5 0,-9 3-2,-4-5-3,0-7 3,2-2 2,0-5 1,4-5 0,6-4 4,7-3-4,1 0 0,2 0 1,0 0-2,3 0 1,13 0-13,8-2 13,2-2 4,6 2-4,3 2 1,4 0-1,4 0 0,0 6 1,-4 10-1,-3 3 0,-11 4 0,-9 1-1,-10 5-5,-6-2-7,0-1-5,-22-2-10,-9-4 14,-13-2 14,-2-4 3,-4-6-3,-1-3 7,6-5 14,9 0 5,8 0-10,11-6 1,9-4-14,8 0-3,0 0-3,17 3-19,15 0-43,4 2-43</inkml:trace>
  <inkml:trace contextRef="#ctx0" brushRef="#br0" timeOffset="144936.1355">17672 9999 93,'9'-21'15,"-7"3"36,-2 3 18,0 2-8,0 5-9,0 3 1,0 3-17,0 2-7,0 0-3,0 0-15,5 14-11,6 13 0,0 9 0,4 8 17,0 5 3,0 7 2,-1 3-11,2 2 1,-1 6 1,-2 1-10,3-2 0,-5-5-1,3-4 1,-2-4 0,-2-4-2,0-5-1,0-5 0,-4-9-1,0-8 1,0-7 0,-5-6 0,1-5 0,-2-4-1,0 0-11,0-1-22,0-15-2,-3-4-82,-7-12-58</inkml:trace>
  <inkml:trace contextRef="#ctx0" brushRef="#br0" timeOffset="145566.0973">18347 10024 35,'0'-13'130,"3"1"-99,-3-1-2,0-1-3,2 0 6,-2 3 0,4 0 6,-1-1-12,-3 2-19,3 2 1,0 4 2,-1 2 2,-2 2 1,2 0-4,-1 0-4,4 19-5,1 9 0,3 10 27,3 5 0,-3 11 1,2 3-1,3 2-7,-3 1-3,3 7-10,-1-1 5,-3-4-8,3-8 0,-4-6-1,0-11 0,2-3-2,-4-8-1,-1-4 1,0-2-1,0-3 0,0 0 1,-2-4-1,0 0-1,0-3 0,-2-3-3,-2-3-47,1-4-47,2 0-56,3-14-126</inkml:trace>
  <inkml:trace contextRef="#ctx0" brushRef="#br0" timeOffset="145873.5148">18967 10271 364,'0'-3'48,"0"3"0,2 0-16,-1 0-13,4 9-19,2 18-1,-1 8 1,0 7 14,2-1-9,-1-4-1,-1-3-3,0-8-1,-3 0 1,0-8-1,-1-5-1,-1-7-23,-1-3-30,0-3-15,0 0-54,0-3 18</inkml:trace>
  <inkml:trace contextRef="#ctx0" brushRef="#br0" timeOffset="146413.0824">18958 10261 143,'-4'-24'81,"4"0"-20,0 4 4,9 3 6,13 0-47,5 1-2,6 3-9,3 3-9,-2 5-4,0 5 0,-4 0 0,-6 0 0,-5 15 0,-10 6-1,-7 4-2,-2 2 2,0 2-3,-18-3 2,-5 1-3,-2-2 2,-2-7 0,2-2 1,3-3 1,4-4 1,3-3 1,7-4 2,5 0-3,3-2 1,0 0 0,0 0 1,0 0-1,12 0 0,11-2 4,0 0-5,4-1 0,0 3-1,4 0 1,3 0 0,1 3-3,-2 9 3,-3 4 0,-5 2-1,-8 0 0,-9 1-1,-8 2 0,0 5-6,-14-6 1,-15 0 4,-2-3 2,-4-1 0,3-6 1,-3-1 1,7 1 3,3-5 10,8-3-9,4-2 4,8 0-5,2 0-2,3 0-2,0 0-9,0-4-61,11-6-100</inkml:trace>
  <inkml:trace contextRef="#ctx0" brushRef="#br0" timeOffset="146827.0274">19614 10193 352,'3'-11'48,"0"5"1,0 3-3,-3 3-8,0 0-13,2 1-16,0 18-9,5 10 0,2 10 0,-2 7 6,2-3-4,2 3 0,2-7 0,-4-4-2,4-1 1,-2-9-1,-3-3 0,-2-5-3,-5-7-26,-1-6-32,0-4-26,0 0-59,-4-2 9</inkml:trace>
  <inkml:trace contextRef="#ctx0" brushRef="#br0" timeOffset="147349.1645">19661 10301 104,'-2'-43'48,"2"9"-4,0 11 29,2 3 5,13 3-8,3 4-31,5 4-30,6 2 5,2 1-8,0 4-3,-2 2-2,-1 0 0,-3 5-1,-3 7 0,-8 3 0,-5 2-2,-7 3 1,-2 0 0,-2 5-6,-16-3 1,-9 0-12,1-2 9,-3-4 2,4-7 5,4 0 0,6-4 1,3-1 1,7-2 1,4-2 0,1 0 1,0 0-2,6 0 1,12 0-1,6 0 1,3 0 0,4 0-1,3 0 2,5 7-2,-3 5 0,0 3 1,-5 4 0,-4 1-1,-4 4 0,-7-1 0,-7 5 0,-9-4 0,0 0 0,-8-2 0,-16-5-1,-5-2 1,-6-4 0,-3-5 6,0-5 13,3-1 2,2 0 10,6-7-13,7-4-5,7 1-10,8 5-3,4 2 0,1 3-43,0 0-82,3 0-245</inkml:trace>
  <inkml:trace contextRef="#ctx0" brushRef="#br0" timeOffset="148047.6796">17195 11503 288,'-10'-30'11,"-2"10"27,6 9 16,6 8-23,0 3 6,0 0-3,0 4-24,0 17-10,10 15 0,-1 4 6,0 4 6,0 1 3,-1-5-13,0-1 1,2-1-2,-3-4 0,0-6-1,-1-5 0,-3-5-2,-3-4-24,0-8-50,0-6-48,0 0-14</inkml:trace>
  <inkml:trace contextRef="#ctx0" brushRef="#br0" timeOffset="148565.1065">17179 11504 119,'4'-33'69,"13"7"-13,5 6 20,9 5-25,1 6-22,1 4-9,-1 5-6,3 0-4,-7 2-6,-3 17-2,-4 7 1,-11 2-3,-3 5 0,-7 6-3,0-4 2,-8-3-7,-12-3 5,0-7 0,-6-4-5,-2-4 4,4-6-3,2-4 7,8-1 0,3-1 0,5-2 1,4 0 1,2 0 0,0 0-2,8-6-8,11-2 2,3 2 6,7 1-2,2 1 2,2 2-1,1 2 1,1 0 0,-3 0 1,-1 6-1,-3 7 0,-11 5 0,-6 3-1,-10 0-3,-1 1-15,-9 0 2,-16-1 8,-8-1 1,-7-3 8,-2-2 1,0-6 0,5-6 4,1-3 5,12 0 11,8 0-1,7-10-8,7-3-12,2-2-6,0-1-12,14 0-45,2-4-85</inkml:trace>
  <inkml:trace contextRef="#ctx0" brushRef="#br0" timeOffset="149264.0288">18185 11364 198,'-14'-23'31,"5"4"9,6 2 26,3 4-8,0 0-4,0 3-10,0 6-10,0 4-6,4 0-10,4 17-16,4 15-1,1 15 0,-2 10 8,-1 11 6,0 4-4,-1 0-2,-1-4-6,0-3-1,0-7-1,-2-7-1,-1-4 0,0-10 2,-2-7-2,0-9 0,0-9-2,-1-6 1,0-5-15,1-1-35,0-1-21,3-17-20,7-8-100</inkml:trace>
  <inkml:trace contextRef="#ctx0" brushRef="#br0" timeOffset="149518.5472">18606 11648 349,'0'-4'51,"5"4"-4,-3 0-10,5 16-25,2 9-11,0 4 31,4 8-15,-2-3-10,0-1-4,-2 0 0,-1-1-1,-1-6-2,0-2 0,-2-7 0,-2-3 0,-3-2-23,0-7-39,0-2-34,0-3-69</inkml:trace>
  <inkml:trace contextRef="#ctx0" brushRef="#br0" timeOffset="150057.4984">18648 11648 277,'0'-30'41,"0"2"37,5 3-28,15 0-10,4 2-6,5 3-19,8 3-11,3 2-1,-1 8-1,-2 4-1,-4 3 0,-4 3-1,-10 14-1,-10 5-1,-9 7 0,0 3-2,-6 0-3,-16 4 1,-4-5-5,-3-7 3,3-4-6,2-5 11,2-1 3,4-4-1,1-4-1,8-1 2,5-5 1,4 0-1,0 0 1,0 0-1,1 0-3,14 0 3,9 0 3,3-3-2,3 1-1,6 2 1,6 0-1,2 0 1,-5 11-1,-2 3 0,-4 2-1,-9 4 1,-8 1-1,-10 1 0,-6 0-1,0 2 1,-17-4-2,-9-3 3,-13-3-1,-4-2 1,2-5 1,-3-1 1,5-5 4,8-1-5,10 0 8,6 0-6,9 0-2,6-7-1,0 1-15,6 1-51,14-3-89</inkml:trace>
  <inkml:trace contextRef="#ctx0" brushRef="#br0" timeOffset="150485.0886">19312 11304 311,'0'-12'38,"0"2"43,0 3-36,0 4-10,0 3-9,0 0-12,4 0-11,5 13-2,0 10-1,3 8 7,-3 13 6,-1 6 4,2 9-11,0 6-1,3 4 5,0-2-4,-3-5-2,3 0-1,-2-7-1,0-6-2,0-6 0,-2-2 0,0-5 0,3-9 0,-6 1 0,-1-6-2,-5-2-13,0 0-40,0-5-17,0-1-52,0-7-84</inkml:trace>
  <inkml:trace contextRef="#ctx0" brushRef="#br0" timeOffset="150794.662">19697 11735 370,'3'-5'50,"1"5"3,2 0-22,5 0-30,2 17 1,2 9-2,-2 5 2,1 5 0,-4 3 1,0-2-2,-4-3-1,0-3 0,-4-2-1,0-8-10,-1-6-25,-1-3-23,0-6-68,0-6-24</inkml:trace>
  <inkml:trace contextRef="#ctx0" brushRef="#br0" timeOffset="151325.6116">19782 11681 228,'0'-27'67,"4"2"16,15 1-30,4-1-27,10 7-14,1 3-6,3 2-2,-2 8-2,-5 5 0,-4 0-1,-8 4-1,-7 13 0,-8 5-3,-3 4-1,-2 4-6,-17 1-2,-4-4-8,-4-1-3,1-2-5,5-6 23,1-8 1,1-1 2,8-5 2,4-1 0,5-3 2,2 0 0,0 0 0,0 0 3,2 0-3,11 0-2,6 0 8,1 0-8,6 0 0,2 0 2,2 0-2,3 0 0,-1 12 1,0 0-1,-1 3 0,-4 5 0,-3 1 2,-11 3-1,-7 0 0,-6-2-1,-5-2 2,-21-4-1,-5-1 3,-4-3 6,1-5 9,0-4-3,4-3 6,1 0-9,9 0-5,3 0-5,5-3-3,6 0-1,2 0-49,-4 0-104</inkml:trace>
  <inkml:trace contextRef="#ctx0" brushRef="#br0" timeOffset="151782.4305">18881 12799 391,'0'-7'31,"13"5"10,4 2-16,3 0-22,0 7-3,-4 14-2,1 5-1,-5 4-18,-8 1-69,-4 1-132</inkml:trace>
  <inkml:trace contextRef="#ctx0" brushRef="#br0" timeOffset="151961.6105">18924 13263 267,'0'1'120,"0"-1"-115,0 2 12,0 0 11,10 1-18,1 6-4,4 5-3,-3 3-3,0 5-1,-5 7-42,-4 1-128</inkml:trace>
  <inkml:trace contextRef="#ctx0" brushRef="#br0" timeOffset="152149.6699">19022 13759 404,'0'0'25,"0"0"42,0 0-18,2 0-24,1 0-22,3 0-3,4 5-2,-5-3-38,-5-2-158</inkml:trace>
  <inkml:trace contextRef="#ctx0" brushRef="#br0" timeOffset="198371.4315">10461 6888 350,'-8'-35'5,"1"10"12,-2 9 38,6 11-26,3 1-11,0 3 12,0 1-9,0 0-4,0 0-5,0 0-1,0 0-4,0 0-7,0 15-3,-3 10 3,1 15 9,1 7-3,1 6-4,0 5 3,0 2-4,0-1 1,0 1-2,0-4 0,0 0 0,1-9 0,-1-8 0,0-3 0,0-11-3,0-6-9,0-5-12,-6-4-1,-7-6-2,-2-1 8,-4-3 2,2 0 9,-2 0 7,-1-1 1,3-2 0,-3 1 1,2 2 5,5 0 8,2 0 7,5 0 1,1 0-7,5 0-8,0 0-1,0 0-1,4 0-3,14 0 3,12 0 9,4 0-4,5-2-9,-4-4-1,-2-1 0,-3 1-12,-5 0-45,-3 0-52,-6-2-192</inkml:trace>
  <inkml:trace contextRef="#ctx0" brushRef="#br0" timeOffset="199232.6972">10983 6922 105,'6'-19'66,"-4"1"11,1 1-19,-1-1 29,0 6-51,-1 3 14,-1 4 12,0 3-31,0 2-13,0 0-12,0 2-6,0 19-5,0 16 5,0 12 1,-5 7 1,-3 5-2,0 0 0,3-4 1,0 1-1,0-8 0,-2-3-3,3-8-23,-3-8-24,1-9 3,2-7 5,-3-7-4,2-5 2,-1-3 23,0 0 18,-2 0 3,0-2 5,-1-3-1,1 0 4,2-2 17,1 4 13,3 3-2,2-2-15,0 2-4,0 0-7,0 0-6,0 0-2,0 0-1,0 0 0,0 0 2,8 0 1,8 0 11,8 0 3,4-2-12,4-3-4,2 0-2,2-1 1,-2 2-1,-3-3-3,-7 4-36,-9 1-40,-5 2-57</inkml:trace>
  <inkml:trace contextRef="#ctx0" brushRef="#br0" timeOffset="199939.494">11468 7013 272,'0'-11'46,"0"4"41,0 3-25,0 4-21,0 0-27,0 3-14,0 16-2,-11 8 2,-4 7 4,3-1 0,3 1-2,5-2 2,-2-2-3,5-1 1,1-7-1,0-2-1,4-6 1,12-6 0,9-2 0,4-6 0,2-3 1,2-14-1,-2-5-1,-4-5 0,-3-4-1,-10-6 2,-7 1-1,-7-4 1,0 2-1,-17 2 0,-9 7 4,-6 7 5,1 11-6,1 8-3,2 3-1,6 12 1,6 13-4,6 5-13,10 3-46,2 1-80,22-8-191</inkml:trace>
  <inkml:trace contextRef="#ctx0" brushRef="#br0" timeOffset="200367.6756">11998 7042 440,'0'-14'28,"-8"3"29,0 5-8,2 3-25,5 3-11,-2 0-10,0 3-3,-2 17-2,-4 3 1,1 11 0,1-2 1,1 1 0,-1 2 1,3-5-1,1-2 0,3-4 0,0-6 0,1-4 0,15-10 0,7-4 0,4 0 1,13-7-1,-4-13 0,-2-2 0,-7-3 0,-5-3 0,-10-3 2,-9-2-2,-3-4 0,-9-1 0,-18 4-1,-1 7 1,-2 9-3,5 13 1,4 5 1,4 1-2,10 19-23,5 6-16,2 0-51,11 5-38,16-3-82</inkml:trace>
  <inkml:trace contextRef="#ctx0" brushRef="#br0" timeOffset="200727.0785">12499 7054 372,'0'-16'41,"0"3"8,0 5 14,0 4-33,0 4-12,-4 0-18,-3 10-1,-2 12 1,-3 10-1,4 1 1,1 3 1,4-3-1,3-2 0,0-3 0,0-3 0,7-2 0,12-5 0,5-7 2,8-7-1,4-4 2,5-3-1,0-14 1,-5-7-1,-3-1 0,-13-5 1,-9 0-2,-11-7 7,0-1 1,-27 0-6,-16 3 1,-4 10-4,-6 14-5,-2 11-11,-7 8-113</inkml:trace>
  <inkml:trace contextRef="#ctx0" brushRef="#br0" timeOffset="201919.0683">10589 8197 384,'-1'-24'12,"-7"-1"26,2 13 14,6 5-5,0 4-19,0 1 1,0 2-11,0 0-8,0 0-7,0 0-3,0 9-1,0 9 1,0 13 13,0 8 0,0 6-3,0 6 6,-6 1-11,-1 1-4,4-2-1,-4 0 0,5-7 0,-1-5-3,3-4-49,0-11-61,0-7-130</inkml:trace>
  <inkml:trace contextRef="#ctx0" brushRef="#br0" timeOffset="202451.2816">10953 8422 166,'7'-16'37,"-2"3"32,-1-4 0,-1-1-10,0 2-14,-1 2-9,-2 3-1,0 2-2,0 7-4,0-1 3,0 3-15,0 0-17,-5 12 0,-11 14 0,-4 8 3,0 3-2,2 4 0,6 0-1,6-4 0,4-3 0,2-6 0,0-6 0,17-5 0,7-6 0,6-7 1,2-4-1,4-4 0,4-13-4,-5-6-3,-4-9 5,-7-3 0,-9-4 2,-9 1 0,-6 1 0,-2 4 1,-20 5-1,-10 5-1,-5 6 1,2 7 2,0 7 1,8 3-3,5 5-2,4 14-35,5 4-97,7 0-210</inkml:trace>
  <inkml:trace contextRef="#ctx0" brushRef="#br0" timeOffset="203308.0927">11579 8297 109,'3'-25'70,"2"10"-4,-1-2 11,-2 0-3,0 0-21,3 2 1,-3 2-15,1 5-4,-2 1 1,-1 5-6,2 2-7,-2 0-17,0 0-6,0 21-3,0 8 3,0 12 6,0 4-3,-2 7 1,-4-1-4,1 5 0,1-4 1,3-3-1,1-5 0,0-8-1,0-5-32,0-9-47,0-5-72,0-12-218</inkml:trace>
  <inkml:trace contextRef="#ctx0" brushRef="#br0" timeOffset="203830.9645">11957 8344 345,'0'-9'42,"0"3"16,0 4-10,0 2-19,0 0-20,-6 0-9,-3 17-1,-3 8 1,2 4 0,3 6 1,3 2-1,2-6 0,2-1 2,0-7-2,8-3 0,10-6 2,3-6-2,1-5 0,6-3-4,1 0-1,-2-10-4,-6-8 3,-4-5 3,-6-4 3,-9-4 0,-2-2 0,-8-2 0,-18 1 0,-5 4 0,-3 11 1,3 8-1,5 6 1,7 5 0,4 0-1,9 5-3,6 11-32,0 5-60,24-1-136</inkml:trace>
  <inkml:trace contextRef="#ctx0" brushRef="#br0" timeOffset="204220.6667">12476 8335 435,'-9'-8'24,"1"2"30,5 3-11,2 2-28,-1 1-15,1 5-3,-2 18 1,-1 10 2,1 1 1,0 5 0,3-1 0,0-1 0,0-6-1,0-3 1,4-4 0,12-7-1,7-7 1,5-7 2,11-3 0,3-3 1,1-15-3,-4-7 1,-8-4-1,-9-7 1,-11-2 0,-11-1-1,-5-5-1,-31 6 2,-8 5-2,-4 8 0,-7 13-2,10 10 0,-3 2-1,-1 24-47,4 6-172</inkml:trace>
  <inkml:trace contextRef="#ctx0" brushRef="#br0" timeOffset="205330.9865">10519 9677 60,'0'-21'201,"0"-1"-127,0 0 16,0 8-35,0 6-5,0 2-13,0 3-12,0 3-3,0 0-11,0 0-11,-9 9-1,-7 18 1,-3 2 3,0 10-3,4-6 3,5 4-2,4-6-1,6-2 0,0-6 0,1 0 0,19-8 0,5-8 0,7-1 1,6-6 0,0 0-1,0-13 0,-5-9-1,-6-2 1,-6-6 0,-11-4 1,-10-4-1,0-1 0,-18-4 0,-17 4 0,-9 10 0,-3 4-1,2 11 1,9 10-1,9 4 0,8 2-2,13 18 0,6 7-38,0 3-40,25-3-95</inkml:trace>
  <inkml:trace contextRef="#ctx0" brushRef="#br0" timeOffset="205632.458">11059 9461 393,'0'-4'42,"0"4"7,3 0-45,1 12 0,3 13-3,0 10 37,0 6-19,-4 6-4,-3 1-10,2-2-2,-2 3-2,0-5 0,0-4 0,0-6-1,0-6-6,0-6-61,0-6-59,0-9-125</inkml:trace>
  <inkml:trace contextRef="#ctx0" brushRef="#br0" timeOffset="205917.8785">11421 9546 377,'0'-9'81,"0"9"-35,0 0-9,2 0-24,0 7-13,2 14 0,0 7 16,-2 10-6,1-1-4,-2 5-3,-1-2 6,0 1-5,0-2-2,0-5-1,0-4 0,-4-2-1,4-5 0,0-4 0,0-2-8,7-4-61,10-1-66,3-9-142</inkml:trace>
  <inkml:trace contextRef="#ctx0" brushRef="#br0" timeOffset="206360.0568">11887 9694 405,'0'-7'42,"0"5"18,0-1-13,0 3-17,0 0-29,0 3-1,0 13 0,-5 7 0,-1 6 1,-4 1 0,2 2 2,5-3-1,2 1 0,1-6-2,0 0 0,15-5 0,6-4 0,6-6 1,1-4 0,0-5 0,2 0-1,-2-8-1,-4-10 1,-7-7 0,-4-5 0,-10-4 1,-3 0 0,0-5 0,-21 2 0,-9 3-1,-6 10 1,4 7 4,0 10 2,5 7-7,4 0-2,8 7-1,3 14-10,10 0-57,2 7-51,15-3-114</inkml:trace>
  <inkml:trace contextRef="#ctx0" brushRef="#br0" timeOffset="206742.0765">12459 9702 322,'8'-26'136,"-8"4"-71,0 5-8,0 4-24,0 6-12,0 2-8,0 5 2,-2 0-14,-7 10-1,-2 14-3,-6 10 3,5 2 0,2 5 0,2-2 0,5-3-2,3-4 2,0-8 0,11-2-1,11-8 0,8-7 1,3-7-2,3 0-1,1-4 0,4-15 3,-6-4 0,-5-6 1,-7 0 1,-17-4-1,-6-4-1,-10-2 1,-24 3-1,-11-2-1,-13 12-1,-5 5-1,-10 14-24,0 7-45,-7 7-103</inkml:trace>
  <inkml:trace contextRef="#ctx0" brushRef="#br0" timeOffset="207837.7703">10461 10999 250,'0'-15'65,"-3"-4"30,0 7-47,3 5-17,0 5-3,0 2-4,-2 0-14,-2 0-10,-8 11-2,-2 13 2,-3 6 4,1 4-1,0 1 8,3 4 1,8-3-6,4-2-6,1-4 0,0-7 1,16-3-1,8-11 0,4-3 2,7-6-2,1 0-2,-2-9-13,-3-11 1,-7-5 3,-8-6 9,-7-3 2,-9-3 0,-1-4 0,-24 3 0,-4 1 0,-7 9 0,0 6 4,2 11 5,4 5 2,8 6-11,4 0 0,8 6-1,4 10-2,6 8-19,0 3-68,26-4-173</inkml:trace>
  <inkml:trace contextRef="#ctx0" brushRef="#br0" timeOffset="208151.0749">11092 10882 449,'0'-10'24,"0"3"13,0 5 14,0 2-27,0 0-17,0 2-7,7 18 0,4 9 6,-1 9 5,-4 2-5,-3 5-1,-3 2 2,0 5-5,0-3-2,0-1 0,0-6 0,0-7-2,0-10-33,0-2-66,0-10-93</inkml:trace>
  <inkml:trace contextRef="#ctx0" brushRef="#br0" timeOffset="208610.1533">11504 11057 417,'0'-3'56,"0"0"2,0 3-15,0 0-23,0 0-15,0 0-5,-3 5-2,-10 12 2,-4 7 0,0 6 1,-2 2 0,7 1 0,6-2 1,3-1 3,3-3-3,0-3-2,19-4 0,10-2 2,3-4-1,6-6 0,0-8-1,7 0 1,-5-5-1,-2-13 1,-7-4-2,-9-4 2,-7-5-1,-12-5 1,-3-3 0,-12-4-1,-16 3 0,-10 3-1,-3 7 1,1 10-1,0 8 1,8 8-1,10 4 0,4 4-11,10 16-56,8 5-60,0-2-200</inkml:trace>
  <inkml:trace contextRef="#ctx0" brushRef="#br0" timeOffset="208984.3389">12028 10931 355,'9'-11'41,"0"1"21,2 3 1,-4 3-26,-1 2-9,-3 2-9,1 0-15,1 22-1,1 6 24,0 10-13,-5 6 5,1 3-11,-2 4-4,0 4 3,0-5-5,0-3-2,1-7 1,1-1-2,3-8 2,1-5-2,1-2-10,0-7-28,1-4-32,5-4-70,-1-9-182</inkml:trace>
  <inkml:trace contextRef="#ctx0" brushRef="#br0" timeOffset="209433.8105">12497 11081 275,'1'-13'92,"-1"5"-67,0 2 31,1 3 0,-1 3-22,0 0-14,0 0-13,0 0-7,0 13-4,0 6 4,-2 8 5,-4 3 0,0 4 8,1 2-8,1 0 0,4-3 0,0-2-5,0-4 1,6 0-1,7-3 0,5-7 1,5-5 0,5-4 2,6-8-2,6 0-1,1-11 0,5-11 0,-6-6-1,-7-6 1,-8-2 1,-8-5 0,-8-3-1,-9-3 3,-3 2-3,-24 4 1,-12 12 8,-6 4-7,-8 9 1,5 9-3,2 7-2,2 6-8,10 18-72,0 4-139</inkml:trace>
  <inkml:trace contextRef="#ctx0" brushRef="#br0" timeOffset="210843.9392">11910 12758 320,'10'-29'66,"-4"-6"10,1 9-23,2 4-1,-6 13-17,-1 6-3,0 3-11,-2 0-18,0 0-3,0 0-3,0 11-4,0 12-4,0 7-7,0 11-40,0-1-41,0-1-86</inkml:trace>
  <inkml:trace contextRef="#ctx0" brushRef="#br0" timeOffset="211025.5458">11942 13162 73,'-15'2'165,"3"2"-121,6-3-20,3 1-13,3-2-11,0 3-1,0 2-14,1 3-14,9 3-74</inkml:trace>
  <inkml:trace contextRef="#ctx0" brushRef="#br0" timeOffset="211227.6167">11899 13597 183,'-3'3'106,"0"0"-71,3-1-21,0 2-11,0 1 0,3 2-3,8 1-46,-1 1-111</inkml:trace>
  <inkml:trace contextRef="#ctx0" brushRef="#br0" timeOffset="211423.923">11939 13964 460,'-3'0'29,"0"0"-2,3 0 12,0 0-27,0 0-12,0 0-12,0 0-66,0 0-128</inkml:trace>
  <inkml:trace contextRef="#ctx0" brushRef="#br0" timeOffset="227768.0373">9435 3684 102,'0'1'18,"-2"-1"-6,2 0 21,0 0 1,0 0-16,0 0-2,0 0-2,0 0 6,0 0 2,0 0 1,0 0-5,0 0-6,0 0-2,0 0-1,0 2-1,0-2 0,0 1 0,0-1-4,0 0-1,0 0-2,0 0 0,0 0 1,0 0-2,0 0 1,0 0 2,0 0 0,0 0 1,0 0-1,0 0 0,0 2 2,0-2-2,0 0 1,0 0 0,0 0-1,0 0 8,0 0 3,0 0 3,0 0 1,2 0 8,9-11-4,7-9-21,5-1 0,8-8-1,-1-5 1,6-4-1,1-7 1,0 3-1,-3 2 0,-4 5 0,-4 7 2,-10 5-2,-7 6 0,-3 4 2,-6 4-1,0 4 0,0 0-1,0 5-2,-2 0-12,-12 0 14,-7 0-3,-2 0 3,-1 0-3,2 5-2,7 3 2,2-2-3,4 1 2,3-1-4,3 0-8,3 2 6,0-2 4,0 5 4,4-2-3,11 4 5,6-1 1,4 3 0,2-2 0,-4 1-1,3 2 0,-3-1 1,-5-1-1,0 2 0,-3 2 0,-6 3-1,-3-1 1,-3-1-1,-3-2-1,0 0-1,0-3 2,-3 3-1,-9 0 0,-5 0-6,-2 1 8,1 0 1,0-2 0,3 1-1,-1-3 0,5 0-1,4 0-2,1-3 2,2-2 0,2-1-1,2 1 2,0-2-1,0 2 0,13-3 1,4-1 2,13-2 1,1-3-1,3 0 0,5 0-1,3 0 0,-3-6-1,2-1 0,-3 0 0,-7 2 2,-6 0-2,-7 2-4,-4 3-15,-8 0-21,-6 0-33,0 0-52,0 0-56</inkml:trace>
  <inkml:trace contextRef="#ctx0" brushRef="#br0" timeOffset="228301.6989">9523 4078 171,'-5'0'21,"4"0"1,-1 0 31,2 0-4,0 0-15,0 0-1,8 0-20,15 0-6,12-4-7,11-2 2,2 0-2,7 3 7,4-4-1,-3 3-3,0-2 2,-8 2-4,-2 1 1,-2 0-2,-11 1 1,-10 0-1,-8-1 1,-5 3-1,-6 0 1,-4 0-1,0 0 2,0 0-1,0 0 1,0 0 0,1 0 2,-1 0-2,0 0 0,0 0 0,0-2-1,0 0-1,0 2-3,0-4-104</inkml:trace>
  <inkml:trace contextRef="#ctx0" brushRef="#br0" timeOffset="232177.9573">6217 3401 332,'-6'-7'22,"2"-6"-4,1 7 36,3 2-35,0 0 5,0 1-1,0 1-10,0 1-3,0 0 0,0-1-1,0 2-2,0 0-4,0 0-3,0 0-3,0 4-1,1 12 3,1 6 1,1 5 0,-2 2 2,-1-1-2,0 2 0,0 1 1,0-6-1,0-3 0,0-9-1,0 0-1,0-5-3,0-3 4,-3-4 0,3-1 1,0 0 1,0 0 4,0 0-2,0-16-3,0-5-7,2-10-14,4-2 15,3 2 5,4 1-17,4-1 6,3 4 8,3 2-1,2-1 4,2 3 0,1 4-1,-1-1 4,2 5-2,-4 2 0,-4 2 1,-6 6 0,-2 2-1,-5 3 1,-2 0-1,1 0-1,-3 7 0,2 9 1,0 10 2,-3 0-1,2 4 7,-2 0-6,1 0 0,-4 2 1,3-1-3,-3 2 0,0 0 3,0-1-3,0-5 0,-7 0 0,1-7 1,0-1 0,0 0-1,0-4-21,3-3-67,-1-4-79</inkml:trace>
  <inkml:trace contextRef="#ctx0" brushRef="#br0" timeOffset="232651.444">6162 3805 340,'0'2'7,"0"1"0,0-2 15,3 2-14,10-1-3,13-1 7,10-1-4,4 0-5,5 0 2,8 0-2,-6 0 3,2 0-3,-9 0-1,-6 0-1,-7 0 1,-8 0-2,-8 0 0,-3 0 0,-8 0 0,0 0 0,0 0 2,0 0-2,0 0-1,0 0-2,0 0 3,0 0-2,0-3-32,-2 2-10,-4-2-60</inkml:trace>
  <inkml:trace contextRef="#ctx0" brushRef="#br0" timeOffset="237813.4111">1531 7154 255,'-5'0'50,"-1"-5"-45,6-3 0,0 6 26,0 0-7,0 2-11,0 0-7,0 0-3,0 0-2,0 0 0,0 0 9,0 0 8,0 0-4,0 0-10,0 0-4,0 9 0,0 4 0,0 6 3,0 3-2,0 2 0,3 1 1,-3-2 1,0 4-1,0-7-1,0 1-1,0-5 1,-7-2 0,2-4 2,2-4-3,1-2 4,2-4 2,0 0 2,0 0 1,0 0 3,0 0 12,0-16-2,5-13-22,7-8-1,0 1 1,-1 0 0,11-1-2,-1 1 1,-4 5 0,11-1 1,-6 6-3,6 2 3,-1 5-1,-1 2 1,-2 6 0,-2 5-3,-3 5 2,-4 1 1,3 0 0,-3 13 0,1 3-1,-2 9 0,-4 2 1,1 3 0,-5 3 0,-2 0 0,0 4 0,-4-4 1,0-1-1,0-1 0,0-1 0,0-5 0,0 0-5,-8-5-30,6-4-46,1-3-126</inkml:trace>
  <inkml:trace contextRef="#ctx0" brushRef="#br0" timeOffset="238353.7018">2158 7271 339,'0'0'20,"0"0"-19,0 1 8,0-1 6,0 0-5,0 2 21,0-2-17,5 0-5,9 0 3,6 0-4,9 0 0,2 0-5,9 0-1,-1-4 0,-2 1-1,-4 1-1,-2-1 1,-5 1-1,-10 0 0,-8 2 0,-1 0 1,-7 0-1,0 0 0,0 0 0,0 0 0,0-1-6,0 1-4,0-1-3,0-1-9,0 2-34,0-1-86</inkml:trace>
  <inkml:trace contextRef="#ctx0" brushRef="#br0" timeOffset="239538.0608">2931 7017 243,'1'-17'61,"-1"1"-10,2 2 2,0 2 3,-2 7-13,0 0-10,0 4-4,0-1-18,0 2-6,0 0-5,0 0-2,0 11-5,0 14 1,0 8 6,-4 6 3,-4 0-2,0-2 0,-2 0 0,7 1-1,0-2 0,0-2 0,1-3 0,1-3 0,-1-4-4,2-3-12,0-4-23,0-1-11,0-2 2,0-4 0,0 0 10,-1-5 9,-2 1 12,-1-4-8,1 1-10,0 0 2,1-1 4,-3 1 16,1 1 7,1-2 4,-3 4 2,4-4 0,-3 1 2,2 0 5,0-2 9,-1 4-3,2-3 3,-1 0-4,1 0-1,0 1 1,0 1 5,-1-1 3,1 0 2,-2 0 1,1-1-8,0-2-1,-1 1-3,4-1-3,0 0-2,0 0 2,0 0 0,-2 0-4,2 0 4,0 0 3,0 0 10,0 0-2,0 0-3,0 0-13,0 0-2,0-5 16,0 4-11,0-1-1,0 1 2,0 1-2,0 0-2,0 0-3,2 0 0,5 0 0,9 0 2,-2 0 1,2 3-2,1 3-1,3-2 0,-2-3 0,-1 1 1,-1-1-1,-1-1 0,0 0 2,-3 0-1,-6 0-1,4-4 1,-8 0-1,-2-2-10,0 0-17,0 2-24,0 0-31,0 1-25,0 1-25</inkml:trace>
  <inkml:trace contextRef="#ctx0" brushRef="#br0" timeOffset="242035.0921">5052 7079 151,'-9'-37'58,"2"1"14,1 14-13,4-1-12,1 7 18,1 5-29,0 2-3,0 6-12,0 3-6,0 0-11,0 6-4,0 19-7,-5 16 7,1 10 2,-5 7 8,3 2-9,-1 5-1,1-4 0,4-1 0,-1-6 0,3-7-2,0-7-30,-3-10-42,1-11-28,0-5-12,-3-9 16,1-5-16,-2 0 114,0 0 36,-3-8 59,0-2 18,0 2-62,6 3 6,1 2 8,1 3-20,1-2-13,0 2-17,0 0-7,0 0-7,0 0 2,12 0-1,15-3 3,0-4-3,10 3 1,-1-1-3,0 1-3,-5 0-57,-6 1-76,-2-2-105</inkml:trace>
  <inkml:trace contextRef="#ctx0" brushRef="#br0" timeOffset="242374.8157">5397 6895 147,'-6'-13'94,"3"3"-22,1 3 32,2 1-56,0 3-11,0 0-16,0 3-14,0 0-7,0 0-1,0 0-6,0 16 2,0 7 5,0 9 0,0 9-7,-4 5-65,-1 0-88</inkml:trace>
  <inkml:trace contextRef="#ctx0" brushRef="#br0" timeOffset="242935.0585">5476 7458 9,'4'-9'224,"2"-3"-201,2-3 12,5 0 8,1-1-23,2-5-3,5-2 4,1-5-12,5-3-3,3-1-3,1-3-1,2-3-1,-3 1 2,-2 4-3,-7 5 0,-8 10 0,-5 5 1,-7 10 1,-1 2 5,0 1-7,-1 0 3,-15 11-2,-5 12 0,0 2 0,3 5-1,6-4-1,6 2 1,6-2-2,0 0-2,15-4 2,13-1-5,5-1 0,0-3 1,4 0-1,-4-2 4,-6 2 3,-9-1 0,-9-3-1,-9 1 1,0 4-3,-16-3 3,-15 1 8,-10 1-2,-8-1-2,1-3-4,-1 0-32,8-9-197</inkml:trace>
  <inkml:trace contextRef="#ctx0" brushRef="#br0" timeOffset="244511.2396">2120 8666 16,'-8'3'245,"-2"-1"-225,0-2 16,5 0 17,2 0-15,3 0-14,0 0-3,0 0 2,0 0-3,0 0 2,0 0 8,0 0-2,0 0 1,0 0 0,0 0 0,2-7-7,9-10-3,9-6-19,8-7-1,4-3 1,5-2-1,1-2 1,4-1-1,-4-1-3,-8 8 0,-5 2-5,-12 6 1,-1 7 1,-12 6 3,0 4 0,0 3-7,-6 3-10,-9 0 11,-4 0 6,-3 9 0,4 3-3,4 2 3,5 2-4,5 0-7,4 1 9,0-2 1,12 2 0,7 1-3,4-1-4,5 0-5,0 0-2,-1 1-5,-6 2-10,-5 3 17,-4-1 3,-9 4 2,-3-2 4,-3 1 3,-15-1 2,-5 1 3,6-4 5,1-2-4,2-5 1,7-4 1,7-3-3,0-1-6,0-4 2,22-2 4,10 0 22,21 0 14,13-7-23,5-8-8,4-4-3,-9 2-2,-10 0 0,-14 3-26,-12 1-95</inkml:trace>
  <inkml:trace contextRef="#ctx0" brushRef="#br0" timeOffset="245681.0609">5149 8551 217,'0'-14'25,"-1"-2"17,-4 6 16,2 0-14,2 8-7,-2 2-5,-3 0-11,0 0-16,-3 2-5,-6 14-3,-3 7 3,2 5 2,-1 2-1,4 2 5,2-2 2,5 3-5,3-4-2,3-2 2,0-6-3,4 0 1,12-4 0,5-7 0,9-2 1,3-6 3,7-2-2,1 0-1,-1-10-1,0-6-1,-10-8-1,5 0 1,-11-1 0,-6-3 0,-9-2 1,-9-1 1,0-3-1,-6-1-1,-16 0 0,-11-1 3,-5 6-1,-1 4 6,-5 6-7,2 4-1,9 11 0,9 2-2,5 3 0,9 0 0,5 15-35,5 9-76,0-4-56</inkml:trace>
  <inkml:trace contextRef="#ctx0" brushRef="#br0" timeOffset="246017.1765">5494 8177 214,'10'-14'51,"-5"2"3,-4 9 29,-1-1-32,0 4-5,0 0-28,0 0-18,0 5 0,0 11 0,-8 7 3,-5 3-3,1 5 1,-1 1 0,3 2 0,0 0-1,0-1-8,6 1-88,1-2-105</inkml:trace>
  <inkml:trace contextRef="#ctx0" brushRef="#br0" timeOffset="246671.9207">5808 8828 109,'3'-29'228,"5"8"-197,4-1 9,3-5 1,1-1-13,5-2-20,1-1-1,1 0-2,-4-2-3,-2 5-1,-4 3-1,-4 3 1,-6 10 0,-3 2-1,0 6 1,0 2-1,-13 2 0,-7 0 6,-5 0-6,-3 12 1,8 2-1,2 1-2,9 2 1,6 0-3,3 2 3,0 0 1,23 1 0,6 0 0,7-2 0,9 2-3,-2 1 3,-4-3-1,1 3-1,-13-4 2,-10 3 0,-7-3-1,-10 4-1,0-5-2,-10 0 0,-23 5 4,-22-4 4,-11 4-3,-16-3-2,-18-6-135</inkml:trace>
  <inkml:trace contextRef="#ctx0" brushRef="#br0" timeOffset="297805.9768">701 10885 147,'-37'-7'117,"0"1"-49,7-5-13,19 0 8,1 0-13,3-1-6,4 4 1,1-6-13,2-1-6,0-2-9,0-4-5,0-1 5,5-4-14,15-2-3,6-8 0,11-5-1,8-3 0,13-4 0,5 5 1,3 7-3,-4 6-4,-1 10-14,-7 8-5,-2 6-8,-6 6-16,-7 0-21,-3 20-42,-12 8-70</inkml:trace>
  <inkml:trace contextRef="#ctx0" brushRef="#br0" timeOffset="298106.016">1038 10628 220,'-11'-18'106,"3"0"-77,2 5 24,0 2-3,3 4-5,0 1-12,3 4 4,0 2-22,0 0-15,0 0 0,0 0-9,0 20-4,0 13 8,0 9 5,6 9 8,3-1-5,-1 4-3,2-1 0,-1 1 3,0-4-3,0-4-1,3-5-20,-5-7-27,1-3-17,-1-6-53,-1-6-42</inkml:trace>
  <inkml:trace contextRef="#ctx0" brushRef="#br0" timeOffset="299357.2434">1289 10920 157,'11'-23'64,"-7"11"-21,0 5 27,-4 6 7,0 1-20,0 0-17,0 0-35,-3 1-5,-2 18 2,-3 7 6,2 8-1,0 6-6,4-2-1,2-3 5,0-2-5,0-5 0,8-5-1,4-5-3,3-8 4,1-5-1,5-5 0,1 0-2,1-19-1,1-7-2,-8-4-6,-7-2 8,-7 2 3,-2 2-6,-17 3 0,-14 6-15,-9 6-1,-4 10 21,-2 3 2,7 2 1,11 11 4,9-1-5,11-3 0,8-2-4,0-3-10,13-2-1,19-2 3,10-2-42,10-15 20,-1-11-35,-2 0 5,-2-6-29,-12-1 14,-7-5 79,-8 3 39,-7 1 57,-7 0-12,-6 4-5,0-2 14,-6 1-44,-9 3-18,0 3 5,3 7-11,3 7-7,3 6-2,5 4 4,1 3-20,0 0 0,0 20-8,3 16-2,7 13 10,2 12 1,3 1 0,-2 3-1,7-5 0,-1-4-1,2-15 1,0-5-1,0-11 1,1-8 0,-1-8-1,2-8-1,0-1-2,0 0-4,1-14 5,0-7-1,-4-4 0,4-4-6,-9 4 8,-3 1-1,-9 2 1,-3 10 2,0 7 0,0 3-1,0 2-1,-12 0 2,-1 10 0,-8 12 1,3 4-1,5-4 0,1 2-5,12-5 3,0-2 0,0-6-4,4-3 5,10-3-4,3-5-10,4 0-20,-1-6 29,-1-12 0,2 1 0,-8-5 6,-2 1 1,2 5 1,-7 2-2,-3 4 0,0 6 2,-3 4 2,3 0-4,3 0-2,9 17 2,7 4 1,1 5 5,3-1-4,3-1-1,1-4 1,3-7 1,1-6-1,0-7 0,0 0 1,2-13 1,-4-13-2,-2-7 0,-4-9 0,-2-2-1,-1-5 0,-9-1 3,-9-2-4,-5-2 1,-8 2 2,-23-6-2,-4 6 0,-1 3 4,-5 12 8,7 18 11,13 12 11,6 7-9,5 2-21,5 32-5,2 15-5,3 14 5,0 2 2,11-2 0,8 2-1,0-2 1,1-3-1,-5-2-1,-8-11-12,-5-7-48,-2-8-21,-9-10-48,-21-5-85</inkml:trace>
  <inkml:trace contextRef="#ctx0" brushRef="#br0" timeOffset="299553.9124">1501 10903 370,'-21'-10'94,"9"6"-70,12 3-7,0 1 11,0-3-22,25-2-6,13-6 0,15-5 1,10-5-1,-3 2-1,-1 2-38,-11 6-31,-4 0-106</inkml:trace>
  <inkml:trace contextRef="#ctx0" brushRef="#br0" timeOffset="300805.562">3231 11073 379,'-16'-3'31,"13"-3"16,3 2 16,0 3-37,0 1-11,0 0-8,0 0-7,0 0-1,0 0-5,0 6 1,6 10 5,-1 7-1,0 0 1,-2 3 0,-1-5 1,-2-5-2,0-5 1,4-6-3,-2-4-3,-1-1 6,1 0 0,-2-10 6,1-13-6,4-7-7,3-4 7,3-8-1,5-1-1,2-1 0,6 5-7,4 6 0,4 4 4,2 13 5,-1 5 0,-5 8 0,-4 3 0,-3 10-1,-3 13 1,-6 13-1,0 0 3,-6 7-2,-2-1 1,3-4 2,-1 1-3,-2-10 0,3-7-3,2-5-25,0-10-28,-2-6-21,4-1 7,2-11 16,-1-14 4,-1-3 16,1-8 18,-5 4 16,1-1 11,-3 2 26,-3 6 13,-2 6 9,0 9 27,0 6-31,0 3-11,0 1-9,0 0-33,0 4-2,0 12 0,0 10 3,0 1 2,0-1-5,10 1 0,1-6 0,2 1 0,1-6 0,2-4 1,-2-4-1,3-5 1,-2-3 0,3 0-1,0-7-5,-2-10-5,-5-4-5,1-4 2,-8-2 1,-2 0 6,-2 2 3,0 3 3,0 11 1,0 4 6,0 7 24,-2 0-25,1 0-6,1 18-5,0 5 5,0 4 4,4-1-3,5-1 0,6-8 1,2 2-1,-1-8-1,2-5 1,-2-6 3,5 0-4,-4 0-1,5-12-24,-4-7-19,0 4-45,-1 3-74</inkml:trace>
  <inkml:trace contextRef="#ctx0" brushRef="#br0" timeOffset="301637.7722">3880 11022 294,'-12'-11'46,"-3"-2"26,3 4-19,0 1-15,0-1-20,2 6 4,-3 1-9,-1 2-12,3 0 0,-3 0-2,0 14 1,-2 6-3,4 4 1,-1 2 0,5 1 1,3 2 0,3-4 1,2-4-5,0-3 2,2-7 1,11-4 2,4-6 0,4-1 2,3 0 2,3-17-3,1-5-2,-2-3-3,-7 0 4,-10-3 0,-8 4 1,-1 2 1,-9-2-2,-14 6 2,-7 5-2,0 5 3,5 8 3,1 0 1,6 0-7,6 15 0,6 4-4,6 1-5,0 6-3,16-2-40,14-2-36,12 0-71</inkml:trace>
  <inkml:trace contextRef="#ctx0" brushRef="#br0" timeOffset="301820.1505">4221 11088 431,'-5'-5'49,"-9"-2"-13,3 1 12,1 0-22,4 2-20,3 1-4,3 2-2,0-1-1,0 2-32,0 0-52,0 0-84,0 0-141</inkml:trace>
  <inkml:trace contextRef="#ctx0" brushRef="#br0" timeOffset="302461.4448">4420 10928 410,'-15'-3'30,"0"-2"5,6 4 1,6 1-27,0 0-9,-1 9-3,-1 9-1,4 3 4,1 4 0,0-5 0,0-2-1,1-5 1,9-5 0,1-3-4,8-5-15,1 0-1,5-14 16,5-10 2,-3-2-2,3-8-3,-11 2 5,-8-3 2,-11 2 0,0-1 3,-15 0-1,-21 1 1,-8-1 1,-5 7 0,-2 3 5,2 6-3,12 3 15,12 4 7,10 4-14,15 1-14,0 2 0,15-7-3,22-4-1,17-2 4,16-9 0,0-5-22,3 0-14,-11-5 14,-3 5 18,-16 2 4,-14 8 0,-10 8 2,-15 9-1,-4 4 28,0 0 3,-1 15-31,-8 18 7,-4 15 0,5 14 1,8 13-2,0 6 7,12 13-7,13 10-1,6 5 11,1 5-14,-2 2-2,-2-6 0,-1 1 0,-3-3-1,-8-9 0,-4-12-10,-7-11-40,-5-15-10,0-13-1,0-12-150</inkml:trace>
  <inkml:trace contextRef="#ctx0" brushRef="#br0" timeOffset="302642.8544">4658 11464 149,'-17'-20'336,"6"9"-310,11-3 17,0 0-19,12-6-22,24-4-2,10-5-1,11 2-8,1-1-62,-3 0-106</inkml:trace>
  <inkml:trace contextRef="#ctx0" brushRef="#br0" timeOffset="303416.0219">5039 10692 262,'-12'-18'68,"0"9"-29,10-1 3,2 4 9,-1 2 2,1 4-9,0 0-42,0 12-2,12 20-3,6 14 3,0 9 1,1 8 1,5 1-2,-3-4 0,0-2 0,-6-9 0,3-6 0,-8-11 0,-4-11 0,0-9 0,-5-8-5,1-4 1,-2 0 3,0-6 1,0-13-8,0-6-2,0-2 6,3-2 3,1 6-1,4 0 2,4 6 0,3 2 0,-1 4-1,0 8 1,2 2-2,-1 1 0,6 0-1,-3 11 0,0 4 2,0 4-1,-11 0 1,-2 3-1,-5 0-14,0-2-1,-15-2-10,-15-4 9,-5-3 16,6-5 2,-3-3 1,9-3 1,5 0 2,9 0-2,9 0 1,0 0-3,6-1 0,24-11-15,9 1-9,4-3-25,5-4-37,-2 0 14,0-7 27,-3 4 7,-7-4 38,-6 1 24,-12 1 32,-5 2 3,-7 7 27,-4 3-3,-1 5-24,-1 4-15,0 2-8,0 0-22,0 0-14,0 9-6,3 11 6,-1 6 1,1 2 0,1-2 0,-1-1-1,0-3 0,0-2-1,-2-6-50,1-6-36,1-6-122</inkml:trace>
  <inkml:trace contextRef="#ctx0" brushRef="#br0" timeOffset="303592.0197">5594 10699 298,'-12'-37'52,"4"10"38,5 9-33,2 7-28,1 5-21,0 6-8,0 0-6,7 9-49,10 8-81</inkml:trace>
  <inkml:trace contextRef="#ctx0" brushRef="#br0" timeOffset="304111.5614">5698 10369 426,'0'-11'21,"-4"8"34,4 3-5,0 8-50,6 26-3,11 16 3,3 13 12,2 9-7,-1 6-3,-3 5-1,0-4 0,-2-7-1,-2-11-1,-4-15-25,-1-14-39,-1-12 6,-5-9-30,-2-8 21,2-3 57,0 0 11,2-13 30,3-6 20,1-4 10,4-4-22,0-3-1,-1-3-4,4-4-11,-2 2-2,0 2-5,0 2-9,-1 5-3,-4 6-3,-4 8 1,-4 4-1,-1 8 0,0 0 0,0 0-2,5 1-4,5 15 1,5 4 4,7 3 2,7 4 0,-1-1-1,3 4 1,-2-7-1,-5 5 0,-5-4 0,-8-4 0,-11 4-1,0-5-5,-20-2 0,-13 0 4,-10-8 2,-5-3-12,-2-6-15,-4 0-21,9-10-58,2-8-53</inkml:trace>
  <inkml:trace contextRef="#ctx0" brushRef="#br0" timeOffset="304292.0496">5898 10634 438,'18'-15'27,"9"3"36,6-1-19,1 4-29,0 3-6,2 0-7,-2 5-2,-4 1-2,-6 0-71,-14 0-247</inkml:trace>
  <inkml:trace contextRef="#ctx0" brushRef="#br0" timeOffset="305439.8359">7176 10989 316,'-1'-12'32,"-8"-5"33,-3 9-2,6 0-19,6 7-7,0 1-10,0 0-27,0 1 0,0 16-6,9 11 6,0 8 1,-2 3-1,-2 2 1,1 0-1,-3-2 0,1-3 0,-1-9 0,0-9 0,1-7 3,-2-5-3,-2-6 0,0 0 1,3 0 2,3-15 1,2-10-3,3-6-1,-3-5 0,4-3 0,0-5 0,-2 4-1,5-1-2,-1 1-6,3 11 5,3 5 4,2 7 0,-3 4 0,-2 9 3,1 4 3,-4 0-5,3 12-1,-5 11 2,4 5 1,-5 5-2,-2 4 2,0 1-2,-3-1 1,-3 2-2,0-6 0,0-1 0,-3-6 0,0-3-9,0-9-40,0-5-37,0-3-91,0-6-71</inkml:trace>
  <inkml:trace contextRef="#ctx0" brushRef="#br0" timeOffset="305966.0236">7706 11160 309,'-11'0'29,"5"0"30,5-1 17,1 1-32,0 0-21,0 0-6,0-2-9,10-1-6,13-3-2,5 1 1,8-3-1,0-2-1,4-1 1,-3-2 0,-1-1-15,-6 3-22,-11 3-32,-7 1-68,-7 3-39</inkml:trace>
  <inkml:trace contextRef="#ctx0" brushRef="#br0" timeOffset="306197.9079">7830 10960 119,'-2'-10'194,"1"6"-118,1 1-8,0 3-9,0 0-42,0 3-17,0 16 0,0 13 10,0 3 11,1 1-17,5 0-2,-2-1-1,4-2-1,1-5 1,0-5-1,-2-3-4,1-6-71,2-6-101</inkml:trace>
  <inkml:trace contextRef="#ctx0" brushRef="#br0" timeOffset="306737.4365">8070 11165 304,'4'-9'51,"2"-4"-6,8-1 0,3-3-12,0-2-18,5-1-1,0-4-3,4 0-6,-7-2-3,-1-4 2,-4 5 2,-4-5-2,-4-1-1,-6 6-3,0 3-1,-3 8-2,-10 8-6,-1 4 8,-2 2-1,4 2 2,3 11 0,5 5-2,4 3-4,0 0 5,11 4 1,12-1 1,4-5 1,0 1-1,3-3 0,1-2-1,-7 3 1,-8-3-1,-4 0-1,-9 1 1,-3 4 0,0 2-1,-15 0 1,-1 0 1,-1-1 1,0-4 0,9-3 1,3-2-1,5-2-2,0-3 0,0 1 0,11-4 3,9-3-1,2-1 0,3 0 0,0 0-1,2-3-1,4-7 0,-4-1-17,-2-3-50,-5 1-41,-2 0-82</inkml:trace>
  <inkml:trace contextRef="#ctx0" brushRef="#br0" timeOffset="307060.037">8626 11043 317,'-15'0'42,"8"0"30,2 0-4,2 0-39,3 0-17,0 0-7,0 0-1,12 0-2,7 0 4,3 0-1,3 0-3,-1-1-1,1-5-1,-1 2 0,-5 0-10,-4-1 0,-6 4 1,-6 0 1,-3 1 0,0 0-4,0 0-10,0 0-35,-6 0-50,-1 0-37</inkml:trace>
  <inkml:trace contextRef="#ctx0" brushRef="#br0" timeOffset="307539.8689">8948 10803 234,'-1'-15'101,"-5"6"-31,4 4 2,1 2-19,1 3-22,0 0-28,0 5-3,4 18 0,5 5 0,0 9 2,-3 2-2,0 1 1,-1 2 1,-1 0-2,-4-5 0,0-3 1,2 0-1,-2-7-3,0-4-43,0-7-46,1-3-96</inkml:trace>
  <inkml:trace contextRef="#ctx0" brushRef="#br0" timeOffset="307725.9197">8965 11243 196,'-5'-3'110,"0"1"-36,5 0 14,0-1-32,0-1-16,0-3-17,5-3-13,9 0-6,6 0-4,1-2 0,3 3 0,-4 0-1,-5 3-5,-4 1-38,-5 5-51,-6-5-155</inkml:trace>
  <inkml:trace contextRef="#ctx0" brushRef="#br0" timeOffset="308979.3288">9394 8816 86,'-4'-34'14,"1"3"39,3-2-12,0 0 3,0-1 3,0 3 5,0 1-9,0 4-4,3 2-17,-2 8 16,-1 3-27,2 9 2,-2 3 2,1 1-15,2 14-3,2 22 2,0 17 1,4 17 3,1 16 1,0 21 1,3 14-1,1 17 0,1 5 0,3 8-3,1-6 2,2-5-1,3-1 0,3-7-2,4-3 0,-1-2 2,-5-1-1,2 0-1,-5-1 0,-6-2 0,-2-5 0,-6-5 0,-7-5 0,-1-4 0,0-4 0,-1 1 0,-10 1 1,0-12-1,6-3 0,2-11 0,3-11-1,0-5 1,0-5 0,4-5 0,10-6-1,-2-8 1,0-4 0,-1-5 0,0-6 0,-3-1 0,-3-6 0,0-6 0,-2-4 0,-3-4-7,0 0-67,0-1-89</inkml:trace>
  <inkml:trace contextRef="#ctx0" brushRef="#br0" timeOffset="312459.0151">3852 12654 322,'-9'-20'9,"-2"-2"54,1-7-1,3 8-7,7-6-20,0 13 7,0 4-12,0 3-6,0 4-11,0 3-7,0 0-6,0 0-4,0 20-2,0 21 0,0 15 6,0 11 7,14 3-5,-2 5-1,2-9-1,2-4 0,3-3 0,-4-8-11,0-7-33,-4-9-22,-8-10 2,-3-9-30,-2-6 21,-16-4 26,-1-3 38,-5-3 9,0 0 20,2 0 24,2 0 9,4 0-12,7-3-15,7 3 8,2-2-10,0 2-18,0 0-4,2 0 3,12-3 5,7-3 3,13 0-5,2-2-7,-1 0-1,4-1-5,-8-3-43,-5 2-47,2-2-147</inkml:trace>
  <inkml:trace contextRef="#ctx0" brushRef="#br0" timeOffset="312775.6915">4119 12221 331,'0'-23'23,"-3"7"31,1 5-6,2 5 5,0 3-18,0 3-29,0 0-6,0 17-8,0 14 8,0 11 0,0 5 4,0 2-4,6 0 2,4 1-2,-1-3-3,-2-3-30,3-3-52,3 0-92</inkml:trace>
  <inkml:trace contextRef="#ctx0" brushRef="#br0" timeOffset="313247.3868">4302 12944 1,'5'7'51,"0"-4"-29,0-1 8,-4-2 32,2 0 41,-1-2-5,2-10-44,2-5-10,-2-7-10,7-2-11,-2-7 1,1-4-9,4-2-4,-2-5-10,1 2-1,-4 2 1,-1 8-1,-5 11 0,-3 10 0,0 8 0,0 3-1,0 0-8,0 0-6,0 11 15,0 10 3,0 6-1,10 1-2,5 2 0,9-2 0,4-3 2,7-2-2,-1-2 1,-1-1-1,-2 1 0,-9 1-1,-6-3-1,-15 0-3,-1-2-7,-12 0-1,-13-2 13,-2-2 2,5-2 3,1-4-5,11-7-7,2 0-40,8 0-115</inkml:trace>
  <inkml:trace contextRef="#ctx0" brushRef="#br0" timeOffset="314276.0361">7167 12651 216,'-13'-14'24,"7"6"37,1 1 2,4 0 2,-1 1-6,2 1-2,0 2-13,0 2-8,0 1-9,0 0-15,0 0-12,0 5-2,0 17-6,0 11 8,3 7 0,2 1 1,-2-2-1,0-3 0,0-7 0,2-5 0,-4-5-1,-1-7 1,3-7-2,-3-2-2,0-3 4,1 0 0,4-14 0,-1-13-8,5-6 1,4-7 4,4-3-2,2 1 2,4 4-1,-1 4 2,1 6 1,3 6 1,3 8 0,-4 7 1,-2 5 0,-1 2 2,-1 0-1,-5 16 0,-1 11 1,2 3 0,-3 4-3,-5 0 1,-1 4-1,-5-2 0,1-2-2,-4-6-22,0-3-38,0-5-35,0-5-62,-1-5-111</inkml:trace>
  <inkml:trace contextRef="#ctx0" brushRef="#br0" timeOffset="314559.7201">7798 12775 328,'0'0'61,"0"-3"6,0 3-14,0 0-21,0-1 0,9-2 1,11-5-20,4 1-8,10 0-2,2 0-3,-2 0 0,-2-1 0,-3 0-2,-5 1-5,-3 3-43,-11 3-62,-3 1-76</inkml:trace>
  <inkml:trace contextRef="#ctx0" brushRef="#br0" timeOffset="315077.0575">8307 12383 216,'1'-17'55,"-1"1"29,0 5-3,0 4-9,0 4-12,0 1-28,0 2-10,0 0-22,0 9-2,0 18 0,0 5 2,2 6 2,-2 4-1,2 1-1,8 6 0,-6 1 0,2-4 0,2-7 0,2-5-2,-4-10-19,1-2-23,0-7-20,-4-5-14,-3-3-8,0-3 50,0-1 22,0 0 14,-8 0 0,-4-2 2,-1 4-2,2-3 2,-2 2 0,2 2 6,1-1 11,0-1 6,4-3 16,3 1-4,3-1-4,0-1-1,0 0-11,0 0-6,10 0 1,12 0 14,10-6-16,5-2-11,3-1-2,-4 1-1,0 0-8,-12 7-75,-14 1-145</inkml:trace>
  <inkml:trace contextRef="#ctx0" brushRef="#br0" timeOffset="317689.0317">1135 14455 554,'-13'-45'3,"7"-7"-2,6-2 2,30-2-2,49-5 1,-3 28 4,12 2-3,9 8-2,1 7-1,-10 6-3,-13 7-9,-12 3-68,-16 0-58,-20 12-128</inkml:trace>
  <inkml:trace contextRef="#ctx0" brushRef="#br0" timeOffset="317948.5949">1576 14224 233,'-2'-3'64,"-1"-2"-11,3 4 13,0 1-29,0 0-28,0 0-9,5 23 0,11 14 19,-3 12 21,-1 7-16,-3 10-4,-1 2-12,-1 9-3,2-1-5,0-2 0,4-7 0,-1-5 0,2-11-5,-1-10-19,2-6-63,3-12-90</inkml:trace>
  <inkml:trace contextRef="#ctx0" brushRef="#br0" timeOffset="318301.8867">1932 14691 223,'0'-16'267,"0"12"-223,-2 1 5,0 3-14,1 0-23,-2 0-12,-3 20-7,-1 10 7,1 6 0,6 4 1,0-5-1,0-3 0,15-6-1,0-4 1,1-10-2,1-7-1,5-5-2,0-3 3,-2-15-4,1-7 6,-8-1-1,-10-2 1,-3-1 1,-6 2-1,-21 1-1,-3 2-5,-8 3-3,2 7 3,5 8-12,-1 6-24,10 0-56,-1 5-143</inkml:trace>
  <inkml:trace contextRef="#ctx0" brushRef="#br0" timeOffset="319217.7392">2194 14296 194,'-5'-33'56,"2"4"4,3 2 29,0 2-28,0 3 12,0 5-21,0 4-14,0 5 3,0 6-9,0 2-10,0 0-11,0 0-11,0 9-3,0 24-6,7 17 9,3 15 4,5 5-1,-1-1-1,2-5-1,2-1-1,4-5 0,-1-7-5,-1-5-34,-1-7-25,-5-13-22,-1-6-43,-1-3-93</inkml:trace>
  <inkml:trace contextRef="#ctx0" brushRef="#br0" timeOffset="319921.507">2585 14723 63,'11'-11'146,"-4"1"-87,0-1 27,1-4 1,-2-2-24,0-2-19,-3 4-8,3-3-18,-5 3-5,2 4-5,-3 0-4,0 8 3,0 3 4,0 0-11,-4 0-2,-5 3-9,-6 16 10,-4 8 0,1 2 0,4 0-1,10-5-1,2-3 1,2-3 2,0-8-2,5-3-4,10-4-8,4-3-3,5 0 0,3-3 10,-5-10-4,5-2 0,-6-3-3,0 1 6,-9 2 3,1 1 5,-4 6 0,-3 1 0,-4 5-1,4 2-1,0 0-6,4 10 2,5 7 4,6 4 2,-2-1 1,7 0 0,1-7 1,2-5 0,6-8-1,5 0 0,-3-5 3,-1-21-3,7-8 0,-7-7-1,-2-3 0,-7-3 3,-5-5-2,-5 1 0,-13-7-1,-4 0 0,-6 0-2,-22 3-3,-3 10-3,-4 11 5,4 14 3,3 12 26,10 8-6,6 0-3,3 25-17,9 15 2,0 15-2,0 4 8,18 2-4,10-3 2,-4-2-3,1 1-2,-8-4 3,-4-3-4,-10-6-9,-3-7-75,-1-7-60,-26-12-189</inkml:trace>
  <inkml:trace contextRef="#ctx0" brushRef="#br0" timeOffset="320125.7591">2172 14509 518,'-25'0'5,"16"0"15,9 0-11,0-3 3,19-6-12,23-5-3,18-6 1,16-6 1,-3 9-47,-2 1-115</inkml:trace>
  <inkml:trace contextRef="#ctx0" brushRef="#br0" timeOffset="321930.8756">4681 14470 152,'-6'-11'62,"3"6"2,2-1 4,1 2-6,-3-1-7,3 3 0,-2 1-12,-1 1-10,3 0-6,-3 0-15,-2 0-11,-4 8-1,-7 17 0,-8 9 4,2 8-4,2 0 1,6-4-1,8-4 0,6-2-2,0 0 1,4-9-3,16-8 3,12-5-5,6-10-13,8 0-9,0-10-26,3-11-14,-4-7-5,-6-2 13,-8-4 28,-5 4 32,-4 3 6,-9 1 5,-8 6 20,-5 4 11,0 3 8,0 4-4,-6 5-13,-9 4-26,0 0-1,-1 0 7,-3 9-11,2 8-2,2 2 1,3 1 0,4 1-1,5 2 0,3-5 0,0 0 0,0-1 0,14-3 0,5-6-1,4-6 1,4-2 3,4 0-3,-3-7-12,-5-4-10,-4-1-12,-12 0 1,-7 1 15,0 1 17,-10-3-9,-15 1 0,-1-2 10,-8-1 8,1 1 0,5-1-6,4 6-1,6 0 9,10 1-9,8 3-1,0-2 4,11-1-2,15 0 0,7 2-1,8-1 1,11 4-1,-4 3-1,7 0 0,0 0 1,-10 0-1,-5 10 1,-7 2-1,-15 2-1,-8 6 0,-10 1-2,0 1 0,0-2 2,-8-3 2,-3-5-3,2-4 4,1-4-1,3-3-1,3-1 0,2 0 1,0-1-1,0-11-20,0-2 13,9-4 7,6-1 3,4 2-3,-2 0 0,1 0-3,4 5 3,1 5 4,-3 2-3,3 2 2,-5 1 1,4 2-2,-4 0-2,-6 7 2,-3 5-2,-6 4 0,0 0 0,-3 0 0,0 0 0,0 0 0,0-1-2,-3-4 1,-2-6 1,1 0-3,1-2 3,3-3 0,0 0 12,0 0-4,0-3-8,0-11-14,3-6 14,9-4 2,4-3-1,2-4 1,0 5-1,3 1-1,-3 4 0,6 9 2,-4 4 15,1 5 4,1 3-7,1 0-4,-1 17-1,-2 10-2,1 5 4,-6 1-4,1 2-6,-2-1 1,-4-1-2,-4-3-21,-2-3-62,-4-7-125</inkml:trace>
  <inkml:trace contextRef="#ctx0" brushRef="#br0" timeOffset="322787.6892">6111 14151 238,'-25'-46'140,"1"5"-109,9 9-8,5 8 49,2 7-38,5 10 5,0 5-7,3 2-29,0 7-3,0 27-8,6 19 8,6 13 0,5 8 0,-1 2 0,2-2 1,1-3-1,-4-3 0,0-8 0,-3-10 1,-4-15-1,-1-9-2,-4-13-10,-3-7-10,0-6 2,0 0 10,0-11 6,-2-11-20,-5-3 19,4 0 3,3-3 0,0 2 1,2 1 0,18 1 1,9 4 0,8 3 0,9 3 0,4 2-1,6 5 1,-2 5 1,-8 2-1,-9 0-1,-17 17-2,-10 2-1,-10 8-13,-10 2-7,-24 4 6,-12-2-24,-7-3 5,-2-4 8,5-5 27,6-7 2,11-3 3,12-7-2,11-2 4,10 0 4,0-5 3,12-9-12,19-7-2,11-1-2,10-2-6,6-1-29,2 0 7,0-3 14,-7 5 18,-2-2 0,-8 5 15,-3 2 44,-10 11 6,-6 5-18,-3 2-15,-3 5-14,-6 17-5,-3 8 7,1 2-5,-2 2-12,-1-1-2,-1-2-1,0-9-1,-3-4-49,0-6-36,-3-12-129</inkml:trace>
  <inkml:trace contextRef="#ctx0" brushRef="#br0" timeOffset="322990.8543">6768 14123 54,'-6'-11'419,"4"11"-405,2 0-13,5 1-1,17 18-7,0 8-34,5 6-47,-4 6-121</inkml:trace>
  <inkml:trace contextRef="#ctx0" brushRef="#br0" timeOffset="324008.1157">7052 14431 397,'6'6'7,"7"3"-1,3 6 4,3 2-1,-2 5-9,-1 1 2,-3 4-1,-3-2 2,-3 1-2,-7-7-1,0-3 0,0-7 0,0-4-4,-7-5-2,-1 0 3,2-12 1,3-8-9,3-7 6,0-5 2,0-2-2,3 1 2,11 2 3,0 1 3,7 10 16,0 2-12,0 7 8,1 8-9,-2 3 5,-2 0-3,2 12-1,-2 13 11,3-2-8,-4 6-6,1-4-2,1-2-1,-3-2 1,4-7-2,-2-3 1,4-6-1,3-5-15,4 0-28,2-2 1,-1-12-29,3-1-2,-2-5 10,-4 1 28,-5-2 35,-5-1 13,-4 1 35,-4 2 19,-6 1 6,-3 4-20,0 3-18,0 1 5,0 1-13,-7 2-12,0 3-13,-3 0-2,3 2 1,1 2-1,4-2 0,-1 2 0,3 0 0,0 0 0,-3 0 0,3 0 0,0 0-1,0 0 1,0 0 1,0 0-1,-4 0 0,4 0 1,-2 0 1,1 0 1,-1 0 5,1 0 0,-2 0 2,-2 0 2,1 0-2,-2 2-3,-4 0 1,-3 2-4,-3 5-4,-2 5 0,-4 6-1,3 12 0,0 0 0,1 6 1,8-2 0,6-1 0,4-5-1,0-9 1,0-6-1,9-8 1,4-5 0,5-2-1,4-4-2,5-16-1,-4-5-4,-1-1-5,-4-5 0,-6 2-3,-3 1 5,-2 6 0,-5 5 5,-1 9 6,-1 6 0,2 2 2,-2 0-2,4 5 0,4 9 0,3 10 9,3-4-4,5 0 2,-2 0-1,0-3-5,2-4 1,0-5-2,3-4 1,-2-4-1,2 0-15,0-4-81,2-14-124</inkml:trace>
  <inkml:trace contextRef="#ctx0" brushRef="#br0" timeOffset="324270.8959">7998 13863 372,'-9'-27'59,"-1"4"13,7 15 1,1 3-24,2 5-11,0 5-35,0 23-3,6 19 0,6 12 4,0 11-1,0 7 1,-3 2 0,0 4-2,-3-3-2,4-8 1,-1-6-1,2-16 0,5-9-12,-1-15-46,3-8-65,3-11-137</inkml:trace>
  <inkml:trace contextRef="#ctx0" brushRef="#br0" timeOffset="324497.8933">8219 14325 210,'0'-7'13,"0"2"-7,14 0-6,-4 5 5,-1 0-4,1 0-1,-7 0-1,0 0 1,-1 0-11,-2 3-14,0 2-10,0-3-29</inkml:trace>
  <inkml:trace contextRef="#ctx0" brushRef="#br0" timeOffset="325158.0113">7956 14226 214,'-16'-12'222,"2"3"-175,6 4 14,5 2-19,3 1-28,0 2-1,0 0-4,6 0-4,24-2 1,16-3-5,16-3 1,7-6-2,5-3 0,-6-3 0,-7 1 0,-9 5-19,-15 4-9,-13 5-28,-10 5-41,-13 0-55,-1 9-119</inkml:trace>
  <inkml:trace contextRef="#ctx0" brushRef="#br0" timeOffset="325487.7606">8441 14324 240,'3'-6'140,"-3"4"-68,3 2 15,-3 0-32,3 0-34,2 11-16,2 12 19,5 6-5,-3 6-12,0-1-3,-3 4-4,4-5 1,-2 1-1,-2-8 0,-2-6-25,-2-4-57,-1-11-108</inkml:trace>
  <inkml:trace contextRef="#ctx0" brushRef="#br0" timeOffset="325690.8487">8646 14157 369,'0'-11'122,"0"10"-78,0 1-24,0 0-20,3 11-7,7 12 3,0 10 3,5 3-51,-3-1-43,2 0-89</inkml:trace>
  <inkml:trace contextRef="#ctx0" brushRef="#br0" timeOffset="326304.7771">8801 14401 247,'4'-7'79,"-4"4"-9,0 0-8,0 3 3,0 0-33,0 0-21,-4 8-5,-8 14-4,1 2-1,2 4-1,6-3 0,3 0 1,0-2-1,6-4 0,15-3 0,6-7 1,4-7 0,3-2 0,6 0-1,-2-16-8,-10-2-15,-8-1 0,-11-5-2,-9 5 9,-9-2-6,-22-1 5,-8 0 15,-9 5 0,5 2 1,8 3 1,12 5 7,11 4 6,7 0 11,5-1-10,6-1-8,21 0 5,10-2-10,14 2 0,1 2 0,2 3-1,-2 0 0,-10 0 0,-5 5-1,-8 9 0,-7 4 1,-4 3 0,-9 6 0,-5 1 0,-4 0 1,0-5-1,0 0 0,-6-7-1,-3-4-7,-1-7 2,6-5-8,0 0 13,4-5-1,0-15-6,0-8 7,14-1 1,6-3 1,8 1-1,0 2 2,5 7 6,-2 6 9,-4 6 9,-5 5-1,-2 5 4,-1 0-19,-4 15-6,-2 11 9,-2 6-7,-5 2-5,-4 9-1,-2-3-22,0-3-128</inkml:trace>
  <inkml:trace contextRef="#ctx0" brushRef="#br0" timeOffset="328194.8901">10950 14362 439,'-1'-12'31,"-5"3"4,5 9-32,1 1-3,0 18 0,0 4 3,7 7 4,-1 0-1,-1-1-4,0 0 0,-1-6-2,-1-5 1,-2-2-1,1-5 0,-2-8 1,0 0-1,0-3 1,0 0 3,0 0 1,0-11 0,0-8-5,0-5 0,2-1 0,4-3 0,5-4-1,3 6 1,8-3 0,7 6-1,2 2 0,3 4 0,4 4 1,-1 6 2,2 5 11,-6 2 1,-2 0-4,-3 17-3,-7 7-2,-1 7-2,-8 2-2,-4 2 0,-2 4-1,-4-5 0,-1-1-1,-1-6-20,0-4-55,0-6-43,-1-6-165</inkml:trace>
  <inkml:trace contextRef="#ctx0" brushRef="#br0" timeOffset="328441.6715">11563 14503 393,'-6'-1'53,"6"1"12,0-2-26,8-3-21,15-4-9,12-1-2,6 0-3,4-2-3,4-1-1,-1 2 0,-7 1 0,-3 4-1,-10 0-21,-7-2-49,-9 5-37,-7 2-65</inkml:trace>
  <inkml:trace contextRef="#ctx0" brushRef="#br0" timeOffset="328674.9319">11724 14266 289,'-12'-8'65,"6"5"12,6 1 2,0 2-43,0 0-28,0 10-8,5 14 5,6 9 13,-2 5-6,1 1-2,-3 3-2,2 2-6,0-1-2,3-2 0,3-4 0,-2-8-8,0-5-67,0-7-103</inkml:trace>
  <inkml:trace contextRef="#ctx0" brushRef="#br0" timeOffset="329319.9308">12257 14489 391,'-3'-9'61,"-3"1"5,4-5-7,2-9-36,0 3-8,2-10-8,18 1 2,3-3-3,1 0-6,-2 1 2,-5 2-2,-4 1 0,-4 1 1,-8 9-2,-1 2 1,0 5-3,-18 7-10,-4 3 2,-2 0 4,-2 16 1,3 2 4,7 2 1,8 2-1,6 0 2,2 0 0,8-1-2,20 0 2,6-2 0,3-2-3,-1-1-10,-5-2-6,-4-2 7,-7 3 2,-7 4-3,-9-2 6,-4 4 4,0 0 2,-8 3 1,-7-2 0,-2 1 0,6-3 0,2-2 1,6-3 0,3-2 0,0-4 0,18-1 5,6-6 2,4-2 0,5 0 0,4-1-4,5-10-3,1-3 0,-8 1-1,-8-2-14,-5 4-56,-10 1-102</inkml:trace>
  <inkml:trace contextRef="#ctx0" brushRef="#br0" timeOffset="329702.3187">12860 14383 234,'-10'-4'119,"3"4"-32,4-2-4,3 2-38,0 0-23,0 0-12,16-1-1,12-1-2,8-5-5,6 1-2,4-5 0,-3 2 0,-2-2 0,-5 2-2,-7 1-34,-12 2-36,-5 1-61,-9 4-64</inkml:trace>
  <inkml:trace contextRef="#ctx0" brushRef="#br0" timeOffset="330317.6039">13462 13978 410,'-6'-18'45,"0"2"30,6 6-15,0 6-25,0 3-8,0 1-16,0 0-11,6 18-2,6 15 2,2 8 2,0 8 2,-5 4 3,1 6 4,-4 0-1,-1 1-7,-4-4 1,1-5-4,-1-11 1,1-3-1,1-13 0,0-4 0,0-8 0,-2-7 0,-1-3 0,2-2 0,-2 0-2,0 0-2,1-3-8,1-3-16,-2 0-2,0 2-24,0 4-10,0 0-8,0 0-49,0 0 40,-2 7 35,-6-2 35,0 0 11,0-1 17,2-3 26,-2 1 27,3-2 0,-2 1-23,-1 2-14,-1-1-3,2 1-6,1 2-5,0 0-2,4-1-8,2 1-1,0 1-5,0 0 0,3 0 0,12-4 7,8 1-2,2-3-2,5 0-4,3-3-2,-5-3 0,-4 0-30,-11 4-67,-1-2-98</inkml:trace>
  <inkml:trace contextRef="#ctx0" brushRef="#br0" timeOffset="331037.3763">13942 14904 221,'15'-29'73,"3"17"13,-2-2-21,-7 2 1,-6 5-13,-1 3-13,-2 2-11,0 2-11,0 0-8,-3 0-10,-18 13 1,-12 13 7,-3 7-6,2 9-2,-3-1 0,14-2 2,8 0-2,11-3 0,4-6 1,12-7-1,25-6 0,14-7 2,12-10 0,6 0-1,-1-10-1,-6-8-1,-11-2-27,-15 1-37,-11 1-47,-16 5-108</inkml:trace>
  <inkml:trace contextRef="#ctx0" brushRef="#br0" timeOffset="331869.7451">14386 15665 235,'8'-5'68,"-7"3"10,-1 2 1,0 0-24,0 0-22,0 0-22,2 13-9,-2 14 10,4 2 3,-2 5-11,1-2-1,-2 2 0,1-2-2,0 0-1,-2-3 0,0-2 0,0-5 0,0-8 0,0-5 0,0-6 0,1-3 0,-1 0 0,2-17 3,2-11-3,3-8-2,2-3 2,5 1-1,2 0 0,3 4 1,4 4 0,5 2-1,5 4 2,3 7-1,3 5 4,-1 4 9,3 8-1,-6 0-5,-3 2 0,-1 15-4,-4 2-3,-8 9 1,-5 4 0,-7 2-1,-5 4 0,-2-1-1,0 1 0,-9-1-4,-3-2-28,3-5-33,0-3-40,3-10-129</inkml:trace>
  <inkml:trace contextRef="#ctx0" brushRef="#br0" timeOffset="332215.7007">15162 15920 303,'0'-1'78,"0"-1"-2,0 2-15,0 0-27,2-1-16,14-1-5,11-1 0,10 0-7,7-4-4,-3 2-1,-1-4-1,-4 5 0,-7 1 0,-10 2-1,-11 1-1,-3-2-11,-5 2-24,0 0-10,-1 0-29,-7 0-110</inkml:trace>
  <inkml:trace contextRef="#ctx0" brushRef="#br0" timeOffset="332626.1012">15739 15607 138,'3'-13'145,"-1"3"-53,-1 3-13,-1 3-20,2 2-8,-2 2-25,3 0-22,0 15-3,1 10 1,1 7 11,-1 8-9,-1 6 6,2 0-2,-1 4-6,5 0 0,-1 6-2,1-1 0,-1-7 0,2-4-3,0-9-24,-4-11-53,-2-3-33,2-8-80</inkml:trace>
  <inkml:trace contextRef="#ctx0" brushRef="#br0" timeOffset="332867.9016">15762 16211 160,'-15'5'56,"4"1"4,5-3-4,2-1-8,4 0-19,0-2-12,0 0-2,10 0 11,16 0-13,2-3-9,4-5-3,3-1-1,-3 1 0,-3 1 1,-8 3-1,-7-1 0,-2 5-16,-5 0-42,-4 0-55,-3 0-66</inkml:trace>
  <inkml:trace contextRef="#ctx0" brushRef="#br0" timeOffset="338423.1051">16864 14459 353,'-31'4'43,"1"-4"4,6 0 10,17 0-23,7 0-12,0 0 2,0 0 2,12 0-5,13 0-8,8 0-2,7 0 2,2 0-6,7 0-5,-1-5-2,1 2-1,-2 3-1,-3 0-29,-10 0-41,-6 0-65,-11 3-118</inkml:trace>
  <inkml:trace contextRef="#ctx0" brushRef="#br0" timeOffset="338640.8446">16985 14581 323,'-19'3'36,"11"0"12,8-1-6,0 0-15,13-2-11,22 0 22,11 0-22,11-2-13,1-8-3,-3 1-49,1-3-82,-10-1-167</inkml:trace>
  <inkml:trace contextRef="#ctx0" brushRef="#br0" timeOffset="339541.7179">18210 14173 247,'-19'-26'30,"3"13"33,12 4 13,2 4-22,2 5-9,0 0-20,0 0-23,8 19 0,7 12-2,1 8 1,0 5 2,-4 0-1,-1 0-2,-4-5 0,-1 1 0,-3-9 0,-3-3 0,0-10 0,0-9 0,0-6-1,0-3 1,0 0 5,0-20 2,-1-12-7,1-9 0,0-4 1,3-5-1,14 1 0,5 3 0,8 7 0,6 9 0,3 7 0,3 7 0,6 8 4,2 8 2,-6 0 0,-1 12 4,-5 12-4,-11 7-4,-7 4-1,-5 2 1,-6 1-1,-3-1-1,-4 0 0,-2-5-1,0-3-6,0-5-33,0-4-32,0-7-63,0-7-109</inkml:trace>
  <inkml:trace contextRef="#ctx0" brushRef="#br0" timeOffset="339811.8974">19082 14333 352,'-4'0'50,"4"0"-23,1 0-1,25 0 6,14-3-8,19-3 2,10-4-17,7-3-4,-7 1-5,-5 0 0,-9 3 0,-16 1-6,-11 3-44,-12 3-42,-9 1-73,-7 1-73</inkml:trace>
  <inkml:trace contextRef="#ctx0" brushRef="#br0" timeOffset="340059.6975">19349 14046 282,'-8'-13'56,"2"3"18,6 6-3,0 3-15,0 1-29,0 0-23,0 19-3,0 13 13,11 8 9,-6 8-17,-2 0-3,-1 2 3,0-4-4,0-3-2,2-7 0,5-3 0,0-9 0,3-3-17,0-6-88,1-9-126</inkml:trace>
  <inkml:trace contextRef="#ctx0" brushRef="#br0" timeOffset="340658.8704">19810 14330 327,'2'-16'61,"-1"-4"-14,7-5 14,-1-3-9,6-4-25,4-4-4,1-3-2,1-2-9,2 2-10,-3 0-1,-3 1-1,0 2 0,-6 7 0,-3 9-1,-6 11-1,0 6-2,0 3-3,-5 3-2,-11 14 8,-5 4 2,3 2-2,0 4 0,10 0 0,7-2 1,1-1-3,9-1 3,16-3 0,5-2 0,2-1-5,2-2-4,-3-1-5,-3-2-7,-7 1 10,-10 1 5,-5 5 4,-6 3 1,0 2 1,-12 2 0,-6 1 0,1 0 0,3-1 1,3-1 1,5-1-1,6-4 0,0-2 0,2-3 1,13-3 3,11-7-2,7-5 3,9 0 2,3-5-3,1-12-3,-3-2-2,-5 4 0,-12-2-25,-5 4-73,-7 0-129</inkml:trace>
  <inkml:trace contextRef="#ctx0" brushRef="#br0" timeOffset="341071.9823">20585 14183 216,'-13'0'160,"6"0"-120,3 0 22,4 0-10,0 0-23,0 0-13,0 0-1,19 0 0,11 0-9,13 0-5,3-3 1,5-1-1,1-4-1,-1 2 0,-5 0 0,-9 0 0,-8 2-7,-13 3-28,-9-1-7,-5 2-15,-2 0-64,4 0-61</inkml:trace>
  <inkml:trace contextRef="#ctx0" brushRef="#br0" timeOffset="341670.8903">21263 13842 231,'-5'-25'149,"-5"10"-93,10 1 9,0 5-10,0 6-9,0 1-19,0 2-9,0 0-15,0 9-3,0 16-1,4 9 1,-2 10 4,-2 4 9,3 5-3,-3 3-6,0 2 0,0-2-2,1-4-1,1-3 1,1-8-2,-3-7 0,3-8-2,-2-8 2,1-6-2,-1-3-8,2-2-14,-1-2-6,-1-2-2,2-2-2,-3 1-7,0-1-10,0 2-5,0 2-13,0-2-8,-7 0 21,-5 2 16,-5-2 40,2-1 8,0-1 23,2 1 23,-2-2 21,6 0-14,0 0-20,5 0 7,4 0-9,-2 0-19,2 0-8,0 0-2,0 0-5,0 0 1,6 2 2,10-2 3,7 0-6,2 0-3,5 0-1,5 0-1,-3 0 2,1 0-2,-3 0-13,-8 0-44,-8 0-57,-5 0-94</inkml:trace>
  <inkml:trace contextRef="#ctx0" brushRef="#br0" timeOffset="342609.6849">21998 14800 276,'0'-20'47,"0"3"26,-10 8-17,-8 6-11,-2 3-29,-5 0 9,-2 0 2,-1 15-14,4 5 0,7 1-3,3 4-2,8 4-3,6 0-1,0 3 5,6-4 1,19-2-3,3-4-4,10-5 2,11-1-1,0-6-2,6-4 0,-3-5-2,-7-1 1,-5 0-2,-11 0-8,-11-6-8,-8-4-6,-10-2 1,0 3-22,-24 3-51,-6 6-57,-10 0-121</inkml:trace>
  <inkml:trace contextRef="#ctx0" brushRef="#br0" timeOffset="343689.5737">22410 15684 346,'0'-6'56,"0"2"-6,0 3 9,0-1-11,0 1-9,6-7-3,6-2-14,8-8-17,4 2 2,3-6 1,3-1 1,0-2-1,9-4-7,-5 4 1,-3-5 0,-5 2-2,-6 1 0,-10 1 1,-10 2-1,0 5-1,-8 4-4,-14 6-6,2 6 5,-2 3-1,3 0 5,2 14-2,10 4-3,7 6 2,0-1 1,7 7 3,19-4-2,3 1 2,3-4-5,1 2-9,-5-3 3,-9-2-6,-11-2 11,-8 0-2,-5 1 5,-20 1 2,-6 0 2,-1-1 1,4 2-1,7-5 1,9 2-1,8-1 0,4-2 2,0-1 2,23-3 3,15-2 4,11-5 6,9-3-10,0-1-6,1 0-1,-9-6 0,-13-6-1,-7-2-8,-15 3-39,-15-3-60,-9-2-193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2-03T09:44:24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3555 2668 235,'-6'-14'8,"1"-2"16,2 5 32,3 4-27,0 1-5,0 4 5,0-1-9,0 1-5,0 2 1,0 0-2,0 0-3,0 0-6,0 0-5,0 14 2,-1 16-1,-2 1 13,-2 5-6,2 1-5,-3 1 1,2-1-1,3-3-3,-1-1 1,0-5-1,1-7 0,1-4 0,0-7 0,0-3-10,0-3-25,0-3-40,0-1-86,0 0-36</inkml:trace>
  <inkml:trace contextRef="#ctx0" brushRef="#br0" timeOffset="622.745">3532 2646 282,'0'-19'19,"0"4"4,0 2 28,2-2-17,11-4-17,8 1-13,3-1-3,1 3 0,1 2 3,-1 6-3,-1 4 1,-5 4-1,-7 0-1,-3 6-1,-3 7 0,-3 5-2,-3 4-7,0 6 7,-7 2 3,-8 1-4,-4-2 4,-4-4 2,-4-3-1,3-2-2,2-3-2,0 0 3,2-5 9,5-4-5,5-6-4,4 1 1,4-1-1,2-2 0,0 0-2,0 0-14,5 0 14,8 0 2,7 0 7,6-3-3,6 1-4,-4 2 3,6 0-3,-1 0 0,-1 7 0,-4 5 0,0 3-2,-7 3-1,-12-1-6,-9 2-13,0 2-13,-13-2 21,-11-2 14,-8 2 5,-3-6-3,-1-1 19,-1-3-2,5-4 4,7-2-6,3-3-4,8 0-6,1 0-4,10 0-3,0-5-4,3-4-5,0 1 1,6-2-19,12 1 1,-1 3-51,2 3-54</inkml:trace>
  <inkml:trace contextRef="#ctx0" brushRef="#br0" timeOffset="1222.7958">4103 2922 254,'0'-5'36,"0"-1"21,0 2 15,0-1-37,0 1-8,0 0-1,-1 1-12,1 1-4,0 1 4,0 1-2,0 0-4,0 0-5,-2 0-2,2 0-1,-2 0-3,-1 7-5,0 12 8,0 5 0,-2 1 3,1-1-3,1 1 1,0-6 1,1-2-2,1-1 0,-2-4 1,3-4-1,0-3 0,0-4 0,0-1 0,0 0-1,0 0 1,0 0-3,0 0-22,0 0-53,0 0-57,0-3-107</inkml:trace>
  <inkml:trace contextRef="#ctx0" brushRef="#br0" timeOffset="2258.2193">6064 2675 365,'0'-17'48,"0"-3"-29,0 9 8,0 10 2,0 1-25,0 0-4,0 1-7,0 16 3,0 6 4,0 4 4,0 0-2,0-2-1,0 0-1,0 0 0,0-3 0,-5-2-12,-4-3-26,-1-4-50,2-1-31,0-4-55</inkml:trace>
  <inkml:trace contextRef="#ctx0" brushRef="#br0" timeOffset="2828.0668">6058 2518 117,'3'-17'45,"0"0"15,3 8-20,2-2-3,3 3-13,0 3-15,3 4-4,1 1-1,0 0-1,3 12 0,-2 7-2,-5 6 5,2 1-6,-7 3 1,-4-2 5,-2-3-6,0 4-4,-6-5 2,-12-2 2,3-3-2,-6-2 6,2-4-2,2-4 0,3-2 4,3-1-4,3-2 0,5-3-2,3 0 4,0 0-4,0 0-6,8 0 1,0 0 5,12-2 6,1-5-5,3 2 1,3 2-2,3 3 2,0 0-2,-2 0 0,0 3-2,-5 9 0,-8 4-19,-5 2-14,-9 0-5,-1 0 21,-10 1 6,-13-2 13,-6 0 6,-7-2 5,2-3 7,-2-3 16,6-1-11,3-4 5,9-1-15,2-2-8,11-1-2,5 0-3,0 0-3,0 0-25,5-8-26,11 0-14,0 4-24</inkml:trace>
  <inkml:trace contextRef="#ctx0" brushRef="#br0" timeOffset="3718.3603">6742 2970 145,'-13'0'88,"1"0"-80,3 0 4,3 0 23,0 0-15,3 0-4,3 0 4,-6 0-1,4 0-5,-2 0-2,-1 0 1,0 0-5,0-3-1,-1-1-3,0-3 4,-2-3 2,6-2-3,-1 0-5,3 1-1,0 0 0,0 2-1,0 2 0,0 0 0,5 1-1,6 4 1,0 1-1,2 1 0,-4 0-2,0 0 0,-3 12 2,0 5 0,-3 3-1,-3 5 1,0 1 1,-9 1 2,-9 4-2,-3-2 1,-4-3 0,-2-1 2,-1-6-3,2-3-2,2-3 2,7-5 3,4-4 8,2-2-9,9-2 1,2 0 3,0-2-6,0-12-11,0-3 11,6 2 0,6 1 0,-1 4 1,0 5-1,0 1 1,-2 4-1,6 0-1,-2 0 1,5 6 1,-1 5 0,2 1 1,0-1-2,-2-3 0,2-2 0,-3-3 0,2-3 0,0 0 0,-4-2-2,-2-8-39,1-1-78,-4-3-61</inkml:trace>
  <inkml:trace contextRef="#ctx0" brushRef="#br0" timeOffset="4618.7874">8832 2724 31,'-1'-15'155,"-1"-2"-121,2 5 18,0 6 25,0 2-26,0 1-4,0 1-1,0 2-13,0 0-18,0 0-12,0 9-3,0 9 0,-1 9 4,-4 3 1,0 5 0,2-1-2,0-2-3,2 1 0,-2-7-2,0-1-33,-1-6-29,1-5-64,0-4-65</inkml:trace>
  <inkml:trace contextRef="#ctx0" brushRef="#br0" timeOffset="5219.0289">8812 2592 298,'-3'-13'37,"-1"1"-9,4 1 3,0 2-2,0 1-18,18-3-5,4 1-5,10 4 1,2-3-1,0 7-1,-7 2-1,-3 0-1,-7 0 2,-4 12-1,-7 7 0,-6 3-2,0 2-6,-6 1 7,-12-1 0,-2 2 1,-5-2 2,-5-2 5,0-2-6,2-4 0,6-2-2,7-1 2,0-4-2,7-4 2,4-2-4,2-2 1,2-1-4,0 0-10,2 0-5,13 0 14,6-3 8,6-3 3,4 1-1,2 2-2,-2 2 1,0-1-1,-5 2-1,-1 0 1,-8 9-2,-7 7 0,-7 4 0,-3 5-8,-3 2 3,-19 4 7,-8-2 0,-3-2-1,-5-6 1,0-5 4,1-3-4,7-3 0,8-5 20,6-2-9,6-3-5,6 0 4,4 0-10,0-6-4,0-6-36,1-2 0,15 4-21,1 3-49</inkml:trace>
  <inkml:trace contextRef="#ctx0" brushRef="#br0" timeOffset="5864.7762">9297 2938 257,'0'-4'25,"14"-2"-10,8 0-9,8-2 1,0 5 0,1-1-1,-3 2-3,-4 2-3,-9 0 1,-6 0-2,-3 2 0,-6 8-2,0 2-4,-7 4 7,-8-1 7,-6 2-6,-1-5 2,2 0 3,4 0-4,1-5-2,5-2 0,3-2 1,4-3 1,3 2-2,0-2-9,0 0-7,2 0 14,11 0 2,2 0 3,6 0-1,6 0-1,1 0-1,-1 0 0,0 0 0,-2 0 0,-2 4 0,-3 7-1,-4 4-2,-7 1 1,-7 1-6,-2 0-10,0-2 12,-10-2 6,-8 0 0,-1-4 13,-4-3-13,2-1 29,-1 0-14,-3-3 0,4-1-8,3-1-3,3 0-4,6 0 0,1 0-35,4 0-34,4 0-86</inkml:trace>
  <inkml:trace contextRef="#ctx0" brushRef="#br0" timeOffset="6907.6684">11588 2665 165,'-15'-5'14,"7"3"10,8 1 18,0 1-13,0 0 9,0 0 7,0 0-6,0-2-9,0 2-3,0-1 7,0 1-5,0 0-7,0 0-7,0 0-12,0 0-3,0 1-6,0 14-3,0 6 9,-2 6 0,1 1 0,1 3 1,-2-2 0,2 1-1,0-7 0,0 2-2,0-9-8,-1-2-28,-3-3-21,2-5-52,-3 0-33</inkml:trace>
  <inkml:trace contextRef="#ctx0" brushRef="#br0" timeOffset="7477.4226">11559 2605 285,'4'-17'18,"6"0"-8,5 2 22,6 3-13,3 0-14,3 6-2,-1 3 1,-3 3-4,1 0 0,-3 7-1,-6 7-2,-3 1-6,-8 5 0,-4-1-22,0 0 5,-10 1 19,-10-2 6,-4 1 0,-1-4 2,3 0-2,1-5 3,2 0 5,5-4-2,4-1-2,5-2 4,5-1-7,0-2-2,0 0-10,2 0 12,11 0 14,3 0-3,7 0-7,2 0-1,3 0-1,4 0-2,1 0 2,-4 0-2,-3 0 0,-8 6-1,-2 8 0,-8 0-1,-8 1-6,0 4-9,-7-2 11,-16 4 6,-2-4 0,-8 0 4,1-3-3,-1-3 3,2-5-2,7 0 12,1-6-6,6 0 0,5 0 4,8 0-7,2 0-5,2 0-23,0 0-14,2-5 9,9 2-10,3 2-35</inkml:trace>
  <inkml:trace contextRef="#ctx0" brushRef="#br0" timeOffset="8317.5329">12142 2859 254,'0'0'135,"0"0"-121,0 0 6,0 0-14,0 0-6,0 5-9,0 14 9,0 3 5,-2 4 0,-4-1-1,3-1 0,-1 0-1,1-5-1,1-3-2,1 1 1,1-3-1,0-3 0,0-2 0,0-3-1,0-2-2,7-1 0,5-3 1,5 0-6,-1 0 3,5-7 0,1-2-29,0-5-8,-2-2-16,0-1 17,0 5 0,-6 1 25,-8 3 16,0-1 4,-4 6 14,-2 0 33,0 1 15,0 2-14,0 0-10,0 0-15,0 0-5,0 0-1,2 0-9,-2 0-7,1 0-3,1 0-2,-2 0-4,0 3 0,0 14 4,0-1 10,0 6-3,0 4-2,0-1-4,0 2 0,0 0 0,0-2-1,0 0 0,0-1-2,0 1-45,0-4-108</inkml:trace>
  <inkml:trace contextRef="#ctx0" brushRef="#br0" timeOffset="9328.7867">14323 2784 33,'0'-12'36,"0"3"-11,0-2 8,0 5 6,1-2 3,1 2-7,-2 0 4,5 1 4,-3 0 2,1 3-10,-2 1-1,-1 1-7,0 0-3,0 0-13,0 0-11,0 14-9,0 9 9,0 8 17,0 1-8,0 1-5,0-6-3,0 5 1,0-8-1,0-2-1,0-3 0,0-6-3,0-4-32,2-1-7,-2-4-34,0-3-44,0-1-12</inkml:trace>
  <inkml:trace contextRef="#ctx0" brushRef="#br0" timeOffset="9899.6818">14342 2733 229,'0'-19'31,"0"4"17,1 1 7,5 2-34,0-1-6,6 4 4,3-2-14,7 0-2,1 3-2,2 6 1,-4 2-2,-2 0 0,-2 1 0,-4 14 0,-4 4-6,-4 2 0,-5 0-6,0 2-2,0-2 3,-15 3 4,-3-4 7,-3-1-8,2-3 8,-2-3-2,3-3-6,1-5 8,5 1 4,5-4-4,4-2 1,3 0-1,0 0 0,0 0-12,1 0 6,14 0 6,5 0 7,4 0-4,4-2 0,2-1-1,0 3 0,1 0-1,-3 0-1,-5 6 0,-3 7 0,-6 2-3,-8 1-7,-6 1-22,0 0 7,-3 0 20,-14-1 2,-8-2 6,-2 0 1,-2 0-1,-3-8 6,4 0 5,6-4 9,3 0-13,5-1-5,6-1-5,4 0 0,4 0-13,0 0-25,0 0-13,10-3-35,10 1-55</inkml:trace>
  <inkml:trace contextRef="#ctx0" brushRef="#br0" timeOffset="10508.0774">14868 3004 303,'0'0'114,"0"0"-102,0 0 6,0 0-18,0 0-1,0 0-2,0 1 3,0 9 0,0 3 2,0-1 0,0 3-1,0-3 0,0 0-1,-4-4 0,-2-2-2,3-3 0,0-3 0,0 2-2,3-2 4,0 0 4,0 0-1,0 0-3,0 0-3,0 0-4,9-4-4,3-3 7,7 0 4,3 3 0,4 1 0,-2 3 0,4 0 0,-2 0 0,-3 0-1,0 0 1,-7 11-1,-1-2 1,-8 1-2,-5 0-6,-2 1-5,0 0-4,-15 3 17,-7 2 7,-5-2 1,-3 0-6,-4-2 4,-2-3 3,0 1 0,3-5-6,3-2-1,5-1-2,10-2-3,5 0-11,4 0-39,2-2-30,4-8-65</inkml:trace>
  <inkml:trace contextRef="#ctx0" brushRef="#br0" timeOffset="10800.3584">14927 2973 359,'-5'0'24,"5"0"-5,0 0 20,0-1-24,11-4-7,12 0-5,10-4 3,0 1-2,3 0-3,-11 0 0,-5 4-1,-10 1 0,-7 2-10,-3 1-9,0 0-11,0 0-60,-10 0-9,-6 0 39,-5 4-111</inkml:trace>
  <inkml:trace contextRef="#ctx0" brushRef="#br0" timeOffset="18816.7732">4894 3275 140,'-4'0'144,"4"0"-133,0-1 5,0-4 11,0 2-5,0 0-19,0 3-3,0-3 0,0 2 0,0 0 0,4 1 0,-4-2 0,0 2 0,0 0 6,0 0 5,0 0 5,0 0 5,0 0-3,0 0-5,3 0-5,-3 0-2,0 0-2,0 0-2,0 0-1,8 0-1,5-1-1,14 1 1,10 0 1,11-1 0,12 1-1,8 0 3,5-2-3,-4 2-10,-3-4-116</inkml:trace>
  <inkml:trace contextRef="#ctx0" brushRef="#br0" timeOffset="19888.7792">7655 3256 269,'-10'0'23,"4"-7"5,3 4 16,1 3-3,2 0-17,0 0-7,0 0 3,0 0-8,0 0-6,0 0-2,0 0 3,0 0-3,0 0-2,0 0-2,0 0 0,8 0-1,17 0 1,17 0 1,10 0-1,15 0-2,6-4-31,9-6-58,2-1-141</inkml:trace>
  <inkml:trace contextRef="#ctx0" brushRef="#br0" timeOffset="20925.6044">10544 3299 153,'-13'0'25,"3"0"6,6-2-2,3 2 7,1 0 9,0 0-11,0 0-4,0 0-5,0-1-4,0 1-3,0 0-2,0 0-6,0 0-4,0 0-2,17 0-1,11-2-2,21-1-1,7-2 0,12 1 0,8-3-25,1 4-27,9-1-77</inkml:trace>
  <inkml:trace contextRef="#ctx0" brushRef="#br0" timeOffset="21974.7396">13304 3306 212,'-12'-1'22,"2"-7"-14,0 5 5,7 0 14,3 3 1,0 0-3,0 0 3,0 0-6,0 0-6,0 0 1,0 0-1,0 0-1,0 0-5,0 0-4,0 0-2,2 0 0,19 0-4,12-2 0,11-1 1,10 1 0,1 2-1,0 0-15,2 0-44,-3 0-111</inkml:trace>
  <inkml:trace contextRef="#ctx0" brushRef="#br0" timeOffset="118980.9017">17203 4157 309,'6'-30'35,"-3"-5"6,-3 7 3,0 3-14,2 11-15,1 3 9,0 0 2,0 3-13,1 1 4,-1 3-3,-2 1 1,-1 3 2,0 0-8,0 0-8,0 0 0,0 0-1,0 0-1,-15 20-2,-13 11 3,-2 11 2,-9 1-2,5 7 0,4-2 0,5 1 0,7 0 0,7-2 0,4-4 0,7-4-1,0-6 0,9-1 0,7-8-3,8-5 3,0-6-2,4-4 1,-2-4 2,-2-3 0,-2-2 1,-6 0 0,-2-6-2,-2-10 2,-5-5-2,-5-4-2,-2-6-6,0 1 1,-12 1 5,-8 0 1,-2 8 1,-2 5 1,0 3-1,8 7-3,-1 3-9,4 3-19,3 3-50,5 17-113</inkml:trace>
  <inkml:trace contextRef="#ctx0" brushRef="#br0" timeOffset="123759.181">17495 4323 211,'-13'0'30,"4"-7"1,1 7 35,8 0-20,0 0-23,0 0-1,0 0-8,0 0-4,0-3 2,0 3 1,0-4-1,4 0-5,4 1-6,0 2 0,5-1-1,8 2 0,6-3 0,13 0 1,5 2 0,10-2 0,-1 2 0,-4-1-1,-2 1 0,-12 1 0,-5 0-1,-4-1-2,-9 1-19,-11 0-20,-7 0-41,0 0-38,-9 1-10</inkml:trace>
  <inkml:trace contextRef="#ctx0" brushRef="#br0" timeOffset="124065.4797">17716 4117 202,'0'-5'21,"-2"3"14,1 2 34,1 0-33,0 0-36,0 7 0,0 13 0,-3 9 20,1 2 6,2 4-17,0 1 7,0 2-1,0-2-5,0 3-6,0 0-3,6-8 0,2-1-1,-4-2 0,4-4-2,-7-4-59,-1-6-130</inkml:trace>
  <inkml:trace contextRef="#ctx0" brushRef="#br0" timeOffset="125100.5905">18196 4205 124,'0'-14'151,"0"-4"-93,0 2 1,0 5-16,2-1-25,15 1-15,9-3 0,4 1-2,4 4 2,8-4 0,3 3 1,-4 5 1,-7 3-3,-5 2-2,-10 0 0,-4 2 0,-7 10-1,-4 5 0,-4 4 1,0 4 0,-15 4-2,-10-1-1,-3-3 2,1-3 1,0-3-7,2-4 7,2-2 0,3-2 0,3-5-2,8 0 2,4-3-1,4-3 1,1 2-3,0-2-3,0 0 5,12 0-2,12 0 3,6 0 2,2 0-2,2 0 0,5 3 1,-1 3-1,-6 2 1,-3 1-1,-6 4 0,-6 1-1,-2 1 1,-12 4-2,-3-2-1,0 3-1,-16 1 1,-4-1-3,-7 0 6,-1-3 0,-6-3 3,-3-4-1,1-3-2,4-3 2,4-4 7,5 0 1,6 0 2,8 0-6,6-2-2,3-3-2,0 1-4,4 0-31,16 2-112</inkml:trace>
  <inkml:trace contextRef="#ctx0" brushRef="#br0" timeOffset="136320.5882">18878 4249 93,'3'0'117,"2"0"-96,-3 0-10,0 0 2,2 0-8,-2 0-1,2 0 0,2 0 4,0 0-3,4 0-4,-5 0 0,-2 0-1,0 0 0,-2 0 0,1 0-1,-2 0 0,0 1-2,0 1 1,0-1-2,0 1 1,0 1 2,0-1 1,0-2 0,0 2-3,0-2 3,0 0 0,0 0 0,0 0 5,0 0 2,0 0-1,0 0-1,0 0-2,0 0 4,2 0-3,5 1-4,-1 0 7,7 2 7,10 0-3,5-1 7,8-2-2,4 0-11,-1 0-2,-5 0-3,-1 0 1,-4 0-1,-5 0-2,-7 0-23,-2 0-31,-5 0-7,-2-1-12,-3-3-38</inkml:trace>
  <inkml:trace contextRef="#ctx0" brushRef="#br0" timeOffset="136711.3003">19518 4054 119,'7'-9'44,"-3"-1"-29,4 3 16,-3-1 5,1 4 2,-1 1-1,-2 2 3,-2 1-20,-1 0-11,4 2-4,-3 16 23,1 9-21,-2 5 2,0 4 0,0 0 0,0 3-5,0-3-2,0 0-1,0-4-1,0-2 1,1-5-1,4-2 0,1-2-1,1-2-31,-1-2-39,-3-5-112</inkml:trace>
  <inkml:trace contextRef="#ctx0" brushRef="#br0" timeOffset="137550.5856">20058 4755 247,'0'-6'44,"0"-1"-23,0 0 2,0 1 17,-2-1-16,-5 2-7,-1 1-1,-5 1-7,4 1-3,-2 2-5,-7 0 4,-4 4-2,-3 11 0,-5 7-2,0 4 2,0 1-1,8 2-1,1 0-1,7 0 2,4-5-4,6-4 3,4 1-2,0-1 2,5-2-1,16-1 1,5-3 4,7-3-2,1-5 0,-1-3-1,-3-1 1,-8-2-3,-4 0-1,-3 0-14,-6 0-12,-5 0-30,-2-3-16,-2 0-24,0-2-93</inkml:trace>
  <inkml:trace contextRef="#ctx0" brushRef="#br0" timeOffset="138542.3037">20214 5233 88,'0'-4'136,"3"3"-118,0 0 4,5-2 8,3 0-15,9-2-13,4 2 0,3 0 1,7 0 1,0 1 2,-2 1 2,-3 1-3,-5 0-2,-7 0-3,-3 0 2,-6 0-2,-5 3 0,-3 3-2,0 1-2,0 2 4,-11 4 0,-5 2 0,1-1 4,-1 1 11,-2-4-9,3 2-6,-1-3 0,5 1 0,2-4 2,5-1-2,2-1-5,2-4-7,0 4 2,0-1-6,8 0 16,7 1 1,7-1 3,5-1-1,-1-3-3,9 3 1,-1 2-1,-1-1 0,-1 1-1,-7 0 1,-7 1-2,-8 0 2,-7-1-3,-3 2-14,0 1-2,-13 5 18,-11 0 1,-8-1 10,0 2-10,-1 0 0,1-5 11,1 1-10,6-1-1,0-1 2,2-2-3,8-5 1,3 3-19,5-4-12,5 0-14,2 0-37,0 0-35</inkml:trace>
  <inkml:trace contextRef="#ctx0" brushRef="#br0" timeOffset="138893.6303">21027 4751 316,'0'-2'24,"0"2"-20,0-7 9,9 0-7,15 1-5,3-2 0,3 4-1,-2 2 0,-3 0-6,-3-1-59,-9 3-6,-6 0-14</inkml:trace>
  <inkml:trace contextRef="#ctx0" brushRef="#br0" timeOffset="139094.5872">21024 4867 125,'-4'4'27,"1"0"-14,3-2 5,0-2 3,0 1 12,7-1 6,14 0 12,10 0-30,4 0-14,2 0-3,2-4-4,-2 0-7,-4-2-70,-2 3-66</inkml:trace>
  <inkml:trace contextRef="#ctx0" brushRef="#br0" timeOffset="139980.5846">22229 4375 173,'17'-19'94,"-2"-1"-84,0 0-6,2 0 21,-1-2 6,0 1-4,-6-3-6,0 2-10,-3 0-4,-4 0-3,-3-1-2,0 0-2,-7 2-1,-15 3 1,-11 2 0,-2 2-5,-8 5 5,-1 7-1,5 2 1,8 0 2,4 0 1,9 10-3,8 2-3,7 5-5,3 3 8,0 2 0,16 6 0,10 0 1,5-2 1,0 1 2,8 3-2,-2-1 1,-1 1-1,-7-1-1,1-3-1,-11 0 1,-4-2-1,-11-3 0,-4 0-1,0-6-7,-19 4-2,-6-7-2,-4 0 12,-4-4 6,0-3-6,3-5-4,5 0 4,4 0 0,6-3 20,6-7-6,5-4-9,4-7-2,0-4 8,11-5-9,12-6-1,10 1-1,3 3 0,2 3-20,-2 5-16,2 4-10,-5 6-21,-7 7-17,0 5-102</inkml:trace>
  <inkml:trace contextRef="#ctx0" brushRef="#br0" timeOffset="140589.6187">22669 4609 281,'9'-13'34,"-4"6"-17,-4 2 28,-1 3-5,0 0-7,0 2-8,0 0-23,-1 0-2,-16 0 0,-5 12 14,-5 5-14,-1 2 0,2 5 1,7 0-2,7-1 1,3-5-1,8-5-3,1 3 4,0-1 0,13-1 1,11 0 1,16-7 4,5 1-3,6-7-2,1-1-1,-6 0-7,-6 0-7,-8 0-20,-13 0-21,-7-5-15,-8 1-18,-4 1-104</inkml:trace>
  <inkml:trace contextRef="#ctx0" brushRef="#br0" timeOffset="141945.3301">23023 5075 245,'-3'-7'16,"3"2"-1,0 2 27,4-1-34,11-2-7,6 4 0,0 0 1,4 1-1,-1-1 0,-1 2 1,0 0 1,-5 0 0,-4 0-3,-5 2 1,-5 3-1,-4 1 0,0 4 0,0-1 0,-3 1 0,-10 3 4,-5 1 8,0 3-10,-4-3-2,2-2 0,1-2-2,0-1 2,6-1-2,0-3 2,7 1 2,2-3-2,4-3 0,0 0-7,0 0-4,0 0-4,0 3 15,13-3 1,6 0 1,4 2-1,5 1 1,2 0-2,0 0 0,-2 3 1,-2-1-2,-5 2 1,-2 2 0,-8-3 0,-6 3-2,-5-1 2,0 1-3,-7 1 1,-15-1 2,-8 2 1,-3-2 15,-6 1-16,-6-1 1,5-4 7,4-1-4,2-1 8,4-1 4,9-1-10,11-1 3,4 2-4,4-2-5,2 0-5,0 0-6,0 0-11,0 0-36,5 0-16,5 0-107</inkml:trace>
  <inkml:trace contextRef="#ctx0" brushRef="#br0" timeOffset="149730.6818">21208 6327 312,'-5'0'3,"-4"0"2,0 0 39,9 0-6,0 0-11,0 0-2,0 0-9,0 0-6,0 0-5,2 0 3,8 0 2,4 0-6,3 0-3,3 0 0,4 0-1,0 0 0,2 0 1,4 0-1,2 0-17,-2 4-18,0 1-27,-3 2-67,-7 3-20</inkml:trace>
  <inkml:trace contextRef="#ctx0" brushRef="#br0" timeOffset="149947.1342">21218 6496 237,'0'0'79,"4"0"-62,14-1-15,11-3-2,4 1 2,9 1-1,1 2-1,0 0 0,-2 0-10,-9 0-108</inkml:trace>
  <inkml:trace contextRef="#ctx0" brushRef="#br0" timeOffset="201111.0406">14082 5034 22,'11'-12'96,"-4"2"-42,-4 4-18,-1 3-7,-2 3 6,0 0 9,0 0-13,0 0-15,0 0-9,0 0 0,0 0 3,3 0 10,-2-3 4,-1 3 3,0 0 4,0 0-6,0 0-1,0 0-3,0-2-2,0 2-1,0 0-6,0 0-7,0 0-4,0 0-1,0 0-4,0 0-2,-7 14-3,-7 8 9,-7 2 10,1 5-9,-1-5 0,6 0 0,1-6 0,1-5-1,4-4 0,4-5-1,4 1-1,1-5-4,0 0-2,0 0 0,0 0-2,3 0 10,15-11-3,9-7 0,7-2 3,9-4-1,1 5 0,3 5 0,0-1 0,2 6-1,-4 5 1,-5 4 1,-5 0-2,-9 9-1,-5 10 1,-8 7 0,-7 5-5,-6 1 3,0 5 1,-10-3 1,-13-1-4,-7-4 2,-8 0 3,-5-3-6,-7-6 7,1-3-1,6-6-5,1-5 2,2-6-5,6 0-8,8 0-11,5-6 6,8-12-34,5-6-35,8-6-82</inkml:trace>
  <inkml:trace contextRef="#ctx0" brushRef="#br0" timeOffset="201345.7182">14141 4922 225,'0'-6'78,"0"3"-4,0-1-33,0 1-14,4-4-7,18-5-19,10-1-1,8-3 1,5 5-2,-3 2 1,4-1 0,-4 3-1,-3 3-6,-9 0-32,-4 4-55,-8 0-14,-5 0-59</inkml:trace>
  <inkml:trace contextRef="#ctx0" brushRef="#br0" timeOffset="201734.709">14889 4850 310,'-4'-20'24,"1"-3"18,0 8 16,3 3-32,0 6 21,0 6-15,0 0-19,0 0-13,0 1-8,0 17-2,0 17 6,-7 12 4,0 8 4,0 6-3,-2-2 1,6 3-1,-3-1-1,4-2-8,1-5-36,1-5-38,0-6-85</inkml:trace>
  <inkml:trace contextRef="#ctx0" brushRef="#br0" timeOffset="202117.9586">14903 5639 192,'0'1'17,"0"-1"-2,0 0 19,0 1 13,0-1-21,0 3-11,0 2-13,0 2-2,0 0 0,-2 5 1,-2 3 0,-1-3 3,5 1-1,0-1-3,0 2 0,0-6 0,0-2 2,6-3-1,3-1 0,-3-2 2,0 0 0,-3 0 1,-1-3 3,-2-7 1,0-4-3,0 2-5,-10-2 0,-7 3-2,-1 3 0,1 0-20,1 8-6,1 0-35,1 0-58</inkml:trace>
  <inkml:trace contextRef="#ctx0" brushRef="#br0" timeOffset="202701.8222">15366 5154 297,'3'-9'20,"13"9"-20,6 0 0,2 0 0,5 8 7,1 7 10,1 4 5,5 4-12,-3-4-5,-2 1-4,-2-2-1,-4-2 1,-3-5-1,-2-2-2,-5-4-38,-5-3-17,-3-2-1,-6 0 14,-1-13 5,0-5-21,0-7 55,-3-1 5,-8-6 5,-2 1 19,1 0 2,0 1 3,-1 8 28,1 7-3,-1 6 8,3 7-23,0 2-35,-6 7 0,-3 18-4,-3 6-2,2 7 2,1 1 6,2-3-6,8-5 0,4-6-5,-1-3-20,6-8-13,0-7-24,0-6 19,0-1-31,0 0 37,0-16-38</inkml:trace>
  <inkml:trace contextRef="#ctx0" brushRef="#br0" timeOffset="202890.6874">15568 5095 11,'5'-25'75,"-3"3"2,0 10-3,-2 5-40,0 6 27,0 1-10,0 0-51,0 4-4,1 17 4,1 10 4,1 6 5,0 0-8,1 1 2,1 3-3,-2-7 0,-2-1-46,1-3-55,-2-8-104</inkml:trace>
  <inkml:trace contextRef="#ctx0" brushRef="#br0" timeOffset="203070.488">15449 5266 337,'0'-5'42,"0"4"1,0-2-22,8-4-16,15 0-5,14-1 0,6 2-1,7 1-3,1-3-107,-8-1-133</inkml:trace>
  <inkml:trace contextRef="#ctx0" brushRef="#br0" timeOffset="205064.4829">23906 4471 344,'0'-3'55,"0"1"-44,0 2-8,0 0 7,0 0-6,0 0-2,9 0-2,7 5 5,7 8 1,6 3 1,3-2-2,-5 0-3,0-1-2,-5 1-1,0-2 1,-2 1 0,-1-3-1,-4-1-19,-3-4-26,-6-2-9,-3-1 15,-2-2 17,-1 0 23,0-17 0,0-3 0,0-4 0,0 0 12,0-2-3,-1 1 7,-4 6-8,1 4 25,-2 7 7,1 4-25,0 4-8,-3 0-5,-6 4 5,-9 15-5,-9 9-1,-1 5-1,-1 1 0,1 1 5,8-2-5,4-1-5,9-3-10,6-8-9,2-8-29,4-5-3,0-8 9,6 0-6,10-6 18,5-16 2,1-6 2,1-2 22,-1-4 9,-5 5 11,-1 3 14,-5 2-11,-3 5 6,-5 5 23,-3 8 11,0 3-20,0 3-16,0 0-18,-1 13-1,-7 11-1,0 6 2,3 4 0,5 1-3,0 2-10,0-5-52,0-2-46</inkml:trace>
  <inkml:trace contextRef="#ctx0" brushRef="#br0" timeOffset="205252.2876">23894 4659 295,'-11'-16'52,"7"10"-7,3 0-8,1 2-14,0 1-11,4-1-12,21 0-4,14-3 4,13 2-25,6 2-76,-2-2-51</inkml:trace>
  <inkml:trace contextRef="#ctx0" brushRef="#br0" timeOffset="205820.7883">24662 4414 277,'0'-2'21,"0"2"-18,0 0 4,0 0-7,0 0 0,-5 0-9,-3 10 8,-3 2 1,-4 4 5,-6-3-2,-1-1 2,2-4-4,1-2 0,4 1 1,3-5-1,6-2 0,2 0 1,4 0 2,0 0 0,0 0 2,0 0 9,1 0 10,10 0-23,13 0-2,1 0-2,7 0 1,2 0 1,0 2-1,2 9 0,-5 4 0,-2 4 1,-4 3 0,0 3 0,-7 4-1,-4 1 1,-7-2 1,-5-2 0,-2-7-1,0 0 0,-21-3-6,-6-3 6,-13-5 7,-2-3-6,-9-5-1,6 0 0,1 0-1,5-10-15,6-4-4,9-1-58,10-4-9</inkml:trace>
  <inkml:trace contextRef="#ctx0" brushRef="#br0" timeOffset="206023.4369">24701 4436 216,'0'-5'156,"0"5"-144,0-2 6,0-2 9,24-1-25,8-6-2,12 2-1,4 3-13,-5 0-83,-5 2-39</inkml:trace>
  <inkml:trace contextRef="#ctx0" brushRef="#br0" timeOffset="206300.9791">25034 4288 19,'0'-4'243,"0"2"-217,0 2 24,0 0-2,0 0-32,0 0-16,0 0-5,0 4-5,0 13 8,0 5 2,0 8 2,0 1 0,0 3 0,0 0-1,0 1 0,0 5-1,0 1-2,0 2-54,-3 3-62,-5 0-92</inkml:trace>
  <inkml:trace contextRef="#ctx0" brushRef="#br0" timeOffset="206639.6333">25056 5056 237,'0'0'18,"0"0"-16,0 0 1,0 2 12,0 1-7,0 4-8,0 3 0,-3 4 2,-7 3 1,2-2-2,1-3-2,5 0 1,0-5-1,1 1 1,1-5-2,0-2 2,0-1 0,0 0 2,1 0 3,6-4 11,-4-6-7,-2-2 11,-1-1-4,0 1-2,0 0-14,-12 9-10,-10 3-37,-11 0-40</inkml:trace>
  <inkml:trace contextRef="#ctx0" brushRef="#br0" timeOffset="207740.3079">22241 6382 298,'12'-15'26,"-4"-6"20,-2-1-24,3 5 2,-5-1 1,0 0-3,-2-2-11,-2-2 1,0 3-10,0 0 1,0-4-2,-10 6-1,-4 1-2,-11 4 0,-7 2 0,-8 7-7,-8 3 7,-5 0 2,3 3 0,12 9 1,11 4-3,9 0 2,12 5-11,6 1 11,4 3-1,26-1 2,15 4 0,15-3 1,4 1-1,5-4 0,-5 5-1,-11-4 1,-9 0 0,-14-1-1,-13 0 0,-14-1-3,-3 2-2,-27-3-12,-10-2 7,-12-2 6,3-6 2,4-4 2,6-6 0,2 0 1,13-7-1,3-9 8,9-10-3,9-1 5,0-11-5,16-6-4,13-4-1,8 1-1,-1 2-1,-2 8-25,-5 6-43,-3 7-29,-6 7-84</inkml:trace>
  <inkml:trace contextRef="#ctx0" brushRef="#br0" timeOffset="208032.3633">22641 6033 137,'0'-22'119,"0"8"-59,0 5 11,0 7-19,0 0-25,0 2-16,2 0-11,2 13-10,0 14 10,-1 12 0,0 11 1,-3 6 4,0 7-5,0 4 1,-6 4-1,-2-4-35,0-4-142</inkml:trace>
  <inkml:trace contextRef="#ctx0" brushRef="#br0" timeOffset="208365.3381">22802 6774 327,'0'-4'14,"-2"4"-10,-5 0 10,0 0-6,-1 0-8,-1 7 0,-1 2 1,7 7-1,0 0 0,-1-5 0,4-1 0,0-4 0,0-2-1,0-4 1,0 0 1,0 0 20,7-5 16,0-7-20,4-6-13,-6 0 1,-5 1 2,0 4-7,-2 1-4,-19 10-31,-6 2-52,-4 0-44</inkml:trace>
  <inkml:trace contextRef="#ctx0" brushRef="#br0" timeOffset="208746.8221">21682 7159 195,'-21'0'27,"13"0"0,8 0 6,0-2-16,12 1-12,20-1 3,18 0-1,18-1-1,23 0-4,17-2-1,21 0 3,11-2 6,2 2-2,1 1 1,-7-1-4,-14-1-2,-13 0-2,-26-2-1,-23-1-1,-27 1-3,-21 1-35,-12 3-1,-14 1-32,-25 3-29</inkml:trace>
  <inkml:trace contextRef="#ctx0" brushRef="#br0" timeOffset="209451.0803">21633 7649 210,'-12'-4'68,"9"4"4,3-2-9,0-1-22,0-3-5,13-4-17,14-1-19,9 0-1,3 1 1,5 3-1,-6 4 1,-7 3 0,-6 0-3,-11 0 2,-3 4-2,-9 9 1,-2-1-1,-2 2-4,-15 1-2,0-3-1,3 1 8,1-1 1,3-3 1,6 3 0,1-3-2,3 2-8,0-2 4,4 1 3,14 2-3,3-1-4,3 0-10,10 0 3,-4 4 5,-5-1-13,-4 4 4,-3-3 14,-6 1 0,-11-1 0,-1-1-1,-12-1 5,-13 0-5,-11-3 4,-5 0-4,-1-3 8,3-2 0,8 1-1,7-5-3,8 1-8,11-2-31,5 0-11,0 0-81</inkml:trace>
  <inkml:trace contextRef="#ctx0" brushRef="#br0" timeOffset="209698.5867">22329 7536 417,'0'-8'28,"0"5"10,-1 3-13,1 0-5,0 0-20,0 3 0,0 18-7,0 9 7,0 11 1,0 3 0,0 5-1,0 2 0,0 2-6,0 0-41,-5 0-24,5-1-74,-7-5-109</inkml:trace>
  <inkml:trace contextRef="#ctx0" brushRef="#br0" timeOffset="210015.6019">22367 8216 243,'0'0'70,"0"0"-41,0 0 5,-5 0-17,-2 0 10,-1 0-18,1 0 2,1 5-10,0 3 1,1 3-2,2-2 0,3-1 0,0 0 0,0-3 0,0-1 0,2-2 0,5-1 0,-2-1 0,-2 0 1,1-5 2,-1-10-1,-3 1-2,0-1 3,-10 0-3,-10 3-2,-2 5 1,0 1-4,5 6-16,1 0-48,8 0-50</inkml:trace>
  <inkml:trace contextRef="#ctx0" brushRef="#br0" timeOffset="210471.1673">22522 7833 379,'0'-6'20,"0"3"-10,0 3 2,0 0 2,0 0-13,0 0-1,0 12 0,0 5 1,1-2-1,-1-1 0,0-2 1,0-3-1,0-1 0,3-2-1,-3 0 1,3-4-1,-3 1 0,8 0 0,-1-2 1,6-1 0,5 0 1,8 0-1,1 1 1,2 1-1,3 2 1,-2 2-1,2 2 0,-6 3 0,-7 3-1,-4 0 1,-7 2 0,-8-4 0,0 4 0,-2-1-1,-16-1-5,-11 2 6,-7-2 7,-3-5-7,0 2-4,0-6-23,-3-5-37,8 0-16,4 0-26</inkml:trace>
  <inkml:trace contextRef="#ctx0" brushRef="#br0" timeOffset="210651.8531">22571 7813 267,'11'-10'17,"5"2"-9,3 1 4,5 0 0,6 0-10,3 2-1,11 1-1,-5-1 0,-4 2-64,-8-2-129</inkml:trace>
  <inkml:trace contextRef="#ctx0" brushRef="#br0" timeOffset="210882.6999">23050 7595 260,'4'-9'55,"-1"2"8,-1 4-10,1 3-17,-3 0-19,1 0-17,2 0-4,1 17 1,2 11 3,-3 8 3,-3 10 0,0 3-2,0 1-1,-4 1-15,-2 1-27,5-5-45,1-3-61</inkml:trace>
  <inkml:trace contextRef="#ctx0" brushRef="#br0" timeOffset="211198.1766">23196 8257 231,'0'0'26,"0"0"-19,0 0 3,0 3 29,-7 3-13,1-2-8,-1 3-6,1 1-11,3-2 0,2 3-1,-1-2 1,2 0-1,0 0 0,0-3 0,3-2 0,6-2-5,1 0 1,-2 0 4,-1-10 1,-2-4 3,-5 1 0,0-3 5,0-1-9,-1 0-1,-14-2-10,-2 1-70,-6 0-82</inkml:trace>
  <inkml:trace contextRef="#ctx0" brushRef="#br0" timeOffset="211529.7214">23521 7057 331,'0'-7'61,"10"5"-28,11 2-31,8 0 0,2 5-2,-1 7 0,-3 5 0,-3 1 0,-4 2-2,-8-4-21,-4-3-62,-6-8 7,-2-2-19</inkml:trace>
  <inkml:trace contextRef="#ctx0" brushRef="#br0" timeOffset="211723.5508">23735 7018 28,'0'-34'129,"0"8"-74,0 10 1,0 7 18,0 7-27,-2 2-19,-4 5-28,-6 16-8,-6 13 8,-4 6 4,2-3-1,1-2-3,5-6 0,3-5-4,5-7-15,3-7-30,1-5-30,2-5 9,0 0-38</inkml:trace>
  <inkml:trace contextRef="#ctx0" brushRef="#br0" timeOffset="211891.0213">23658 7035 35,'9'-29'51,"-3"5"1,-1 4 6,-5 11 16,0 9-18,0 0-17,0 0-39,0 21-6,0 11 6,0 7 2,0 1 0,0 2-2,0-3 0,0 2-26,0-10-73,0-4-43</inkml:trace>
  <inkml:trace contextRef="#ctx0" brushRef="#br0" timeOffset="212039.4103">23566 7207 212,'-8'-14'82,"2"3"-28,6 2-2,0 1-26,2 2-9,20 1-17,10 3-3,5-1-14,4 3-98,0-3-116</inkml:trace>
  <inkml:trace contextRef="#ctx0" brushRef="#br0" timeOffset="212450.8523">24083 7018 275,'0'-4'37,"0"1"5,0 3-9,0 0-20,0 0-13,0 3-4,-4 14 4,-6 0 3,1 2 0,-2-4-3,4-2 0,2-4 0,5-3-2,0-1-4,0-5-2,3 0 8,13 0 0,8 0 2,3 0-2,6-3 0,2 0 0,0 3-1,0 0 1,3 4 0,-2 12-1,-3 1 1,-10 5 0,-1 3 0,-9 1 0,-10 0 0,-3 0 1,-5-3-1,-21-4 0,-11-1 0,-10-6-12,-6-5 9,-3-4-41,2-3-33,2 0-53</inkml:trace>
  <inkml:trace contextRef="#ctx0" brushRef="#br0" timeOffset="212631.4583">24143 6997 332,'12'-11'48,"4"0"-47,7 1-1,2 2-1,7 4-2,2 1-48,7 2-84</inkml:trace>
  <inkml:trace contextRef="#ctx0" brushRef="#br0" timeOffset="212863.3315">24790 6764 326,'0'-4'71,"0"4"-28,0 0-3,0 0-39,0 2-1,0 16-1,0 12 1,0 9 5,0 7-4,0 6 0,-1 3 0,-2 0-1,-3-2-42,3-3-124,-7 0-67</inkml:trace>
  <inkml:trace contextRef="#ctx0" brushRef="#br0" timeOffset="213170.921">24822 7414 222,'0'0'56,"0"0"-30,-3 0-8,-11 0-3,-7 6-7,2 5-5,1 3-5,3 2 2,2 1-1,4-5-3,5 4 4,4-7-3,0-2 3,4-2 0,12-5 1,0 0-1,-1 0 0,0-5 0,-6-7 3,-6-3 0,-3 1 0,0-3 2,-19-1-3,-2 3 0,-9 1-4,-3 3-25,1 2-32,8 2-5,0-2-132</inkml:trace>
  <inkml:trace contextRef="#ctx0" brushRef="#br0" timeOffset="213448.5442">24898 6682 278,'-23'-28'118,"-9"17"-93,-1 11-1,-12 0-19,-7 20-5,-12 20 2,-2 14-1,-11 14 0,-9 14 0,-6 14 0,-15 4 0,-5-3-1,1-5 0,10-10-12,5-10-16,14-11-13,8-10-20,4-10-36,6-5-96</inkml:trace>
  <inkml:trace contextRef="#ctx0" brushRef="#br0" timeOffset="213711.6784">23118 7674 225,'-15'-3'29,"-1"3"-7,-5 0 7,-5 7 5,1 11-10,-5 6-6,4 5-6,-1 0-5,2 6-4,-1-1-1,3 1-2,4-1 2,-1-3-2,9-4 0,-1-6-13,3-3-68,3-3-20</inkml:trace>
  <inkml:trace contextRef="#ctx0" brushRef="#br0" timeOffset="214183.2848">21043 9528 262,'0'-8'62,"0"3"-10,0 2 4,0 2-13,0-1-3,2 1-11,15-4-17,9-3-11,13-1 0,10 1-1,5 2 1,0-1-1,1 4 0,-1 3-2,-4 0-43,-5 0-54,-15 0-131</inkml:trace>
  <inkml:trace contextRef="#ctx0" brushRef="#br0" timeOffset="214363.7294">21239 9618 274,'-6'1'8,"6"-1"-8,0 2 0,3-2 7,18 0 17,10 0-4,9 0-12,6 0-8,4 0-64,2-4-114</inkml:trace>
  <inkml:trace contextRef="#ctx0" brushRef="#br0" timeOffset="214956.3166">22657 9279 222,'14'-44'38,"-4"0"-9,-7 4-6,-3 4-10,-5 6-10,-18 8 6,-10 4-8,-5 7 7,0 8-6,4 3 14,2 1-4,9 18-12,12 6 0,11 6 0,0 7 4,24 5-1,13 6-2,11-1 0,9 6-1,3-7 0,-7 3-16,-9-5-33,-18-4-21,-19-2-3,-7-7-33</inkml:trace>
  <inkml:trace contextRef="#ctx0" brushRef="#br0" timeOffset="215085.4958">22607 9653 54,'-61'0'79,"9"-4"-5,8-14-17,11-11-13,17 0 2,16-7-14,6-5-15,30 0-17,17-3 0,8 3-11,13 2-34,-1 4-37,2 2-90</inkml:trace>
  <inkml:trace contextRef="#ctx0" brushRef="#br0" timeOffset="215323.2667">23123 8895 181,'4'-12'139,"2"9"-111,0 3-19,2 3-6,1 20 1,2 15 5,-2 10 10,-1 8-12,-3 9-4,-5 8-2,0 4 1,0-1-2,0-10-75,0-2-83</inkml:trace>
  <inkml:trace contextRef="#ctx0" brushRef="#br0" timeOffset="215527.3099">23333 9821 151,'0'-13'189,"-3"2"-137,-5 0-5,2 1-1,-2 1-31,3 5-11,3 1-3,0 3-1,0 0-13,2 0-90,-1 0-142</inkml:trace>
  <inkml:trace contextRef="#ctx0" brushRef="#br0" timeOffset="215952.7455">22293 10241 214,'-29'-2'33,"8"2"5,10 0-15,6 0-6,5 5-17,10 4 1,26-2 14,25 1 28,21-8-31,19 0-9,23 0-1,13-3 1,11-11-2,2 2-1,-9-5 0,-10 5 0,-25 4 0,-32 1-9,-30 2-60,-27 5-30,-17 0 31,-22 0-49</inkml:trace>
  <inkml:trace contextRef="#ctx0" brushRef="#br0" timeOffset="216522.7098">22395 10735 365,'0'0'13,"0"-5"16,13-2-14,15-2-12,11-1-2,6 5 2,6 0-3,7 4 1,-1 1 0,-8 0-1,-6 5 1,-16 4-1,-16 4-2,-10 2-10,-1 1-4,-11 2-1,-14 1 10,-5-2 4,2 0 3,6 0 0,10-3 0,6 1-2,6-3 1,0 1 0,6 2 1,19-3 0,5 1 1,1 0-1,-1 1 0,-7 5 0,0 1-1,-4 3-44,-3-1 44,-3 1 0,-7-2-8,-4 1-21,-2-3-1,-2-5 30,-20-4 1,-10-3 2,-5-3 0,-7-4 8,-1 0-1,9 0 12,6 0-3,15-4-17,12-3-1,3 0-14,8 0-61,22-1-40</inkml:trace>
  <inkml:trace contextRef="#ctx0" brushRef="#br0" timeOffset="216762.7228">23327 10582 427,'0'-12'36,"0"5"22,0 6-17,0 1-27,0 1-14,0 23-7,0 17 7,-3 13 1,0 7-1,2 3 0,-1 1 0,0-2 0,2-6-14,0-2-41,0-6-26,2-3-31,1-8-37</inkml:trace>
  <inkml:trace contextRef="#ctx0" brushRef="#br0" timeOffset="217079.3631">23361 11305 107,'8'5'39,"2"-1"6,-1-3-5,2-1-14,-1 0-7,-5 0 11,-2 0-5,-3 0 5,0 3-3,0-3-8,0 6-10,0 2-8,-10 7 8,-1 2-5,0 0-3,5 0 0,-2-1-1,8 0 0,0-4 0,0-4 0,0-4 0,13-3 2,-1-1-2,4 0 2,-1-8 0,0-6-1,-8-1 1,-4 0 16,-3 0 2,0 2-20,-10 5 0,-20 2-20,-4 6-72,-15 0-132</inkml:trace>
  <inkml:trace contextRef="#ctx0" brushRef="#br0" timeOffset="515158.8745">7835 13598 61,'-5'-80'270,"5"-8"-242,16-4 22,21-3-14,18-2 3,5-3-10,12 5 3,4 5-15,7 4-4,-4 16-10,0 14-3,-8 14-1,-10 11-11,-12 14-13,-10 9-14,-6 8-9,-11 3-5,-10 19-20,-6 7-16,-6 5-26</inkml:trace>
  <inkml:trace contextRef="#ctx0" brushRef="#br0" timeOffset="515480.6031">8453 12819 248,'-3'-1'6,"3"-1"1,0 2 8,0 0 1,0 17-5,5 16 13,7 14 3,1 9-12,-1 4 1,0 9-8,-2 1-2,-2 3-5,-2 0 1,-1 2-2,-4-9-11,1-3-38,0-2-39,-2 0-54</inkml:trace>
  <inkml:trace contextRef="#ctx0" brushRef="#br0" timeOffset="516809.4387">8802 12980 146,'3'-26'42,"1"5"3,1 1 0,-2 7 10,0 4-10,0 9-19,-1 0-9,2 2-12,1 27-1,3 14 5,1 12 2,-1 9-4,-3 2-5,6-1-1,-6 0 2,-2-6-3,-1-9 0,3-6 0,-3-15-6,2-5-2,-3-12 0,1-5 1,-1-4-5,1-3-3,-1-3-6,1-18 5,4-13 13,3-7 1,4-5-16,-1 4 9,6 6 2,-3 6 3,3 11 3,0 9 0,1 9 1,2 1 1,-1 9 12,0 12 12,1 7-11,3 0-4,0-1-6,3-3-3,3-3 0,-2-3-1,2-5 0,3-6-1,-3-5-8,1-2-6,-1 0-9,0-10 14,-1-7 3,-3-7 2,-1-1 4,-1-3 1,-6 2 0,-5-3 1,-5 2 0,-5-2 0,-3 5 0,0 2 5,0 2-3,0 4 3,-6 8 8,-4 2-4,0 6-7,-4 0 12,2 9-15,-7 16 0,2 5-7,3 2 4,1 3 3,2-3-6,7-2 6,2-9 2,2-3-2,0-7-2,0-6-5,3-5-8,5 0-14,1 0 29,3-8 0,3-11 0,-1 0 1,0 0-1,-1 1 1,1 1-1,4 6 1,-3 2 0,-1 5 4,3 4 0,-4 0 3,-1 3-1,2 12 8,-1 2-8,1 0-1,5-3-2,-2-4-2,2-1 0,2-4 0,0-5-1,2 0-1,0-10 2,2-11 1,-2-6 0,4-9-2,-2-8 0,-1-1 4,-1-9 8,-6-9-5,-2-9-3,-9-1-3,-6-3-2,0 3 0,0 9 2,-11 6-2,-2 12 7,-1 5 19,3 12-10,3 7 4,2 10-7,2 7 12,4 3-12,-2 2-7,2 19-6,0 21 6,-1 16-5,1 13 2,0 3 0,0 5-3,9-1 1,3-4-1,-1-11 0,3-13 0,1-7-5,-3-12-9,-1-5-26,-1-9-13,-1-2-24,-2-9-82</inkml:trace>
  <inkml:trace contextRef="#ctx0" brushRef="#br0" timeOffset="517071.7844">10016 12743 24,'0'-14'244,"21"1"-229,9-3 24,6 3-7,0 0-11,5 2-17,-6 2-4,-7 1 0,-4 2-4,-6 3-30,-5 0 2,-4 3-26,-4 0-55</inkml:trace>
  <inkml:trace contextRef="#ctx0" brushRef="#br0" timeOffset="517380.1997">10585 12425 71,'3'-23'325,"11"9"-301,1 1-17,2 4-5,-4 9 1,0 0 1,-1 10 4,-2 17-6,-2 9 2,-3 7-2,-4 3-2,-1 0-13,0 3-32,0 2-65,-4-1-63</inkml:trace>
  <inkml:trace contextRef="#ctx0" brushRef="#br0" timeOffset="517859.3884">10738 13043 189,'6'0'13,"3"0"10,0-3 17,-1-4 3,2-4-9,0-5-6,-1-4-6,5-12-2,-4-2-7,2-14 0,1-10-5,1-7 2,4 1-2,0 5-5,-3 9-3,0 14 2,-5 17-2,-7 9 0,-2 7 0,-1 3-4,0 0 4,0 13 1,0 13 0,0-2 1,8 6-1,4-2-1,3-3 0,2 0 0,2-4 0,8 1 0,-4-1-3,1-2-5,-6 3-2,-3-1-1,-8 1 3,-4 1 1,-3-2 4,0-1 2,-4-1 1,-12-1 8,0-4-4,-1-2-1,0 0-3,3-5-5,1-2-27,7 0-59,-2-5-55</inkml:trace>
  <inkml:trace contextRef="#ctx0" brushRef="#br0" timeOffset="519329.9423">11982 12649 274,'-7'-22'31,"-11"2"4,8-3-2,0 6-10,-3 3-9,2 1 5,1 6-8,0 3 15,-1 4-15,-5 0-8,1 11 0,0 13-3,0 8 0,-1 4-2,5 0 1,4-2 1,4-1-2,3-8 0,0-3-1,0-8-6,0-7-2,7-7 2,5 0-3,2-11 12,4-9 5,-2-9-2,2 1-2,-2-4-1,-2-2 0,-3 3-1,-1 4 0,-3 4-1,0 11 0,-2 6 2,-1 6-3,0 0 0,6 14 3,0 13 0,4 4 2,3 1-1,2-1 1,3-7-1,2-1-1,-1-9 0,3-7-1,2-7 1,2 0 0,2-15-2,-1-16 2,3-5 2,2-13-1,-3-9 0,-2-8 4,-4-6 3,-6-1-1,-5 0-4,-5 0-2,-7 0-1,-4 5 2,0 5-1,-3 4-1,-12 16 1,-3 8 5,2 9 3,3 11-2,-1 9 5,1 6 0,2 10-8,-3 25-4,0 20 1,3 16 0,4 7-1,4 11 0,3-2 1,0-2-1,0-2 0,13-8 0,6-12 0,6-13 0,5-16-3,4-12 1,12-14 2,6-8-1,8-10-3,5-22-5,4-14-11,3-4 15,-7-8 0,-2-7 3,-12-2 2,-8 2-1,-9-5-2,-12 0-2,-11 3 5,-10 1 0,-1 5 0,-12 7 1,-14 5 0,-4 7 4,-5 8 6,6 13 2,3 7-1,4 10 4,3 4 2,5 21-13,4 19-5,4 11 0,6 12 0,0 5 0,9 7 1,2 0-1,3 0 0,-5-5-7,-4-5-37,-1 1-15,-4-8-113</inkml:trace>
  <inkml:trace contextRef="#ctx0" brushRef="#br0" timeOffset="520671.3434">13349 12485 146,'-37'19'11,"-1"0"2,-4 3-1,-4-1 7,-12 9 2,-7-3-9,-9 6 10,-15 4-6,-19 6-5,-20 5 8,-20 7-4,-22 4 22,-13 2-23,-23 9-2,-20 2 1,-15 6 4,-14 4 3,-9 6-9,-3 3-4,-6 3 11,2 5-4,12-2 4,4 3-4,21-3-6,15-8 2,16-9-3,30-14 9,22-13-10,29-10-4,26-7-2,25-12 0,22-7 0,20-8 0,15-6 0,11-3-2,3 0-9,0 0-30,0 0-1,11 0 33,-1 0 7,-3 0 2,-5-2-2,2 1 2,-4-1 8,0 1 17,0 1-8,0-1-11,0-1-4,0 2 0,0 0-2,0 0 0,0-1-1,0-1 0,0 0-1,0-1 1,4 0-1,-1-2 1,2 1 1,-2-1-1,-1 0-1,3 1-3,1 0-3,1 0 0,1-1-9,4 1-7,6-3-5,2-1-41,8 1-25,9-5-54</inkml:trace>
  <inkml:trace contextRef="#ctx0" brushRef="#br0" timeOffset="521494.5772">13478 12243 221,'-7'0'12,"2"0"-2,1 0-6,-2 12 7,3 4 25,1-1-12,2-2-7,0-2-4,0-4-1,8-2-7,2-5 13,4 0 2,4-2 3,-4-15-13,1-8-3,-7-6-3,-8 0 9,0-3 0,-26 2 0,-23 5 6,-32 19-19,-30 8-2,-47 37-75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31T07:21:22.9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14853 11768 204,'8'0'4,"-4"0"208,-2 0-183,-2 0 0,0 0 1,1 0 1,1 0-11,-2 0-7,2 3 3,-1-3-2,2 0 2,-3 0-2,0 0 5,0 0 1,0 0 0,6 0 1,4-17 1,11-18-10,9-13-11,9-15 0,3-12-1,8-10 1,8-2-1,2-5 0,-3 3-3,-9 5-8,-15 13-5,-11 14 7,-18 19 6,-4 11-1,-3 9-1,-16 10-4,-7 6 3,-5 2 5,0 5 0,2 14-1,9 8 0,9-1-2,11 4 3,0-1-2,24-3 2,12 1-1,7-4-8,5 0 0,-5-4 1,-6-1 2,-8-1 1,-14 1 1,-8 4 2,-7 3 1,0 6 2,-21 6 0,-7 4 0,-1 6 1,4 1 0,3 2-1,5-3 0,10-4 0,7-1 0,0-9 0,15-2 0,14-11 0,7-5 0,9-7 0,7-8 0,8 0 2,3-20-2,-1-3-2,-5-4-45,-8 3-60,-15-3-117</inkml:trace>
  <inkml:trace contextRef="#ctx0" brushRef="#br0" timeOffset="1170.7537">15654 10251 324,'-7'-14'23,"-2"3"31,6 3-14,3 2 5,0 4-13,0 2-10,0 0-16,0 0-6,0 9-5,3 16 5,1 9 8,-1 10-1,-3 1-4,0 2 2,0-5-1,-7-1-4,-5-4 2,0-6-2,-1-6 2,3-5-2,3-6 0,3-9 1,2-2 0,2-3-1,0 0 4,0-8 5,8-20-6,7-12-3,12-12-1,1-5 1,6-7 0,6 5-1,4 5 1,6 11 0,0 14 0,2 9 0,-5 10 0,-7 8 6,-5 2-1,-8 8-2,-5 16 1,-2 11-1,-2 10 7,-5 8-4,-4 7-2,-3 4-3,-6 0-1,0 2 0,-31-3-43,-24-15-284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31T07:06:10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2296 2138 171,'0'-12'46,"-2"-3"-35,-5 0 1,4 4 8,3-1 2,0 6 20,0 2-3,0 0-14,0 1 10,0 3-12,0 0-5,0 0-8,0 0-10,0 1-1,0 19-2,0 9 3,0 7 11,0 1-8,-5 3-1,-2 0-2,-2-3 2,0-5-2,0-5 1,2-6-1,2-3 0,1-8 0,4-8 1,0-2-1,0 0 0,0 0 1,0-10 5,4-16-3,5-1-2,6-8-1,3 1 0,1-1 0,5 3 1,3-1-1,3 7 1,10-1-1,4 5 1,5 3 3,-2 4 2,-2 9 3,-7 6-4,-7 0-4,-4 9 1,-7 15 0,-6 3 0,-5 9-1,-7 5-1,-2 4 0,0 4-6,-20-1-39,-10-3-145</inkml:trace>
  <inkml:trace contextRef="#ctx0" brushRef="#br0" timeOffset="1748.1156">4376 2218 150,'2'-24'28,"1"0"18,3 9 34,-3-2-13,2 0-19,-3 5 12,2 1-14,-3 2-20,2 7 1,-3 2-8,0 0-15,0 2-4,-8 21-1,-8 14 1,-6 5 6,-2 1-6,6-3 2,2-3-2,2-3-1,7-9 1,4-6-3,3-8-5,0-7-3,10-4 6,10-1-1,10-19 4,8-10 0,-5-2-3,-5-6 1,-5-1 2,-10 2 2,-10-1-1,-3 4 0,-11 8-12,-17 6-6,-13 7-6,-4 10 25,2 3 0,5 0 5,10 4-5,14 3 2,11-2-2,3 0-11,12-3-1,21-2 12,13 0 0,6-9-6,10-13 4,-2-1-11,2-7-7,-7-4 12,-3-5 5,-5 1 3,-13-3 0,-11 2 3,-10 0 1,-13 1 7,0 4 18,-3 3-4,-10 8-12,5 6 13,5 10-2,1 7-6,2 0-18,0 10-2,0 24-11,0 14 13,0 16 1,0 9-1,0 3 0,8 1 1,4-4 0,0-11-1,-3-10 0,0-15 0,1-11-2,-5-10-1,-2-11-1,-2-5-1,1 0 5,4-14-1,1-15 1,2-5 0,3-4 1,4-1-1,2 3 0,8 4-1,5 5 1,7 8-1,2 3 0,4 8 1,4 8-1,-10 0 0,-4 13 0,-11 12-1,-12 0-1,-5 3-19,-6 1 0,-21 4 7,-18-3 0,-12-2 7,-4-5 7,0-8-1,9-2 2,4-4 0,11-4 1,14-3-1,6-2 2,6 0 2,5 0 0,0 0-2,24-3 1,13-11-3,18-2 0,8 2 0,7-5 2,0 1-2,1-6-1,-6 3 1,-2-3 0,-11 1 0,-3 2 0,-13 1 0,-13 2 0,-10-1 0,-6 2 3,-7 0 1,0 1 1,0 3 12,-1 1 4,-7 6-8,5 3-2,1 1 1,2 2-5,0 0-7,0 11-2,0 18-1,0 10 3,0 13 2,0 5 0,2 11-2,13 4 3,1 5-3,1 4 0,4 3 0,-4-1 0,-3-4 1,-6-7-1,-7-9 0,-1-14 1,-4-12 0,-12-13 0,-9-8 0,-8-9-1,-6-7 3,-5-6 3,-4-19-6,2-11-5,2-12-18,6-16-20,10-6-15,5-17-89</inkml:trace>
  <inkml:trace contextRef="#ctx0" brushRef="#br0" timeOffset="1930.1578">5700 1601 445,'0'-20'64,"-5"9"-36,-2 0 2,-1 7-19,2 1-11,4 3-4,2 0 3,0 8-26,0 19-33,0 10-63,0 2-196</inkml:trace>
  <inkml:trace contextRef="#ctx0" brushRef="#br0" timeOffset="2446.0334">5773 2116 294,'0'-1'21,"4"-2"-6,1 2 28,4-1-39,2-1-2,3-1 4,10-3 5,1-3-2,4-2-3,1-5-4,-1-2 1,-6-1-2,-5-4 1,-8 4 0,-4 0-1,-6 0 2,0 3 6,-20 2 10,-6 8-18,-3 5 2,-1 2-1,2 4 4,1 17-1,8 8-2,1 6 2,12 3-2,6 2 1,1-3 0,24-4-1,12-3 1,9-13 0,14-8 3,5-9 2,7 0-4,-5-15-3,-7-3-2,-13-5-39,-14 0-139</inkml:trace>
  <inkml:trace contextRef="#ctx0" brushRef="#br0" timeOffset="3444.0324">3303 1498 409,'11'-14'31,"-6"3"-24,-2 8-7,-3 3-1,0 2-9,0 11 10,0 8 4,0 8-4,-8 3 3,0-1-1,-5-2-2,0 0 0,0-9 3,1-6-3,2-5 0,5-8-3,5-1 3,0 0 13,0-12-12,0-10-2,0-10 2,5-4 2,9-5-3,0 7 0,2 3 0,-2 12 0,2 5-2,-2 6 2,2 5-1,-4 3 1,1 0-2,2 0 1,3 14 1,-3 4 0,1 2 1,-1 6-1,3-5-5,-5-1-87,1-3-128</inkml:trace>
  <inkml:trace contextRef="#ctx0" brushRef="#br0" timeOffset="4328.8985">3322 1081 234,'-6'-13'48,"1"4"27,0 6-24,-1-1-16,-3 4-15,-6 0-20,-9 10 10,-8 10-7,1 5-2,-4 5-2,5 3-2,7 2 0,4-5 2,13-6-1,6-4 1,0-8 1,12-7 0,19-5 0,9-3-11,4-21-6,3-10-24,0-5 3,-5-4-2,-10-3 15,-5-2 7,-9-1 18,-15 3 1,-3-4 0,-3-1 1,-20 1 3,-7-3 8,0 8 16,-2-1 66,4 15-88,11 8 8,4 10 18,10 10-17,3 3-13,0 0-3,0 17-15,3 16 9,10 14 6,1 6 1,4 6 0,0-2 0,1-5-1,3-7 1,-6-9 1,6-8-2,-3-10 0,-4-6 0,3-6 0,-2-6-6,4 0-9,-4 0 5,5-13-13,0 1 21,-5-2-7,1-3 9,-7 3 1,-2 3-1,-3 3 2,0 4 6,-4 0 6,0 4-9,-1 0-5,0 0 0,4 5-5,2 11 5,5 3 8,-1 3-1,-4-4-6,1-4 0,-2-2-1,-1-7-33,-4-2-102,0-3-98</inkml:trace>
  <inkml:trace contextRef="#ctx0" brushRef="#br0" timeOffset="4494.9164">3661 691 397,'0'0'43,"0"0"-31,0 0-12,0 14-13,9 12 9,4 9 3,-1 7-70,4-1-61,-2 4-96</inkml:trace>
  <inkml:trace contextRef="#ctx0" brushRef="#br0" timeOffset="4868.5473">3853 1081 331,'0'-8'33,"0"-6"25,0-5-30,6-3-23,4-4 7,1-1-12,1-3 3,-5 5-3,-5 2 3,-2 11-1,0 4 1,0 8 3,0 0-6,-2 0-14,-5 13 14,0 3-5,7 5 5,0-3-5,7 3 5,14-1 0,6-4-1,4-5 0,2 1-4,-5 0 1,-1 0-2,-8-2-5,-8 2 8,-10 0 0,-1 0 0,-6 1-7,-13-2 10,-1-3 7,1 2-5,4-3-2,5-7-26,2 0-43,5 0-2,3-17-84</inkml:trace>
  <inkml:trace contextRef="#ctx0" brushRef="#br0" timeOffset="5094.0427">4216 544 348,'0'-18'104,"0"6"-55,0 7 17,0 5-39,0 0-25,0 0-2,3 22-10,7 10 2,0 15 8,5 9 1,-6 2-1,-1 3 0,-4-2-4,-2-4-32,1-6-28,-3-9-23,0-8-27,0-10 10,-3-8-52</inkml:trace>
  <inkml:trace contextRef="#ctx0" brushRef="#br0" timeOffset="5325.3072">4219 978 201,'-3'-19'80,"3"2"0,0 1-16,0 6-31,7-3-8,5 4-21,3-2-3,7 3-1,2 0 0,7 1 0,4 0 0,0 3 0,-3 4 0,1 0 0,-3 0-1,-2 4 0,-7 10 0,-5 3 0,-7 5 0,-3-5-9,-6 3-11,0-3-19,0-4-73,0 0-21</inkml:trace>
  <inkml:trace contextRef="#ctx0" brushRef="#br0" timeOffset="5497.7659">4547 678 347,'-3'-9'64,"1"2"-21,2 5 8,0 2-47,0 0-4,0 0-10,0 20-14,2 8 14,5 8-62,-3 8-131</inkml:trace>
  <inkml:trace contextRef="#ctx0" brushRef="#br0" timeOffset="5895.6894">4724 952 310,'3'0'13,"2"4"-13,2 2 0,-1 4 2,0 2 1,0 0 2,-4 4 0,-2-2-4,0-1 0,0-6 3,0-2 1,0-4-1,0-1-3,0 0 17,0-4 7,0-13-21,0-6-1,7-1-2,5-4-1,-1 3 0,9 8 0,1 0 2,-3 1 1,3 5 4,-1 6-3,-1 0 4,-2 5 1,0 0-1,-2 0-5,-3 9-3,-3 5 1,-2 4 3,-4 1-2,-1 1-2,1 2-16,-3-5-53,0-4-38,0-2-27</inkml:trace>
  <inkml:trace contextRef="#ctx0" brushRef="#br0" timeOffset="6135.9929">5145 860 199,'5'-11'66,"-3"1"-11,0 6 25,-2 2-51,0 2 10,0 0-9,0 0-30,0 3-14,-9 14 13,-2 7 1,1 0 1,4-2 0,6 3-1,0-9 0,9-5 1,16-5-1,8-2 0,7-4-8,2-1-29,0-14-44,-2-6-54</inkml:trace>
  <inkml:trace contextRef="#ctx0" brushRef="#br0" timeOffset="6355.1195">5424 531 150,'-21'-26'158,"7"13"-63,8 6-35,5 5-18,1 2-31,0 2-11,0 23-12,4 11 12,5 9 7,3-1-3,-3 2-3,0 0 1,-4 1 1,-2-2-3,-3-6-7,0-10-44,0-7-73,0-10-59</inkml:trace>
  <inkml:trace contextRef="#ctx0" brushRef="#br0" timeOffset="6511.4727">5479 742 62,'9'-18'345,"5"4"-325,9 2 34,10 1-42,1 0-8,3 1 4,1 1-3,-7 4-5,-7 2-2,-9 3-74,-15 0-185</inkml:trace>
  <inkml:trace contextRef="#ctx0" brushRef="#br0" timeOffset="8594.0307">6420 2005 6,'5'-8'51,"-5"0"13,0 3-10,3-3 4,-3 0-17,0-1 8,0 0 7,0 3-19,0 1-6,0 3-5,0 2-3,-5 0-19,-6 0-1,-6 7 6,0 13-8,-7 5-1,7 6 1,3 0-1,9-2 0,5-3 0,0-6 0,13-1 0,9-7 0,12-7 2,4-5-1,9-3-1,3-21-2,4-9-45,5-6-36,-4-7-33,-7-4-20</inkml:trace>
  <inkml:trace contextRef="#ctx0" brushRef="#br0" timeOffset="8804.0278">6790 1473 113,'-28'-35'73,"8"6"9,5 12-45,9 8 30,5 6-23,1 3-21,0 0-23,6 20-2,10 11 2,4 18 3,2 9 0,3 8-1,-4 7-1,0 2-1,-3 3 2,-6-3-2,3-7-8,-6-5-95,0-12-55</inkml:trace>
  <inkml:trace contextRef="#ctx0" brushRef="#br0" timeOffset="9142.034">7018 2072 334,'0'-16'14,"3"-1"45,3-3-22,0-1-33,6 1 2,1-2 8,7 0-3,2-2 0,4 2-6,0 1-4,0 9 0,2 2-1,0 6 1,2 4-1,0 0 0,5 9 0,3 10 0,0 8 0,-3 4 0,-9-2 0,-4 0 0,-7 3 0,-12-6-1,-3 1-22,-24-3 13,-10-5 10,-17 3-2,-12-6-1,-2-5-10,-3-2-24,3-8-59,7-1 8,7 0-88</inkml:trace>
  <inkml:trace contextRef="#ctx0" brushRef="#br0" timeOffset="9314.9977">6942 1699 386,'5'-17'59,"12"-2"-35,10 0 5,10-4-26,13 3-1,5 0-1,2-1-1,-1 6 0,-5 7-4,-17 3-86,-14 4-192</inkml:trace>
  <inkml:trace contextRef="#ctx0" brushRef="#br0" timeOffset="10304.9571">9919 2316 283,'-7'-16'11,"2"-16"42,5-12 17,0 1-46,11 0-2,5-8-6,1-5-6,0-4 21,-3-5-12,-2-3-14,-6-10 0,-6-3-4,0-4 1,-6 5 0,-10 12-2,0 20 2,0 17-1,7 20 12,3 8 9,6 3-22,-6 8 0,0 31-6,-4 23 6,2 18 0,5 13 0,3 3 0,0-3 1,11-7 0,8-12 0,1-14-1,5-15-1,2-16 1,1-9 0,3-16-1,0-4-2,6-16-3,-4-12-2,-1-8 3,-8-6-2,-10-2 4,-3 4 2,-8 5 1,-3 9 1,0 12 0,0 8 2,0 6 6,-3 6-9,-8 21-6,5 10 6,0 6 0,3-4 0,3 0 2,0-7-2,13-9 0,6-9 0,4-8 0,3-6 1,1 0-1,-1-12-4,-2-13-2,-6-5 3,-8-1 2,-10 0 1,0 3 0,-25 0-1,-11 6 1,-9 6-1,-7 9-6,1 5 2,3 2 4,10 0 0,10 2-9,9 3-41,10 0-43,2-1-76</inkml:trace>
  <inkml:trace contextRef="#ctx0" brushRef="#br0" timeOffset="10507.658">9962 1642 340,'-25'-15'17,"7"6"-2,12 1 44,6 1-36,0-3-2,20-6-11,20-4-10,21 0 0,11-3 1,5 1 0,-2 2-1,-4-1-32,-14 4-46,-12 7-78</inkml:trace>
  <inkml:trace contextRef="#ctx0" brushRef="#br0" timeOffset="11850.0175">12767 1613 287,'-7'-23'54,"0"9"-38,-3 5 54,10 2-43,0 7-25,0 9-2,5 20-4,7 14 4,1 9 3,1 4 6,-4 6-3,-7 2-2,0 0-3,-3-2 2,0-7-3,0-13 2,-9-11-1,2-8 1,-1-13-1,5-6-1,1-4 1,2 0 10,0-11-4,0-9-7,0-9 0,5-3-1,13-2 1,4 4-1,6 5-2,8 4 2,4 8-1,2 6 0,1 7 1,-7 0-1,-7 10 1,-10 9-1,-7 3 1,-8 6 1,-4 0 0,0 2-1,-22-2-3,-11-2-3,-7-4-7,-7-5-2,2-3 1,4-6 12,-1-2 3,14-4 3,7-2-2,9 0 0,9 0 3,3 0-2,5 0 8,23-6-10,14-4-1,16 1 1,1 0 0,9 2 0,-4 1-3,0 0-14,-7-2-7,-7-3-8,-3 0 15,-8-1 11,-4-1 5,-5-3 1,-7-4 1,-7 2 0,-7-2-1,-8 1 2,-1 3 3,-1 0 9,-14 4 10,2 1-16,0 7-2,2 2 8,3 2-12,2 0 1,3 4-3,3 6-3,0 4 3,4 0 3,14-5-3,4 1 3,3-3-2,3-3 1,5-4 0,6 0 1,1-9-2,-4-9 0,1-3 0,-4-6 0,-8 0 2,-7-1-1,-11 4 0,-7 2 5,0 5 4,-16 1 6,-8 10-17,-7 6 3,-3 0 3,0 10-3,-1 12-3,7 8 0,4 3 0,12 4 0,7 2 3,5-4-2,2 0 0,22-5 0,7-8 1,9-8-1,5-11 5,9-3-1,0 0-3,-2-15 1,3-5-2,-13-1-1,-7-1-30,-8 3-42,-13 0-107</inkml:trace>
  <inkml:trace contextRef="#ctx0" brushRef="#br0" timeOffset="15515.6422">2158 2501 165,'0'0'59,"0"-3"-42,0 3 19,0 0-7,0 0 6,0 0 1,0 0-17,0 0-7,0 0-2,0 0-7,0 0-1,0 0-2,0 0 0,0 0 0,0 0 0,0 0 0,0 0 0,0 0 0,0 0 3,0 0 0,0 0 4,0-2 14,3-4 13,2-3-8,4-5-19,2-8-5,5-4-2,5-9 2,1-6-1,8-9-1,4-8 0,3-5 0,1 0 1,2-6 0,-5-1-1,-3 5 2,-14 7-2,-10 10 2,-8 17 0,0 7-1,-2 14-1,-8 6-1,-8 4-3,-3 3 0,-8 15 4,-5 8 1,4 2-1,5 2 0,1-1-1,5-1-3,10-3 4,2 0-3,7-4-2,0-4 1,7-4 4,12-1 1,6-3-1,8-4 0,11-4 2,6-1-1,0 0 0,2 0-1,-5 0 0,-6 0 0,-10 0 0,-6 0-1,-11 7 1,-2 8-2,-6 3 2,-6 4-1,0 5 1,0-1 0,0 1 1,-5 0-1,-3 1 0,0-4 0,-1 1 0,0-3 0,-3 0 1,5-4-1,-4-3 0,8-5 0,0 0 0,3-3-1,0 0-1,0-1 0,6-5 1,14-1 1,2 0 0,6-4 0,5-9 1,-1-1-1,3-1-1,-2 1 0,-3 3 0,-7 0 1,-6 6-1,-8 2 1,-6 3 0,-3 0-2,0 0 1,0 0-8,-9 7 9,0 5 2,0-4-2,5-2 0,1-3 0,3-3-2,0 0-6,0 0 5,13-9-18,17-11 18,10-7 2,5-3-29,-2 3-82,2-2-17</inkml:trace>
  <inkml:trace contextRef="#ctx0" brushRef="#br0" timeOffset="20722.0247">16073 2188 281,'-4'-7'31,"-2"-14"-30,6-1 13,0 0-8,7 4 2,0 9-3,-3-2 17,-2 3 10,-2-2-13,0 1 8,0 1 1,0 1-10,0-2-5,-2 1-1,-7 1-4,-6-2-7,0 1-1,-6 3-3,-4 4 3,-5 1 2,-2 0-1,-6 17 2,1 8-3,0 1 0,6 6 0,6 0-1,6 4-1,8-2-3,7-4 5,4-7-1,3-4 1,15-8 0,4-7 1,7-4 0,2-4 0,2-15-1,1-4-1,-1-7-4,-3-3 1,-6-1 3,-5 3 1,-7 4 0,-6 7 0,-4 9 1,-2 7-1,0 4 0,0 0-5,0 17-4,-7 11 8,3 1 1,0 6-1,4-7 0,0-5 1,0-4 0,7-8 1,3-6-1,2-5 0,6 0 1,0-15 2,7-13-1,1-7 0,-1-8-2,3-1 0,-2-5-3,-1-1-2,4-1-3,-9 6 0,-6 8 7,-10 13 1,-4 10 0,0 9 0,-4 5 0,-10 0 0,-3 16 1,4 4-1,4 4-2,9 0-2,0 1 4,9-1 1,15-3-1,3-4-7,6-2-17,-4-6-13,0 4-1,-9-1 14,-16 2-6,-4 3 9,-6 5 11,-22 2 10,3-3 6,-1 2 18,5-9-5,12-6 4,3-2-8,6-5-15,6-1 0,20 0 9,15-16 1,13-14-5,1-4-2,1-7-3,0-7-8,-4 1-12,-4 1 6,-5 2-1,-16 6 7,-13 9 8,-14 12 3,-2 9-3,-23 8 9,-7 0 16,-2 11-15,1 11 8,8 3-15,10 3-1,8-2 2,7 1-1,11-4-3,18-1 1,8-7-1,4 0-12,1-5-39,-6 2 18,-6 2 7,-13 1 18,-13 2 7,-4 4 0,-16 2 1,-13 3 28,1 5-2,-2-2 3,7 0-11,6-7-3,11-5-14,6-3-1,0-6-1,20-6 1,19-2 6,14-4-1,10-18-4,3-3-1,3-4-16,-9-5-19,-5-4 20,-9 1 8,-13-3 7,-6 1 0,-12 4 2,-14 4 2,-1 6 18,-10 9 8,-13 9-18,0 7 5,-1 0-8,3 10-3,3 11-5,5 3-2,7 1 0,4 1 1,2-1 1,0-4-1,6-4 0,7-3-5,1-6-16,1-3-15,-3-5 11,4 0-12,-1 0 28,1-9-12,0-4-4,-4 2-2,-1 0 12,-6 4 15,1 2 0,-3 3 6,-3 2 14,0 0-17,0 0-1,7 5-2,1 4 8,4 1-5,7-1 0,5-6-2,6-3 2,2 0-1,0-2-2,-1-10-17,-6-8-15,0-5-3,-8 2 15,-5-1 20,-4-1 6,-8 5 4,0 7 26,0 7 10,0 5 11,0 1-23,0 4-22,-6 12-6,1 9 1,5 0-5,0-4-1,0-4 0,0-2 1,8-5-1,2-3-1,1-5 0,3-2 0,3 0 0,2-9-23,4-6 9,4-5-20,-2 1 10,-1 0-5,-2 2 10,-4 5-12,0 3 22,-6 6 6,-2 3 3,1 0 0,-2 4 0,1 9 9,2 3 7,6-3-5,3 1-2,7-4 2,7-6-7,6-4 2,3 0-6,8-3 1,0-14 1,-1-6-2,-1-3 1,-9-3-1,-11 2-1,-11-2-2,-13 2 3,-6 4 0,-9 5 10,-16 4 7,-7 9 17,-4 5 4,2 0-25,3 17 24,5 8-25,10 13-7,9 7-5,7 9 1,7 6 2,21 8 0,7 5-2,9 9 0,0 8 0,-4 8 0,-7 9 1,-9 4-2,-13 4-5,-11-6-12,0-16-21,-26-20-12,-10-21 8,-7-19 42,-4-22 35,-6-11 41,3-19-25,3-27-5,1-12-34,14-14-3,11-13-8,13-9-1,8-8-8,11 4-49,22 0-89,9 8-134</inkml:trace>
  <inkml:trace contextRef="#ctx0" brushRef="#br0" timeOffset="21322.5787">18545 1922 0,'23'-8'45,"-1"0"-21,3 0-12,0-6-6,0 2-5,-5-3 0,-1-4 2,-5 2-2,-6-3 14,-5 5 29,-3 0-11,0 4 5,-11 6-33,-14 5 11,-9 0 17,-5 13-21,1 7 15,8 8-16,10 0 1,9 3-9,11 2 4,0-4-4,9-2-3,18-6 3,7-8-3,10-6 5,9-7-2,2 0-3,6-7-38,1-10-22,0-3-7,-2 1-11,-9-3 28,-5 0 15,-11 2 22,-12 0 13,-8 2 14,-9 1 32,-6 0 17,0 2-6,-9 1-14,-7 3-28,-8 5 2,-3 4-11,-3 2 26,2 2-31,3 15 1,7 0 6,1 10-8,10-1 4,7 1-3,0-3 0,24-6 0,7-4 3,3-8-4,11-6-20,-7 0-41,-3-18-33</inkml:trace>
  <inkml:trace contextRef="#ctx0" brushRef="#br0" timeOffset="21532.0298">19178 1263 301,'-11'-13'76,"8"9"-18,1 4-15,2 11-43,0 23 2,0 21-2,0 18 22,3 10-3,11 11-9,-1-5-6,-4-5-3,-5-5-1,-4-10-28,-10-15-186</inkml:trace>
  <inkml:trace contextRef="#ctx0" brushRef="#br0" timeOffset="22522.0205">21615 2305 87,'18'-11'127,"-9"-5"-73,-8-3 26,-1-5-29,0-1-29,-1 8-2,-6-4-1,-3 6-5,-3 1-7,-1 2 2,-3 4 5,0 6-11,-7 2-2,-3 5 1,-5 18-2,-1 4-1,6 7 0,6-5 1,9 3 0,6-9 0,6-1 0,0-10-1,6-6-1,15-6 0,9 0 2,5-12 0,0-10-1,-1-4-1,-7-2-2,-5 3 0,-3 0 2,-6 8 0,-6 5 2,-3 8 0,0 4 0,0 0-5,3 18-9,4 6 14,5 5 0,2-3 0,8-5 0,7-5 0,5-8-28,6-8-2,2 0-26,1-17-25,-2-10-81</inkml:trace>
  <inkml:trace contextRef="#ctx0" brushRef="#br0" timeOffset="22776.0354">22124 1624 113,'-2'-81'47,"-4"13"24,-3 17 47,6 21-95,3 19 36,0 11-28,0 0-31,0 25-6,3 25 6,4 20 1,-4 15 10,-1 14-1,-2-5-4,3 1-2,1-11-3,5-12 1,2-17-2,5-15 1,5-15-1,3-11 0,6-14 0,6-2-25,11-24-39,0-11-125</inkml:trace>
  <inkml:trace contextRef="#ctx0" brushRef="#br0" timeOffset="22948.9441">22331 1769 301,'0'-6'49,"4"-1"-21,28-3-3,17-1-21,10-3-3,6 2-1,-3 0-45,-5 3-51,-15 4-84</inkml:trace>
  <inkml:trace contextRef="#ctx0" brushRef="#br0" timeOffset="24358.0265">2229 4562 407,'-6'-9'2,"1"9"-1,5 0-1,5 0 0,8 9 0,5 9 3,2 6 0,-6 7-2,-3 2 1,-8 4-2,-3 1 1,0-1 0,-5-7 0,-8-2 0,-2-11-1,5-8 0,5-3 2,5-6-2,0 0 7,0-17 7,0-15 5,12-12-19,9-12 0,4 3 0,5 1 0,0 3 0,1 7 0,2 5 1,0 12-1,-2 7 0,-3 9 3,2 7-2,-8 2 2,3 12-3,-3 13 1,-1 13 2,-5 8 0,-1 3 1,-9 4-2,-6 2-2,0 2-32,-24-5-158</inkml:trace>
  <inkml:trace contextRef="#ctx0" brushRef="#br0" timeOffset="25304.6489">4054 4700 173,'5'-22'64,"-2"-2"-47,3 5 45,1 2-2,-4 10-24,-1 3 2,-2 1-5,0 3-9,0 0-14,1 0-10,4 16-2,1 18 2,5 17 30,0 16-17,-3 5-10,0 4 2,-5 0-3,0-2-1,-3-6 0,0-3-1,0-11-1,0-12-24,0-12-8,0-13-11,0-11-2,0-6-28,0-11 28,0-23-174</inkml:trace>
  <inkml:trace contextRef="#ctx0" brushRef="#br0" timeOffset="25596.2669">4065 4592 203,'-9'-42'44,"3"12"24,4 6-14,2 3-1,0 7-37,0 1-13,14 2 1,10 5-4,10 4 1,8 2 0,-5 2 0,3 18-1,-5 10 1,-13 10-1,-13 2 0,-9 5 0,-1 2-6,-23-5-8,-9-1 11,0-7 3,3-11 3,11-2-3,0-10-4,12-6 1,5-2 3,2-5-43,0 0-21,19-14-4,8-10-55</inkml:trace>
  <inkml:trace contextRef="#ctx0" brushRef="#br0" timeOffset="26226.8189">4508 4045 271,'-8'-58'5,"0"9"23,2 8 10,-2 10-3,5 13-12,3 9 9,-2 7-14,2 2-14,0 12-4,0 28 0,0 17 0,0 14 9,0 8-2,0 3 0,5-3 0,6-4-1,2-9 0,2-10-2,6-9-3,2-12-1,0-8 0,4-11 1,4-9 0,6-7 0,3 0 2,6-19-1,0-10 0,-6-2-1,-4-6-1,-11 3-2,-4-2-1,-9 4 3,-12 2 0,0 3 0,0 8-2,-17 7-4,0 11-9,0 1-2,-2 3 16,4 14 0,3 3 1,3 3 0,6-1-3,3-2 3,0-4 0,0-2 0,0-6-2,6-2-2,0-6-8,2 0 3,2 0 3,-1-4 3,3-9 2,-2 0-1,4 1 2,-5 0 0,1 5 0,-1 3 0,-1 4 0,-1 0-2,-1 0-2,6 14 3,1 3 1,2 3 0,3 0 0,3-4 1,4-3 0,7-8-1,-1-5-66,0 0-55</inkml:trace>
  <inkml:trace contextRef="#ctx0" brushRef="#br0" timeOffset="26495.8635">5388 4221 361,'0'-3'28,"-6"2"18,3 1-1,-5 0-38,1 1-5,-6 15-1,2 12-1,2 2 0,5 3 2,4-2-2,0-1 1,0-4-1,13-4 2,5-3-2,10-9 3,4-6-2,8-4-1,8-4-15,0-14-20,0-5-50,-8 1-59,-2 0-66</inkml:trace>
  <inkml:trace contextRef="#ctx0" brushRef="#br0" timeOffset="26848.3144">5732 4296 190,'-7'0'55,"4"0"-35,1 0 33,2 0-53,0 0-7,0 0 7,8 0 2,4 0 5,3 0 10,3 0-9,2 0-3,0-10-2,-1-5-3,-2-1-1,-4-7-1,-2 3-2,-4-4 4,-7 2 0,0 2 0,-1 4 0,-16 3 0,-2 6 3,-1 7 2,-1 0 27,1 8-29,-1 17 5,3 6-6,6 2 6,6 2 3,6 2-9,0-5 4,16-4-3,8-6-1,9-6 2,6-10-2,4-6 0,3 0-2,-2-12-10,-4-3-86,-6-3-110</inkml:trace>
  <inkml:trace contextRef="#ctx0" brushRef="#br0" timeOffset="27477.6153">6186 4378 245,'0'0'20,"0"0"27,0-1 49,3-10-81,7-6-6,1-2-2,1-2-5,1-3 1,-1 1-1,0-4 0,-3 5 0,-5 2 6,-4 4-3,0 2-2,-4 7-3,-9 1-1,1 6-9,1 0 10,4 0 7,2 4-7,5 8-4,0 2-4,3 2 8,17 1 0,5 2 2,5-1 1,-3-1-3,7 0 1,-4 0 0,-5-2-1,-7 2 2,-8 0-2,-10 0 0,0 0 1,-13-1-1,-11-2 2,-1-1 0,-1-4 0,10-3-2,7-3-27,9-3-102,0 0-56</inkml:trace>
  <inkml:trace contextRef="#ctx0" brushRef="#br0" timeOffset="27636.8767">6954 4342 317,'-4'-1'115,"-14"-1"-102,1-1 49,4 0-62,-3 3-5,-1 0-81,-5-1-274</inkml:trace>
  <inkml:trace contextRef="#ctx0" brushRef="#br0" timeOffset="31342.0305">8128 3582 303,'6'-18'13,"-3"9"16,-3 2 31,0 5-28,0 2-5,0 0-8,0 0-7,0 0-6,0 10-3,-3 21-2,-9 17 4,-7 21 37,-2 11-27,6 5-10,0 7-1,10-3-1,5-2-2,0-12-1,31-7 0,16-15 0,26-13 0,11-16-2,21-16-26,1-8-29,-3-2-72,-12-20-206</inkml:trace>
  <inkml:trace contextRef="#ctx0" brushRef="#br0" timeOffset="31851.9994">9000 3899 517,'-10'-4'7,"4"4"2,5 0 0,1 0-9,-2 14-8,-2 14 4,-1 8 4,1 7 1,1 0-1,3-7 2,-2-7-1,-1-4-1,3-8 1,-6-9 0,5-4-1,-1-4 0,2 0 3,0-21 4,0-13-7,0-8-1,0-8 0,0 0 1,0 3 0,0 2 0,2 6-1,0 17 1,3 8 5,-2 8 4,0 6-9,6 5 0,12 23-9,7 14 9,10 9 1,4 3-1,7-5 0,10-8 1,2-13-1,7-7 0,-3-14-1,4-7-26,-12-8-28,-8-22-45,-12-4-42,-15-8-9</inkml:trace>
  <inkml:trace contextRef="#ctx0" brushRef="#br0" timeOffset="32048.3959">9500 3531 132,'-31'-43'66,"7"18"7,9 11 49,9 7-63,6 7-31,0 14-28,0 26-5,2 26 5,9 13 9,4 4-3,4 0 1,0-5-4,-2-5-1,-1-6-2,-3-5 0,-1-12-38,0-13-102,-2-15-113</inkml:trace>
  <inkml:trace contextRef="#ctx0" brushRef="#br0" timeOffset="32422.8888">9727 4025 255,'-9'0'87,"-1"0"-54,-1 0 21,5 6-33,0 8-17,2 0 0,4 5-3,0-1 0,0 3 2,1-1 0,11-3-1,0-8-1,1-1 3,4-5-3,2-3 2,5 0 16,0-16-12,-2-4-3,-4-1-2,-10-1 0,-8-2 1,0 1 0,-18 0-3,-12-1-2,-10 7 2,-5 5 7,3 4-6,12 7-1,11 1 0,9 0-8,10 13-33,0 6-95,19-1-114</inkml:trace>
  <inkml:trace contextRef="#ctx0" brushRef="#br0" timeOffset="33076.7269">11008 4010 16,'0'2'373,"0"-2"-368,0 0 18,3-3 7,2-10-29,3-4 7,4-4 6,3-3-7,5-4-7,2 2 4,2-5 0,-3 2-3,0-3-1,-9 4 1,-3 3-1,-8 3 2,-1 8-2,-1 3-3,-15 7-18,0 4 20,-2 0 0,6 3 1,4 6-1,6 3-5,2 1-5,0 1 11,15 1 1,6 1-1,1-2 1,4 0 0,-4 2 0,-1-1 0,-3 2 1,-6 0-4,-5 4 2,-7 2 0,0 2 0,-1 2 0,-13-3-1,1-3 2,7-3-1,-1-4 2,7-4-4,0-2 1,0-1-1,17-5 2,9 1 0,12-3 3,13 0-3,6-11-16,4-3-71,-2 0-58</inkml:trace>
  <inkml:trace contextRef="#ctx0" brushRef="#br0" timeOffset="33442.2397">11682 3889 108,'-6'-3'148,"3"3"-143,3-1 21,0-1-18,6 1-4,11-1-4,11-5 5,2 0-3,1 0 0,-3-3-2,-3-1 0,-5-3-2,-3-2 2,-10-1 2,-5 0-1,-2 0-1,-3 5-3,-18 4 3,-3 5 3,-6 3 15,0 1 1,2 19-12,5 4-1,4 2 11,9 4-13,10 1-1,0-1 5,0-5-3,25-5-4,5-8 2,12-12 10,8 0-5,3-3-8,0-10-4,-7-4-135</inkml:trace>
  <inkml:trace contextRef="#ctx0" brushRef="#br0" timeOffset="34131.5729">12336 3885 163,'-26'-10'77,"-2"1"-60,6 6 34,10-1-11,7 4 5,4 0-9,1 0-11,0 0-21,0 8-4,3 24 0,6 14 7,1 13 9,0 11-2,-2 5 6,-3 2-11,-1 6 0,-2 3-7,-2-6 0,0-5-1,0-9-1,0-14 0,4-7 0,-2-16-4,-2-13-27,0-13-36,0-3-94,0-23 54</inkml:trace>
  <inkml:trace contextRef="#ctx0" brushRef="#br0" timeOffset="34395.9772">12264 4004 238,'-1'-29'54,"1"4"-20,0 9 11,11 3-28,12 6-14,-2 6-3,9 1 0,-1 0 0,-2 18 1,-2 7 0,-1 7-1,-9 3 0,-7 1-7,-8-3-29,0-2-1,-18-5 9,-12-5 7,-1-6 17,1-4-5,2-7 8,5-2-12,10-2-13,4 0-55</inkml:trace>
  <inkml:trace contextRef="#ctx0" brushRef="#br0" timeOffset="34761.8772">12657 4062 235,'0'0'10,"1"0"9,5-5 9,4-5 4,11-7-31,7-1 0,2-5-1,0-3 2,-6 1-2,-5-1 2,-8 1-1,-10 1 0,-1 9-1,0 1 0,-18 7-5,-5 7 5,-6 0 6,-1 11 9,4 11-4,3 10-3,11 4-4,9 3 1,3-2-2,15-4 5,21-5-6,7-8 2,8-10-3,8-10 4,6 0-5,2-20-3,-1-8-77,-5-6-27,-8-4-40</inkml:trace>
  <inkml:trace contextRef="#ctx0" brushRef="#br0" timeOffset="34979.4557">13238 3506 30,'-30'-42'145,"6"9"-93,5 14 36,8 7-43,8 8 14,3 4-49,0 12-10,0 25-4,6 16 4,7 15 9,3 1 0,-1 1-6,-2-8-1,-1-1-1,-3-3 0,0-7-1,-5-7-1,-1-11-49,-2-12-74,1-9-52</inkml:trace>
  <inkml:trace contextRef="#ctx0" brushRef="#br0" timeOffset="35236.8793">13219 3897 112,'0'-17'213,"0"0"-210,22 4 13,12 2-14,10 0-1,6 0-1,4 1 1,1 1 0,-7 5 0,-6 3-1,-12 1 0,-11 0-1,-10 3-1,-6 12 1,-3 5 1,0 4 4,0 6 9,0-3-1,0-1-8,0-2-3,4-5 0,2-5-1,-1-3-1,2-5-112,2-6-143</inkml:trace>
  <inkml:trace contextRef="#ctx0" brushRef="#br0" timeOffset="35401.151">13680 3522 431,'-2'-2'5,"2"2"-5,0 0-4,5 22-60,11 7 48,8 9-64,-9 5-170</inkml:trace>
  <inkml:trace contextRef="#ctx0" brushRef="#br0" timeOffset="36081.8603">13899 3889 393,'-2'0'4,"1"0"35,-1 0-25,1 3-14,-4 11-6,4 6 6,-1 4 2,2-2-2,0-1 0,3-5 1,9-2-1,2-6 1,4-4 0,5-2 4,7-2-3,-1-2-2,-2-12 0,-7-3-3,-6-3-3,-11 3-5,-3-2-14,-8 1-14,-20 2-8,-6 4 40,-11-1 1,8 4 6,8 2 1,11 0 4,11 4 3,7-1-1,0-2 10,25 1-6,10-2-11,12-2 2,0 4-2,-1-1-2,-3 2 2,0 3 0,-8 1 0,-9 0-2,-2 1 2,-9 10-2,-7 2 2,-1-1 0,-7 4 6,0 1-6,-1-3 9,-8-1-8,1-6 1,4-3 7,4-3-7,0-1-2,0 0-1,0 0 1,9-12 0,13-9-9,5-5 9,0-1 0,3 2 0,-2 2 0,0 3 0,-2 4 0,-1 4 5,-3 7 10,-1 5-2,-3 0-5,3 5-3,-6 15 3,0 5-2,-3 3-3,-2 4-1,-2 2-2,-4-2-22,-4-8-199</inkml:trace>
  <inkml:trace contextRef="#ctx0" brushRef="#br0" timeOffset="36921.861">15780 3938 371,'-12'-10'21,"4"10"19,8 0-17,-3 0-23,-4 2-3,1 9 0,-2 4-1,4 1 4,4-4 1,0 2-1,7-4 0,11-4 4,5-3 6,7-3-3,1 0-5,2-7-2,-5-8-3,-6-7-1,-12-1-4,-10-4-2,-2-4-4,-28-1-37,-12 3 14,-11-2 14,-10 2 23,-1 1 0,4 3 5,8 3 21,13 6 16,17 3-16,13 6-6,9 2-8,1 0-5,29 0-4,22-5-1,20-4-2,13-3 0,9-6-13,3-5-23,0-5 2,-2-6 14,-13 4 13,-16-1 0,-17 4-3,-21 4-15,-20 5 5,-8 6 20,-11 4 12,-11 8-10,-6 5 20,0 2 12,-1 23-13,3 16-11,4 19-10,7 20 11,11 18 4,4 14 3,2 10 7,17 5-16,1 5-1,0 1-4,4-2 0,-9-8-3,-2-2 0,-8-15 1,-5-11-2,0-8-3,-5-15-40,-11-11-74,-7-21-70</inkml:trace>
  <inkml:trace contextRef="#ctx0" brushRef="#br0" timeOffset="37089.8537">15696 4556 488,'0'-20'0,"3"-1"0,28-5-2,11 4-16,10-2-4,3 3-28,3-1-105</inkml:trace>
  <inkml:trace contextRef="#ctx0" brushRef="#br0" timeOffset="37808.5899">17765 4284 423,'0'0'6,"0"0"1,1-5 30,16-11-37,8-5-8,1-3 8,-1-2-2,-1-3 1,-5 0-1,-1-3 2,-4 5 0,-8 2 2,-6 3-1,0 3-1,-8 3-3,-14 7-11,2 1 11,-1 7 0,6 1 2,7 0-1,5 6-1,3 9-23,6 3 26,18 2 0,5 0 0,9-3 0,0 4-3,-5-4 1,-8 3-14,-10 1-16,-8 0 4,-7 1 14,-7 3 9,-14-1 2,-1 2 3,0-2 5,3 0 5,8-5 2,5-1 3,6-4-10,4-3-4,25-5 6,17-6 6,19 0 2,10-3-10,10-12-5,-9-2-39,-3-2-90</inkml:trace>
  <inkml:trace contextRef="#ctx0" brushRef="#br0" timeOffset="38331.8605">19228 4067 257,'0'-12'128,"0"7"-111,0 3 41,0 2-30,0 0-28,0 0-4,0 6-6,0 15 5,-7 4 5,-5 5 5,4 0-5,5-7 1,3 1-1,0-10 1,0-3-1,11-2 0,5-8 1,-1-1 0,5 0 2,-5-4-3,-2-10 0,-6 0-4,-5-7 0,-2-2-13,-8-2-10,-16-2-19,-4 6 5,-5 4 14,2 6 27,3 5 2,14 2 8,6 4 7,8 0-9,0 0-5,22 0-3,17 0 0,17-3-3,7-7-25,8-7-21,0-5-32,-1-5-59</inkml:trace>
  <inkml:trace contextRef="#ctx0" brushRef="#br0" timeOffset="38865.7825">19841 3599 89,'0'-37'45,"-7"5"19,-8 9-7,6 8-30,1 10 16,4 5-5,4 4-38,-2 31 1,2 14-1,0 11 4,0 6 0,11-1 1,-1 0-3,5 0-1,-6-2 2,2-2-2,-5-10 0,0-9 0,-3-6 0,-3-12-1,0-12 1,0-5-1,0-7 0,0 0 1,0-1 1,0-13 3,0-6-5,0-3 0,3-1 0,15 6 0,6 1-4,5 6 3,4 4-2,4 4 3,4 3 0,2 0-1,0 8 1,-7 8 0,-8 2 0,-13-1-3,-12 4-17,-3-4-6,-24-1 7,-13-3 1,-6-2 15,-4-5-3,1-1 3,6-5 3,1 0 16,12 0-8,8 0 10,11 0-4,8 0-10,3-6 2,24-2 0,11-2-6,15 0-6,5-1-12,8-3-13,3-2-17,1-4-15,-2 1-21,-11-2-23</inkml:trace>
  <inkml:trace contextRef="#ctx0" brushRef="#br0" timeOffset="39120.6089">20486 3991 38,'0'-15'100,"-6"3"-35,-6 6-27,0 1 6,0 5-2,3 0-20,2 0-18,4 17 0,3 9 10,0 8-6,0 6-4,11 3 2,6 7-2,-1 4-1,1 8 2,-4 0-3,-2 2-1,-5-1 0,-6 0 1,0-1-2,-14-3 1,-13-8 0,-3-11 0,-7-12 1,-4-17 4,-4-11-4,-3-4-2,3-28-28,2-14-44,6-11-128</inkml:trace>
  <inkml:trace contextRef="#ctx0" brushRef="#br0" timeOffset="39279.4195">20454 3642 25,'5'-24'325,"-1"18"-323,2 0-2,0 6 0,3 0-74,0 12-86</inkml:trace>
  <inkml:trace contextRef="#ctx0" brushRef="#br0" timeOffset="39697.8681">20671 4059 302,'-5'0'48,"2"3"-43,3-3 1,0 3-4,0-1-2,5 1 0,12-2 4,9-1 5,4 0-2,1 0-5,2 0 0,-6-7-2,-5-5 2,-7-2-2,-10-1 0,-5 0 0,-7 0-8,-19 3-6,-7 6 14,-6 6-13,1 0 13,6 4 1,4 13 4,11 3-4,7 2-1,7 2 2,3-1-2,10-3 2,17 1 4,9-6 8,7-3-3,8-5-4,3-4-5,4-3-2,-3 0-75,-1 0-76</inkml:trace>
  <inkml:trace contextRef="#ctx0" brushRef="#br0" timeOffset="39930.5483">21196 3942 150,'-15'-11'117,"-3"6"-93,3 5 23,-2 0-30,-1 12-13,1 12 0,6 6 3,4 3-4,7-3 2,0 0 0,3-6-3,16-1 0,7-9 4,9-6 3,6-8-9,4 0-14,5-4-40,2-14-62,2-9-35</inkml:trace>
  <inkml:trace contextRef="#ctx0" brushRef="#br0" timeOffset="40388.2149">21615 3542 223,'-6'-22'34,"0"9"49,6 13-1,0 0-66,0 23-16,0 17 0,0 11 0,0 12 6,4-2-1,4 1-1,-1 0-3,-2-1-1,-1-7 2,-1-10-1,0-10-1,0-11-2,-1-10-5,-1-9-6,0-4-19,5 0-6,4-3 38,2-12 2,5-7-2,3 2 1,1 3-1,6 1 7,1 2-3,6 3 1,2 6-3,5 4-1,5 1 0,0 0 0,-1 17-1,-1 6 2,-5 6-2,-6 3 1,-8-1 0,-12 5 2,-13-7-3,0-4-4,-24-7-10,-15-7 0,-11-7 14,-13-4 0,1 0-3,-4-7-4,14-7 3,6-6-27,12-1-45,7-4-55</inkml:trace>
  <inkml:trace contextRef="#ctx0" brushRef="#br0" timeOffset="40553.2763">21812 3805 360,'3'-11'25,"13"1"19,7 0-27,8 0-16,12 3-1,-1 4 0,1-2-16,0 5-75,-3 0-97</inkml:trace>
  <inkml:trace contextRef="#ctx0" brushRef="#br0" timeOffset="40957.3884">22466 3480 388,'-11'-5'16,"11"5"47,0 0-12,0 0-49,10 17-2,13 17 0,9 10 2,10 11 0,3 5 0,-4 9 0,-6 5-1,-14 4-1,-11 4 2,-10-3-2,-10-8 2,-18-9-1,-14-7 0,-5-11-1,-2-10 1,-1-10-1,10-8 0,8-8-10,8-5-33,10-3-48,11 0-109</inkml:trace>
  <inkml:trace contextRef="#ctx0" brushRef="#br0" timeOffset="41146.2912">22904 4299 223,'1'0'182,"-1"0"-179,0 0 24,0 0-27,0 0-111,-19 0-138</inkml:trace>
  <inkml:trace contextRef="#ctx0" brushRef="#br0" timeOffset="58942.1042">2837 6718 81,'-16'-10'4,"2"-2"95,0 0-63,2 1 0,12 6-28,0 0 15,0-1-2,0 3-4,-2-1-3,2-1 7,0 0 5,0 1 1,-1-1-6,1 0-7,-2 3 1,-1-1-3,3 0-6,-3 3 6,3 0 0,0 0-4,-3-1 5,3-1-4,0 2-6,0 0 2,0 0 1,0 0-6,0 0-4,0 9-2,0 19 3,0 13 3,0 9 1,3 7-1,5 6 0,-1 5 0,3 5 0,1 4 0,-2-4-11,4-3-40,0-8-20,-3-6-69,0-9-108</inkml:trace>
  <inkml:trace contextRef="#ctx0" brushRef="#br0" timeOffset="59175.015">2661 7563 240,'-7'2'16,"2"-2"17,2 2-3,3 1-16,0-3-13,0 0 4,0 0 5,3 0-6,12 0-2,12 0 3,0-14-2,4-3-3,-1 3 0,-2 1-3,2 5-44,-6 1-26,4 7-53</inkml:trace>
  <inkml:trace contextRef="#ctx0" brushRef="#br0" timeOffset="59781.6134">3450 7403 265,'-3'0'12,"0"0"21,3 0 45,0-3-64,0-11 9,5-8-11,17-9-12,5-3 0,7-8 4,-2 3-4,-7 4 2,-10 5 0,-5 9-1,-7 4 1,-3 9 0,0 5-2,0 3-1,-8 0 1,-8 5 5,0 12-3,3 3-2,4 0 0,9 4-2,0-4-3,9 0 5,14-1 0,7-5 0,3-2 3,9-1-3,0 2-16,-7 1 3,-3-2-6,-13 5-6,-10-3 24,-9-1-4,-4 4-1,-27 0 6,-8 2 4,1 3 5,-2-8-2,4 1-6,14-7 2,4-5-3,9-3 0,7-3-28,2-20-66,8-7-54</inkml:trace>
  <inkml:trace contextRef="#ctx0" brushRef="#br0" timeOffset="60022.0112">3960 6777 278,'-17'-28'31,"3"9"30,0 7 4,7 5-47,4 4 3,2 3-15,1 3-6,0 23-6,0 14 6,6 10 1,4 3 0,1 5-1,-2 7 1,2 2-1,-3-3 0,-2-5-8,0-7-44,-3-12-39,0-14-25</inkml:trace>
  <inkml:trace contextRef="#ctx0" brushRef="#br0" timeOffset="60187.2487">3950 7183 237,'-7'-20'39,"7"6"24,0-1 2,2-4-47,27 0-18,11-3 4,8-1-3,6 3 1,2 4-2,-4 4-2,-7 5-41,-7-3-110</inkml:trace>
  <inkml:trace contextRef="#ctx0" brushRef="#br0" timeOffset="60936.3892">5525 7152 198,'7'-26'50,"1"17"18,-8 4 1,0 5-37,0 0-19,0 0-5,0 0-8,0 20 0,0 8 8,0 11 1,-3-2-5,0-1 0,3 0-4,0-4 0,0-3 0,3-8 0,8-8-4,5-8 1,5-5-7,3-5 8,1-15-3,3-9-4,-7 0 4,-9-2 2,-10 2 0,-2 2 1,-21 4-11,-15 4-19,-10 8 10,-8 7 20,-1 4 2,7 1 0,11 13 6,13 3-6,9-1-4,12 1 3,3-3-7,8-3 7,17-5 0,5-6-27,13 0-19,0-7-25,1-6-59</inkml:trace>
  <inkml:trace contextRef="#ctx0" brushRef="#br0" timeOffset="61860.611">5923 6797 302,'-10'-30'16,"7"8"-2,3 9 21,0 8 1,0 5-34,0 2-2,0 23-8,3 12 8,3 14 7,1 2-4,-2 2 6,-4 3-8,2-4 0,-1-4 0,-1-9-1,2-9-1,-3-13-1,2-10-9,-2-7-1,0-2 8,4-8 3,-1-16 2,3-5 1,-3-1-1,5-1 0,2 5-1,3 4-1,7 5 1,8 6 0,1 7 0,8 4 0,-3 0 0,-4 18-1,-3 5 1,-6 7-3,-10-4 0,-6 3-7,-5-3-27,-12 1-2,-13-3 30,-12-2 9,-1-7 2,-2-5 8,7-3 3,5-5 3,7 0-5,16-2-3,5 0-5,0 0 3,16-4 3,16-10-4,14-7-3,8-4-2,9-2-10,2-4-27,1-6 14,-2 3 13,-10 0 9,-14 2-9,-10 9 2,-14 3 8,-10 6 1,-6 6 2,0 3 7,-9 5 24,-7 0-4,-2 2-16,-1 15-9,8 13 2,1 9-3,10 9 5,0 10-6,12 3 3,13 4-1,5-2-3,-3 4-1,1-4-1,-10-1 0,-9-6 0,-9-4 0,-9-6 0,-21-7-1,-13-8 0,-10-7 1,-6-10-1,-5-6 6,6-8-10,4 0-2,8-13-89,12-18-59</inkml:trace>
  <inkml:trace contextRef="#ctx0" brushRef="#br0" timeOffset="62033.432">6530 6686 413,'0'-24'13,"-8"11"-10,-6 4 28,1 5-31,4 4 3,1 2-8,4 18 5,2 13-46,2 8-44,0 4-114</inkml:trace>
  <inkml:trace contextRef="#ctx0" brushRef="#br0" timeOffset="62444.7196">6674 7157 224,'0'0'0,"0"0"1,0 0-1,19 0 19,11 0-1,4-8-11,7-7-6,2-4 0,-3-6-1,-6-3 0,-2-1 0,-13 2 0,-13 2 1,-6 3-1,0 10 0,-22 3 0,-11 9 9,-3 0-2,-1 7 0,-2 13 4,3 6 3,9 1 4,9 3-6,9-4-3,9-1-9,0-4 0,20-4 4,13-8-4,14-3 5,8-6-1,2 0-1,3-6-3,-9-3-22,-7 1-59,-9 2-73</inkml:trace>
  <inkml:trace contextRef="#ctx0" brushRef="#br0" timeOffset="62729.997">7248 6919 208,'0'-3'40,"0"3"7,0 0 0,-11 0-35,-3 6 1,-6 11-8,1 3-4,2 7 10,-2 2-4,4 1 1,5-1 0,7-7-8,3-3 1,1-5-1,23-2 0,7-7 4,14-5 0,9 0-1,4-22-3,6-7-34,-4-7-80,4-8-87</inkml:trace>
  <inkml:trace contextRef="#ctx0" brushRef="#br0" timeOffset="62933.259">7689 6515 319,'-33'-15'42,"7"7"1,9 8 6,8 0-26,3 20-23,3 14 0,3 15-1,0 4 1,14 3 3,11 2 2,-1-3-4,-3-3-1,-3-7 0,-8-3-10,-4-6-56,-3-14-84,-3-11-9</inkml:trace>
  <inkml:trace contextRef="#ctx0" brushRef="#br0" timeOffset="63068.9891">7680 6808 287,'-1'-24'60,"1"6"-15,0 2 7,24 1-34,9 3-18,17 0 2,8 4-2,1 4 0,0 4-5,-12-3-229</inkml:trace>
  <inkml:trace contextRef="#ctx0" brushRef="#br0" timeOffset="64492.2248">9397 6984 340,'6'-31'9,"-6"-3"5,0 12 19,-10 14-27,-8 5-1,-2 3-3,-8 4 14,-8 18-14,-1 14 2,-1 8 4,6 4-1,7 1-4,11-4 0,9-5-1,5-7-2,10-7 0,21-9-1,18-10 1,10-7 0,15-4 0,2-17 0,5-4-40,-7-8-21,-7 0 13,-9 1 35,-13 0 13,-18 3 1,-11 5 1,-14 3 2,-2 4 7,0 1 21,-9 4 16,-3 3-32,-3 4-5,3 0-1,-1 5-9,-2 0 10,-2 8-9,-5 12 1,-4 8-2,1 8 5,2 3-2,1-2-3,8-3 0,6-7-1,7-3-1,1-6 0,0-7 0,10-4-4,16-7 5,5 0 0,0-18 1,1-4-1,-3-3-10,-3-4 2,-7-2 4,-7 2 3,-3 3 1,-6 9 0,-3 9 1,0 5 2,0 3 6,0 0-5,4 3-4,-2 12 0,5 4-2,2-2 4,3-2-4,0-4 2,5-5 0,4-6 0,-1 0-1,1-2-7,-3-10-27,-2-3-14,-4-3 18,-2 1 20,-5-1 7,-2 2 4,-3 2 1,0 4 2,0 1 10,0 6 32,0 3-4,0 0-25,3 2-15,2 16-1,-1 5 8,1 4-3,1-2-2,1-2-2,4-4 0,-2-5-1,2-5 1,0-5-1,1-4 0,2 0 2,3-10-2,4-7-3,-2-4-3,-2-3-2,1-2 1,-5 2 0,-1 6 7,-4 6 0,-4 6-1,-1 6 1,3 0 5,3 4-4,6 11 11,4 3 0,5-2-7,-3 0 1,4-9 0,4-2-5,1-5 0,1 0 1,-1-14-1,-2-7-1,-5-4-6,-4-2-39,-8 3-61,-4-4-101</inkml:trace>
  <inkml:trace contextRef="#ctx0" brushRef="#br0" timeOffset="65444.6854">12075 6691 248,'2'-28'67,"-2"3"-13,0 8-2,0 8-6,0 8-10,0 1-26,0 0-10,-2 25 1,-6 10-1,-1 14 15,0 1-13,5 0 0,2-2-2,1-5 1,1-1-1,0-4 0,0-14-1,0-8 1,0-10-2,0-6-4,0 0 1,3-6 5,5-16 4,3-5-2,1 2-2,4 4 0,3 2 0,4 6 0,10 4 0,2 9 0,3 0-1,-2 4-1,-2 14 1,-4 6-1,-8 0 0,-6 5 1,-9-3 0,-7 2-2,-1-2-2,-28-4-12,-11-5 9,-12-6 6,1-6 2,-1-5 2,7 0 2,7 0-2,16 0 2,9 0-1,10-2-3,3-1-1,3 1-2,24-3 3,13-2 0,12 1 1,0 0-1,-1-2-1,1 2-1,-7-4-2,-8 1-4,-6-2-3,-2 4-7,-7-2-9,-5 2-17,-4-1-11,-2 2-14,-5 0-20,0 3-64</inkml:trace>
  <inkml:trace contextRef="#ctx0" brushRef="#br0" timeOffset="65819.8134">12610 6953 185,'0'0'35,"2"0"-11,-2 0-3,1 0-19,2 0-2,5 0 0,3 0 10,1 0 3,3 0 5,2 0-8,0 0 0,3 0 6,-1-4-3,1-9-5,-2-3-3,-2-1 2,-2 0-4,-4 0 2,-6 0-1,-4 1 7,0 5 18,-13 6-21,-8 2-6,-7 3 7,-1 4 3,2 16-6,5 5-2,9 6 1,11 5-3,2-2 0,3 2 0,25-8 0,11-5-1,5-12 1,5-9 2,6-2-1,0-14-3,1-11-3,-1-4-60,-6-3-111</inkml:trace>
  <inkml:trace contextRef="#ctx0" brushRef="#br0" timeOffset="66352.0071">14356 6890 312,'0'-12'128,"0"4"-108,-10 8-1,4 39-17,2 17 5,2 14 19,2 8-3,0 4-3,9 5-12,-1 5-6,-3 1-2,-5 0 0,0-4 1,0-6-1,-1-5 0,-9-16-1,2-12-5,2-19-21,1-19-32,3-12-12,-1-12-34,3-27-115</inkml:trace>
  <inkml:trace contextRef="#ctx0" brushRef="#br0" timeOffset="66643.5891">14285 7132 75,'-12'-50'248,"3"18"-184,9 6-24,0 6-20,22 5-14,16 5-4,10 3-2,10 7 0,-1 0 0,0 12-1,-9 10 0,-13 5 0,-10 4-4,-17 1-4,-8 1-12,-12-6-2,-21-2 14,-8-7 9,-8-4 11,2-6-5,8-1 4,9-7-3,9 0 0,14 0-4,7 0-3,0-8-29,25-9-67,8-7 29,6-6 5,7-9-69</inkml:trace>
  <inkml:trace contextRef="#ctx0" brushRef="#br0" timeOffset="67213.8988">14808 6626 182,'17'-79'35,"-9"15"31,-7 9 16,-1 16-22,0 16-8,0 10-21,0 10-11,0 3-19,0 14-1,0 22-8,0 20 8,0 14 4,0 8-4,0 6 3,0-1-2,0 4 0,3-6 0,7-7-1,1-10 0,1-18 0,4-15 0,1-7-1,4-14-1,2-10 2,9 0 0,2-15 5,2-14-4,4-8-1,0-9-3,-4-6 2,-6 0 1,-8 4-1,-10 11 1,-11 9 0,-1 11-1,-1 8 1,-14 8-12,-7 1 12,-2 12 1,-1 17-1,2 5-3,4 3-2,8 4 4,6 0 0,5-12 1,0-2-2,0-15-6,4-6-5,10-6 3,5 0 10,3-14 0,3-10 2,3-6-2,-3 2 0,-3 3 0,-6 8-1,-1 6 1,-6 8-1,-1 3 1,1 0-7,0 12 4,4 8 3,4 7 1,2-2-1,2-4 0,3-5 0,-2-5-57,1-6-64,2-5-42</inkml:trace>
  <inkml:trace contextRef="#ctx0" brushRef="#br0" timeOffset="67454.7625">15616 6832 278,'0'-14'40,"0"8"27,0 1-31,0 5-14,0 0-13,-2 0 1,-11 17-8,1 8 3,1 4-5,3 0 0,8 5 0,0-5-1,7 3 1,15-9 0,8-3-1,7-11-13,5-9-13,1 0-30,2-6-32,-6-11-13,-6-5-76</inkml:trace>
  <inkml:trace contextRef="#ctx0" brushRef="#br0" timeOffset="67791.9971">15912 6909 85,'-13'0'60,"1"0"-16,0 0 1,6 5-31,5 6-11,1 0 1,0 0-1,1-5 4,13-2 6,4-3-7,1-1-2,0 0-2,-2-5 0,2-7 0,-4-5 5,1-1-5,-5 0-1,-3-2 5,-5 4 1,-3 0 3,0 7 12,-5 3 4,-10 6-9,-7 0-15,-7 11 21,4 9-18,1 6 7,3 7-3,8 3-7,10-1 7,3-3-9,10-6 0,20-2 0,12-9 12,14-8-5,7-7-3,1 0-4,-3 0-41,-4-4-115</inkml:trace>
  <inkml:trace contextRef="#ctx0" brushRef="#br0" timeOffset="68407.2445">16535 6878 332,'0'-9'15,"-5"1"-1,3 5 48,-4 1-47,-7 2-7,-5 0-7,-13 14 18,-9 8-11,-1 3-5,8 7-2,8-2 4,8-1-5,7-6 0,10-9-4,0-2 1,5-10 3,23-2 3,9-2-2,13-18-1,6-11-17,-5-8-24,-7-3-18,-9-1-12,-10-5 22,-8-4-2,-8-1-36,-9-5 11,0 2 76,-9-3 48,-14 3 47,-5 1-23,0 10-1,3 11 3,8 11-4,8 13-25,6 8-3,3 2-38,0 22-4,3 20-2,9 16 2,3 9 3,0 5 0,-5-1 0,2 3-3,-4-9 1,-4-4-1,1-12 0,-3-4-8,2-10-113,-1-16-189</inkml:trace>
  <inkml:trace contextRef="#ctx0" brushRef="#br0" timeOffset="69456.8988">18392 6982 182,'-6'-21'55,"0"-6"-18,-5-3 8,-2 1-20,-1 15-9,-4 2-8,-2 7 12,0 5 4,-7 0-7,-3 21-15,-1 6 1,6 10 0,4 4-2,9 0-1,7-2 1,5-10-1,0-5-3,0-10 3,14-5 0,4-9 0,7 0-9,2-6 9,3-11 2,-6-5-2,-3-5 0,-4-2-3,-4 1 3,-1 6 0,-5 8 1,-4 10 1,0 4-2,-3 1 0,5 23-9,5 5 9,6 5 2,5-2-2,2-9 0,7-6 0,8-8 1,5-9-1,2 0 0,3-20-29,-1-12-38,-6-11 16,-10-7 18,-6-6 10,-8 1 23,-4 0 2,-7-3 7,-4-4 4,-2 2 7,0 0 0,-2 8 20,-7 10-11,-1 11 21,5 14-21,4 9 3,1 8-8,0 5-24,0 22-11,0 16 11,2 6 1,11 11 5,-6 1-3,2-1 0,0-4 0,1 0-3,-2-6 2,1-6-2,0-10 0,0-4 0,-5-15-16,-2-7-52,-1-8-49,2-3-39</inkml:trace>
  <inkml:trace contextRef="#ctx0" brushRef="#br0" timeOffset="69630.6067">18904 6718 338,'20'-2'2,"8"-1"10,11-3 12,5-2-16,3 2-4,-5-5-1,-5 2-3,-7-2-2,-6 2-15,-9 2-53,-8-3-95</inkml:trace>
  <inkml:trace contextRef="#ctx0" brushRef="#br0" timeOffset="70746.622">21185 6892 344,'-2'-17'55,"0"7"-13,2 3 5,0 4-31,10 3-16,2 0 0,0 1-2,1 16 0,-2 7 1,-5 7 1,-3 8 0,-3 5 2,0-1 1,0-4 0,-12-3-3,-2-9 0,1-4 3,3-7-3,2-7 0,4-3 3,4-6-2,0 0-1,0-7 3,7-17 2,8-12-4,6-11 0,1-7-1,1-1 0,4 1 1,4 7-1,3 10 4,9 5 11,-2 9-3,5 9 2,-10 11-10,-7 3-4,-6 0 0,-1 14-1,-1 12 1,-5 6 1,-2 8-1,-5 5 0,-7 5 0,-2-3-6,-6 1-47,-27-7-46,-18-9-301</inkml:trace>
  <inkml:trace contextRef="#ctx0" brushRef="#br0" timeOffset="71579.6083">23435 6942 153,'-20'-20'193,"-3"7"-151,5 11 23,13 2-29,4 9-36,-2 23 0,-2 14 1,0 13 11,2 8-4,0 5 8,-2 13-2,-1 15-12,-2 4 1,0 0-2,-3-7-1,1-18 0,6-11-4,0-18-13,2-15-16,1-18-24,1-15-44,0-2-29,0-25-17</inkml:trace>
  <inkml:trace contextRef="#ctx0" brushRef="#br0" timeOffset="71856.2087">23315 7096 255,'-15'-51'35,"6"14"52,9 11-44,0 6-23,10 6-1,25 2-14,11 7-4,12 2-1,7 3 1,-4 3-1,-4 19 0,-14 11-2,-12 9 0,-15 2 0,-14 1 0,-2-2-1,-29-1 0,-10-6 1,-12-6-2,-5-9 4,7-6 1,9-8 0,9-2-1,17-5-7,8 0-38,6-10-26,17-14-88</inkml:trace>
  <inkml:trace contextRef="#ctx0" brushRef="#br0" timeOffset="72480.0129">23903 6386 69,'0'-45'255,"0"14"-230,0 6 39,0 12-46,0 7-4,0 3 0,0 3-14,0 26-10,0 19 10,0 18 7,-9 10 1,0 2-4,-2 4 1,4 2-4,-2-3 0,4 0 0,5-10 0,0-3-1,0-17-1,18-9 1,5-14-3,5-9-11,4-11-15,6-5-17,3 0-1,-2-12 21,-4-8-1,-4-8 27,-2-6 0,-8-4 20,-5 0 20,-2 1 0,-8 6-20,-6 5-1,0 7-4,0 7 7,-3 2-17,-9 9 4,-5 1-5,-5 1 11,-5 19-15,-1 6 0,2 3 0,9 2 0,5-1-1,6-1-4,6-5 4,0-10 1,7-5-5,11-9 1,1 0 2,7-3-4,-1-14 1,1-2-1,-3-4 4,-8 4 0,-4 4 2,0 5 0,-8 6 0,1 4-2,-3 0 0,1 9-4,2 8 6,3 7 1,2 1-1,5-4 0,4-6 0,4-3-62,-2-6-44,2-5-37</inkml:trace>
  <inkml:trace contextRef="#ctx0" brushRef="#br0" timeOffset="72726.5146">24501 6800 285,'0'-7'33,"0"4"9,0 1 6,-2 2-47,-6 0-1,-3 11 0,-2 11 0,-2 6 2,3 1 0,3 2-2,6 4 0,3-9-3,0 3 3,12-10 2,7-4-2,5-10-8,6-5-46,3 0-14,0-1-19,-6-12-75</inkml:trace>
  <inkml:trace contextRef="#ctx0" brushRef="#br0" timeOffset="73063.993">24656 6922 204,'0'-1'52,"-3"1"5,3 0-46,0 0-11,0 0-2,0 4-2,0 4 8,9-5 0,3-3-4,4 0 0,4 0-1,4-12 1,-1-8-2,3 1-2,-1-5 2,-6-2 2,-2 3-4,-8-3-5,-7 9-1,-2 2 6,-2 3-5,-16 5 9,-6 7 7,-7 0-1,-2 14 3,-1 8 4,2 4-2,10 6 1,9 2-12,11 0 0,2-2 0,12-5 2,18-5 2,7-9-3,7-9-1,5-4-37,0 0-45,-4-9-81</inkml:trace>
  <inkml:trace contextRef="#ctx0" brushRef="#br0" timeOffset="73522.7467">25043 6817 224,'-12'-3'36,"-2"2"-6,1 1 8,1 0-26,-2 5-6,2 9 2,3 3-5,-1 4 1,7 1 2,2-3-3,1 3-1,0-8 1,3-4-3,13-6-2,4-4-4,5 0 2,6-8-13,-1-11-19,0-8-13,-5 0 13,-3-7 18,-9 0-3,-2-4 12,-5-4 9,-6-2 8,0-3 19,0 1 3,-3 0-2,-7 3 15,2 7 1,2 8 4,3 11-14,0 9-8,3 7 8,0 1-33,0 12-1,0 17-7,5 14 7,1 6 4,-3 6 2,-3 3 0,0-2 0,0-4 1,-5-2-5,-2-5-1,-2-3 0,2-2-1,5-15 0,-1-2-46,3-15-114,0-8-138</inkml:trace>
  <inkml:trace contextRef="#ctx0" brushRef="#br0" timeOffset="74316.4945">25135 6861 18,'9'-3'24,"-4"1"16,2-1-1,-3 2-8,-2-2 5,-1 3-4,-1-4 3,0 3 5,0-2-8,2-2 2,2 1-15,1-1-3,-1-1-10,2 0-1,-2 1 7,3-2-2,-3 3-3,-1-2 6,0 3 2,-3-1-1,0 1-3,0 0 3,0 2 5,0-1-2,0-1-12,-12 3-3,-7 0 1,-8 3-2,-3 13-1,1 9-2,4 3-1,5 6-26,5-3-32,8 2-77</inkml:trace>
  <inkml:trace contextRef="#ctx0" brushRef="#br0" timeOffset="76020.8315">2688 8761 397,'3'0'24,"-3"0"-15,0 0-9,0 0-7,0 0 7,-3 0 7,-6 0 16,3 0-13,-3 0 6,2-5-3,-5-3-9,-3-7 0,4-3-2,1-7 8,3-5-8,5-3 0,2-4-2,0-2 1,5 4-1,9 5 0,-3 11 0,-1 8 0,-2 8 0,-5 3-2,4 12-9,-4 24 11,2 19 0,-5 11 4,0 10-2,-9 6 0,-18 12-1,-6 1 2,-6 4-3,-4-1 0,6-1 0,1-14 0,6-15-1,6-18 1,8-22-1,7-14 0,8-9 0,1-5 1,0-8 0,0-23 4,6-15-4,8-15 1,4 6-1,2 5 0,-3 11 1,0 16-1,2 10 0,-1 9-1,6 4 0,8 5 0,6 17 1,1 5 3,0 1 0,4-1-2,-8-6-1,-3-5 0,-5-7-1,-4-9-5,3 0-23,1-10-41,0-11-75,0-6-116</inkml:trace>
  <inkml:trace contextRef="#ctx0" brushRef="#br0" timeOffset="76462.0067">3273 9109 277,'3'-3'90,"-3"1"-74,4 2 39,-4 0-41,0 0-14,3 7 0,-1 11 14,-1 7-10,-1 3 0,0-2-3,0-4 3,0-3 0,-6-5-4,-1-8 0,7 0 3,0-5-3,0-1 10,0 0-2,0-7-7,0-11 1,7-9-2,6-6 1,1 2-1,4 2-5,-2 7-1,-1 5 2,3 7 4,3 4 0,3 2 0,3 4 2,0 0 0,-6 8 0,1 11-1,-4 1-1,-3 6 3,0 0-3,-3 1-1,1-2-37,-4-4-51,2-2-51</inkml:trace>
  <inkml:trace contextRef="#ctx0" brushRef="#br0" timeOffset="76994.5088">4051 9082 271,'3'-9'17,"-3"1"27,0-1 44,-1 2-62,-10 1-25,-3-1-1,-3 5 2,-8 2-1,-1 0 1,-8 5-2,3 12 0,-1 2 3,4 5-3,1 1-1,11 0 1,4 3 0,12-4-6,0-2 3,0-8 2,18-4 1,3-10-3,7 0 3,2-10 0,3-16 0,-2-4-9,-4-6-5,-6-2-1,-9-4-4,-6 1 16,-4 0 3,-2-2 2,0 0-2,-5 1 3,-6-2-1,-1 3 6,2 11 7,2 11 4,4 8 13,4 8 1,0 3-19,0 0-14,0 17-7,0 16 6,1 11 1,4 5 2,1 2-1,3 0 2,-3 0-2,3-5 0,-2 1-1,-4-6 0,1-9-22,-2-5-54,1-10-106</inkml:trace>
  <inkml:trace contextRef="#ctx0" brushRef="#br0" timeOffset="77788.4644">6441 9271 429,'-26'0'1,"16"0"4,10 0 12,0 0-7,9-3-10,22-7-10,16-4 8,21-3 2,18-2-3,22-1-10,19-4-3,20-2-6,18 2-3,25-1 4,16-2 10,24 1 11,22 0 1,14 0-1,24 3 4,15 2 2,13 1-1,10 6-3,18-2 0,6 3-1,12-1 0,6 3 1,7-3-2,0 2 1,3 1-1,-5 0-1,-5-1 1,-12 2 1,-3 0-1,-15 3 0,-10 0 1,-13 2-1,-14 0 0,-12-2 2,-14 2 16,-16-1-7,-20 0-8,-16 1-2,-24-1 2,-20-2-1,-16-1-2,-21 1 0,-15-1 0,-15 1 0,-15 1 0,-11 3 0,-18 1-1,-17 2-4,-17 1-79,-16 0-46</inkml:trace>
  <inkml:trace contextRef="#ctx0" brushRef="#br0" timeOffset="78808.6223">20775 8746 368,'-3'-5'25,"3"4"-22,11 1-3,11 16 3,3 6-3,-4 7 0,-3-3 0,-9 4 0,-7-2 0,-2-1-2,-2-6-2,-10-4 0,-6-7 3,6-4 1,3-6 0,2 0 0,5-5 6,2-15-6,0-8-1,17-5 0,5-3 1,1-3 1,9 0-1,4 5 1,3 1 2,4 6 9,10 5 2,-3 9 3,-2 7 9,-11 6-12,-12 0-10,-7 12-4,-7 12-1,-8 2 1,-3 4 1,0 1 0,0 1-1,-3-2 0,-8 1-15,-2-6-46,5-3-63,-1-3-42</inkml:trace>
  <inkml:trace contextRef="#ctx0" brushRef="#br0" timeOffset="79027.168">21555 8811 341,'0'0'31,"0"0"-20,4 0 10,10 0-14,11 0-5,11-4 8,9-4-6,1-4-2,3 2-2,-5 1-4,-8-1-71,-8 3-66</inkml:trace>
  <inkml:trace contextRef="#ctx0" brushRef="#br0" timeOffset="79364.5346">22234 8385 1,'7'-19'241,"-1"6"-182,-3 5 34,0 5-35,-3 3-14,0 0-28,0 7-16,0 19 3,-12 11 16,-2 12-2,2 1-4,1 0-7,2-2-3,1-1-2,3-4 0,2-4 0,0-7-1,3-3 0,0-12 0,0-2 0,0-8 0,0-2 0,0-4-2,-2-1-37,1 0-39,1-2-73</inkml:trace>
  <inkml:trace contextRef="#ctx0" brushRef="#br0" timeOffset="80916.6959">2500 10803 264,'0'-17'7,"0"4"54,-3 2 3,-3 5-24,6-3 0,0-1-13,0-3-19,0 2 9,3-1-6,17-5-9,16-5 5,11 0-6,11 3-1,5 4 0,-2 5-1,-3 6-1,-6 4 0,-9 0-2,-9 8-8,-12 11-1,-16 9-12,-6 4 8,-24 4 1,-14 9 14,-5-5 2,-1-4-1,2-4 1,12-9 2,8-4 1,14-7-3,6-6-1,2-3-10,8-1 3,19-2 8,8 2 4,15-2-3,0 3 0,5 3-1,-2 3 0,-6 5 0,-6 5 0,-11 3-2,-13 3-11,-12 1 5,-5 0 6,-11 4-7,-18-5 9,-11 3-2,-5-6 6,-4-2 0,-2-4 2,6-3-2,7-2-1,8-4-2,12-1-1,12-6-4,6 0-54,7-6-161</inkml:trace>
  <inkml:trace contextRef="#ctx0" brushRef="#br0" timeOffset="81478.0083">3464 11132 360,'0'0'4,"0"-5"13,0-10 46,6-7-59,13-4-3,8-8-1,6-2 1,2-6-1,1 0 2,-6-1-2,3 2 1,-11 3 0,-10 4-1,-9 1 0,-3 13-5,-7 5-21,-14 10 4,0 5 1,5 0 21,8 12 0,4 2-4,4 3-12,4 2 10,17-2 6,6-1 7,3 1-7,0 0 0,-2-3-12,-3 1-4,-4 2 6,-7-1 4,-10 1 6,-4 3-1,0 1-3,-12 1 4,-10-2 1,-2 6 14,6-2-4,-1 1-6,5-1 0,4-2-5,7-1-5,3-4 2,0-4 1,16-3 1,4-4 1,8-6 2,12 0 3,8-7-1,7-11-1,11-7-3,-2-4-5,6 2-85,-6 0-44</inkml:trace>
  <inkml:trace contextRef="#ctx0" brushRef="#br0" timeOffset="81936.0189">4496 10805 83,'0'-17'174,"-3"4"-170,-6 2 10,-3 1 17,-3 5-22,-1 5 0,-8 0 9,-6 13-10,-1 13 7,1 3-4,8 4-4,3 0 15,8 1-22,9-8-2,2-7 2,2-3 5,17-8-2,11-8-1,7 0 2,9-11-2,-2-12-1,-1-7-1,-1-9-13,-11-2-25,-6-7 11,-11-2 18,-8-7 7,-3-1 2,-3-3 1,0-3-1,-6 4 2,-4 7 6,3 12 26,-3 19-2,6 13 16,2 9-15,2 0-33,0 25-5,0 22 2,0 11 3,2 7 3,5 0-1,0 1-2,-4-3 1,0 3-1,-2-7-41,-1-6-161</inkml:trace>
  <inkml:trace contextRef="#ctx0" brushRef="#br0" timeOffset="82506.6084">6511 10957 339,'-16'5'3,"16"-3"9,11-2 38,34 0-36,34-9-11,33-10-2,33-9 0,29-3-1,29-4 0,22-4 2,30-6-1,23-5-1,25 2-1,16 0 1,9 1 1,11-1-1,-2 5 0,0 4 0,1 2 0,-6 5-32,-1 1 3,-3 6 18,2 0 10,-7 1 1,3 6 0,-4-1 0,-12 2 2,-13 5 2,-12-4-2,-18 5 0,-17 2 0,-20-1-2,-11 3 0,-14 0 0,-13 4 2,-4 3-2,-14 0 1,-7 0 1,-7 0-1,-15 3 0,-11 5 0,-15 0-1,-13 0 0,-22-3-1,-25-1-95,-32-4-162</inkml:trace>
  <inkml:trace contextRef="#ctx0" brushRef="#br0" timeOffset="83413.6375">20593 10188 377,'6'-6'0,"-1"6"0,6 0 0,0 19 8,2 2-6,2 6 0,-4-4 1,-1 7-3,-7-4 1,-3-4 2,0 0-3,-10-5 0,-10-8-5,-4-4 5,1-5 3,2 0 2,7 0 0,5-17 0,8-8-1,1-6 0,12-5-1,18-4-3,10 4 1,7 6-1,4 3 0,3 8 0,1 2 0,0 4 0,2 7 5,-5 3 6,-13 3 0,-8 3-2,-14 14-8,-8 7-1,-9 5 1,0 5 2,-13 7-1,-3 0-2,0-3-21,1-1-59,6-8-43,5-6-116</inkml:trace>
  <inkml:trace contextRef="#ctx0" brushRef="#br0" timeOffset="83617.1711">21346 10307 384,'0'-2'7,"5"2"5,13-4 11,13-3-13,13 3-7,13-5-3,-3 2 0,-3 1-16,-5 3-119,-9 1-15</inkml:trace>
  <inkml:trace contextRef="#ctx0" brushRef="#br0" timeOffset="84352.7126">22276 10079 112,'-17'0'7,"2"0"6,2 0 1,4 0-5,0 0-5,3 0 6,1 0 6,4-7 7,1-8-2,0-4-7,0-5-10,3 2 3,8-3-1,1 6-6,2 2 4,1 8 7,-4 2-8,5 7 11,-3 0-4,0 2-6,0 17-1,-7 6-1,-6 8 2,0 6-1,-10-1 3,-15 0 4,-4 0 3,-10-2 0,-6-1-4,-1 0-7,0-3 0,2-3 0,4-7-2,10-5 0,9-6 0,8-6 0,5-5 0,8 0 0,0-3-5,4-16-21,18-4 13,3-4 10,5 4 3,4 5 0,-1 6 0,1 5 6,1 6 5,1 1 3,-4 0 6,0 12-7,-4 3-6,-2 4-4,-1-2 0,-6 0 0,-4-5-3,1-9 0,1-1 2,4-2-2,-2-3-2,2-11-81,-5-8-102</inkml:trace>
  <inkml:trace contextRef="#ctx0" brushRef="#br0" timeOffset="85087.7028">10329 11322 438,'-6'-11'32,"2"7"-3,4 1-20,0-1-8,9 4-1,4 0-1,2 0-15,0 13-49,3 6-97,-9 8-65</inkml:trace>
  <inkml:trace contextRef="#ctx0" brushRef="#br0" timeOffset="85252.6323">10367 11737 304,'-6'0'28,"3"0"-6,1 0 18,2-2-24,0 1-16,0 1-45,0 0-64,5 0-60</inkml:trace>
  <inkml:trace contextRef="#ctx0" brushRef="#br0" timeOffset="85439.371">10276 12048 316,'-3'3'15,"3"-3"17,0 0 8,0 0-24,0 0-16,0 0-1,0 0-20,0 5-50,0 4 5</inkml:trace>
  <inkml:trace contextRef="#ctx0" brushRef="#br0" timeOffset="86907.8425">3143 13791 312,'-6'8'74,"2"-7"-47,0-1-2,4 0 10,0-1-13,0-12 7,4-5-10,12-6-16,3-2 3,6-2-5,4-2-1,7-1 1,1-3-2,-1-5 2,-4-2-1,-3-2 1,-5 1 0,-6-1-1,-12 3 1,-6 7-1,0 9-2,-8 5-3,-11 11-8,-1 6 4,1 2 4,1 5 3,6 9 2,4 6-6,8 2-1,0 3-8,17-3 15,15 0 2,8-8-1,6-1-1,1-5 0,2-1-11,-9 5 7,-9 1-9,-7 2-3,-9 6 5,-14 2 4,-1 6 2,-14 3-2,-10-1 7,-1 0 1,-1-4 5,4-7 2,7-3-2,10-5-5,5-5-1,0-4-4,26-3 4,10 0 6,13-12 2,13-11-6,3-5 0,15-1-2,-5-4-20,1 0-105,-6-1-80</inkml:trace>
  <inkml:trace contextRef="#ctx0" brushRef="#br0" timeOffset="87974.5932">8052 13366 71,'-18'13'82,"10"-5"-79,4-3 0,1 0 17,0-2-7,0-2-9,3 2 23,-2-2-2,2 0-8,0 1-6,0 1-5,8 0 11,12-1 4,15-2-1,19 0-6,19 0-5,21-3-3,25-10-5,19-1 1,24-8-2,24 1 1,19-8 2,25 2-3,11-5 0,17 4 0,8-3 1,10 2 0,1-1-1,3-1 0,7 1 0,2 0 0,5-2 0,8-2-1,0-2 1,16 0 1,3 0 1,5-3-1,8-2 1,1-2-1,-6 1-1,1 1 0,-11-3 0,-4 2 0,-11 4-11,-10 2 3,-6 5 7,-11 2 1,-8 0 0,-5 3 0,-9-1 0,-2 5 1,-8-1 1,-5 6-1,-9 1-1,-19 1-3,-16 2 3,-19 2-6,-25-1-47,-25-2 14,-23 2-38,-35 1-68</inkml:trace>
  <inkml:trace contextRef="#ctx0" brushRef="#br0" timeOffset="90764.7081">20138 11957 418,'-3'-14'26,"2"13"5,1-1 2,0 2-17,0 0-15,0 0-1,0 2-2,0 11 2,1 7 1,3 1 1,0 1-2,-4 1 2,0 0-2,0-2 1,-5 1-1,-4-6 0,2 1 0,1-7 0,3-5 0,1-3 0,2-2 0,0 0 1,0-17 2,0-8-3,12-10 0,8-3 0,3-4 0,6-1 1,2 8-1,3 4 0,5 4 0,2 4-1,3 8 1,-2 6 0,-5 6-2,-4 3 2,-9 4-1,-5 12 1,-4 8-2,-8 4 0,-5 2 2,-2 4 0,0 0 2,-4-1-2,-11-2-3,0-6-21,-4-1-43,5-4-48,-2-6-18</inkml:trace>
  <inkml:trace contextRef="#ctx0" brushRef="#br0" timeOffset="91026.8544">20839 12014 368,'0'-6'19,"3"3"-2,5-1 13,8 0-18,8 0-11,12 0 0,7-1 0,5 1-1,-3 0 1,-6 3 1,-9-1-2,-11 2-3,-13 0-8,-5 0-30,-1 0-58,0 0-11,-11 0-34</inkml:trace>
  <inkml:trace contextRef="#ctx0" brushRef="#br0" timeOffset="91648.0743">21282 12066 243,'0'0'28,"0"0"-22,0 0 51,14-11-50,8-9-4,9-4 3,4-6 7,5-7-6,4-1 8,6-5-7,-3-2 4,-1 0-8,-5 2-4,-11 6 0,-14 5 0,-13 10-1,-3 6 0,-13 11-12,-15 5 13,-7 0 7,-5 7-5,7 11 0,8 0-2,8 5-3,13-3 3,4 2 1,14-2 0,15-3 2,7 0-3,7-5 0,-4 1 0,-3-1-6,-8-1-16,-7 1 8,-12 3 10,-9-1 0,0 6 4,-9 2 0,-12 3 2,2-1-1,-4 5 0,4-3 1,4-2 0,7-4 1,5-3-2,3-1-1,9-3 1,15-4 2,5-5 1,9-4 0,7 0 0,4 0-3,2-6-1,-4-2 0,-3 0-42,-10-3-119</inkml:trace>
  <inkml:trace contextRef="#ctx0" brushRef="#br0" timeOffset="91942.8162">22156 11916 401,'-6'-5'17,"6"2"14,0-2 30,29-4-46,14-1-12,12 1-2,15-3 0,-1 4 0,-5-1 1,-4 2-2,-13-1 0,-5 5 0,-12 0-21,-13 0-10,-9 2-10,-8-1-18,0 1-7,-13 1-50,-5-1-22</inkml:trace>
  <inkml:trace contextRef="#ctx0" brushRef="#br0" timeOffset="92218.7263">22436 11654 287,'-1'-4'40,"1"4"9,0 0 2,0 0-29,0 0-21,0 2 2,0 14-3,0 6 10,0 3 7,0 6 1,0 1-11,0 1 2,0 2-5,-9-2-1,-1 1-2,-6-5 0,-1-4-1,-1 1-27,5-7-61,-2-3-126</inkml:trace>
  <inkml:trace contextRef="#ctx0" brushRef="#br0" timeOffset="92638.5754">23085 11639 243,'4'-13'31,"-4"2"3,1 5 29,-1 3-12,2 2-8,-2 1-10,0 0-17,0 0-9,0 1-7,0 16-4,0 8 4,-7 9 7,0 7-2,-1 4 3,4-1 5,1 4-8,3-5-3,-1-3 0,-2-4 0,0-7-2,-3-2 0,0-6 0,-3-4-30,1-3-80,-4-5-146</inkml:trace>
  <inkml:trace contextRef="#ctx0" brushRef="#br0" timeOffset="95698.3134">1207 15648 386,'-6'-18'53,"3"-8"-42,0-13 28,3-11-17,0-11 7,3 14-19,12-3 6,3 4-5,6-2 6,7 8-6,12 1-9,11 1 0,4 9 0,-1 5-2,-4 9-1,0 7 0,-4 8-1,0 0-1,-6 18-22,-7 11-42,-12 4-49,-19 4-102</inkml:trace>
  <inkml:trace contextRef="#ctx0" brushRef="#br0" timeOffset="95974.7564">1476 15295 223,'0'-15'51,"0"1"-50,0 5 29,0 4 36,7 3-41,0 2-20,1 0 2,2 20 2,2 18 21,0 11-10,-3 11-1,-4 7-13,2 5 0,-4 2-4,1 5 0,4 2-2,4-2 0,-2-3-1,4-9-46,2-3-37,-1-14-63,3-11-66</inkml:trace>
  <inkml:trace contextRef="#ctx0" brushRef="#br0" timeOffset="97294.6231">1947 15786 324,'0'-11'22,"0"6"-14,0 3 31,0 2 13,0 0-21,0 0-30,0 5 0,0 15-1,0 7 6,0 3-2,0-5-3,0 1 0,3-7 0,4-1 0,1-6-1,2-6 0,2-3 0,6-3 0,-2 0 1,5-5-1,-6-9-1,-3-1-4,-6-2-12,-6 0 9,0 1 2,-8 0 4,-14 1-9,-2 2 0,-2 5 11,-1 4 2,9 1 0,0 3 1,12 0 7,4 0-10,2-3-2,0-3-4,11-6-19,16-6 21,4-5-3,4-7-43,3-6 11,-2-2-10,1-7 19,-4-4 20,-2-7 5,-7 0 3,-9-1-1,-5 4 3,-10 7 3,0 6-2,-7 12 2,-5 12 15,2 6 4,1 8 45,6 2-27,0 0-15,0 18-25,0 15 4,3 12 16,0 12-11,0 7-2,4 4-2,8 0-2,-1 3 0,-2-7-1,2-3-1,-1-11 1,2-10-2,-3-12-2,0-12-11,-1-10-39,0-6-17,7 0 9,4-7 35,1-12 10,6-6 11,6-5 4,-1-1 0,6 0 0,-1 0 2,4 2 0,-4 1 7,-3 3 9,-6 4 16,-11 3 4,-2 5 10,-10 5-15,-4 2-2,0 6-11,0 0 0,-1 0-20,-16 3 7,-5 14-14,-5 5 9,3 2-2,2 5 1,8-7-1,4 3 3,3-5-3,2-3-3,5-4 3,0-6 0,0 0-1,8-6 0,5-1-15,0 0 9,4-4 5,-1-9-2,-1-1 3,1 0-18,-2 2-3,-7 3-3,2 2 22,-3 5 2,5 2-3,-2 0 3,2 4 1,3 8 1,4 2 2,1-1-1,2-2-1,-2-5 0,1-3 0,2-3-1,-1 0 1,4-18 1,0-3-2,3-11-2,0-2-32,-1-6-14,-2-4 27,-4-9 18,-4-1 1,-4-9 2,-12 0 0,-1-4 0,-10 3-5,-15 4-4,-9 9 9,4 10 17,1 19 27,13 10 40,0 12-50,8 0-1,2 26-30,3 15 0,3 10 4,0 9-2,9 4 3,9 2-1,-2-1-3,2 0 0,-1-6-1,-3-2-3,-6-6 1,-5-8-1,-3-6-27,0-8-58,-3-12-61,-16-8-67</inkml:trace>
  <inkml:trace contextRef="#ctx0" brushRef="#br0" timeOffset="97543.0789">2218 15512 258,'-12'1'103,"9"1"-103,3-2 4,0 0 14,11 0-5,16-4-6,11-10 1,3-6 1,-2-4-6,2-3 1,-4 6-4,-7-1 0,-3 8-26,-12 3-41,-3 5-25,-6 6-13</inkml:trace>
  <inkml:trace contextRef="#ctx0" brushRef="#br0" timeOffset="98930.7267">4227 15438 364,'-4'-2'21,"4"-1"29,0 3-19,0-1-8,0 1-16,0 0-5,0 0-2,3 0 0,6 0 0,3 9 1,4 8-1,-4 0 2,0 5-1,-3 0 0,-4 2 0,-5-5 0,0-2 1,0-5-2,0-5 2,0-4-2,0-1 0,0-2 1,0 0 2,0 0 1,0-8-1,1-13-3,9-3-4,4-10 0,7 2 2,7-1-1,3 1 1,5 2 1,0 7 0,6 1 1,-2 7 0,-7 6 0,-12 8-1,3 1 0,-7 6-1,-4 11 1,0 10 0,-6 4-1,-2 1 2,-5 3-5,0-2-33,0 0-34,-5-1-65,-9-9-82</inkml:trace>
  <inkml:trace contextRef="#ctx0" brushRef="#br0" timeOffset="100039.841">4873 15383 231,'2'-17'33,"2"0"-21,1 1 4,0 5 18,-4 5-13,-1 3-8,0 3 6,0 0-4,4 7-6,-4 14 0,6 7 20,-4 3-16,2-2-3,-1 0-4,2-4 0,3-7-4,-2-3-1,2-2-1,1-8 1,0-5 0,1 0 1,4 0-1,-2-10-1,6-7 0,-2-6-3,2-3-3,-3-5-5,2 2 3,-3 0 4,2 7 1,-7 5 2,-3 9 1,-5 5-1,3 3 1,-4 0 0,3 3 0,4 13 0,-1 5 11,4 0-5,0 1-4,6-4-1,-2-5-1,0-2 1,0-5 0,2-6-1,2 0 1,1-2-1,1-13-14,-5-1-4,3-3-11,-6-4-3,-1 5 15,-7 1 16,0 6 1,-4 5 2,0 5 9,0 1 13,0 0-10,0 3-11,0 12 3,0 4 7,0 5 0,0 0-8,0-5-1,0 2-1,3-5-2,-3-4-1,3-6 1,0-3-1,-3-3 0,2 0-1,1 0-1,4-1-4,0-15-1,4-7 7,-2-2-3,4-3-12,1 3-7,2 0 8,2 6 5,0 5 6,1 5 1,-4 6 0,-2 3 2,-2 0 0,-3 9 2,-1 11 1,-1 2 6,-3 2-4,-2-4-1,-1 0-4,0-9 1,0-6 1,2-2-2,-2-3 1,3 0-1,1-1 0,2-13-1,3-9-2,3 0 1,-3-5-7,4 0-8,-2 1-3,-3 4 16,6 7 1,-2 6 2,0 5 1,-3 2 2,0 3 10,3 0-6,-3 4 10,3 11-1,0 2-10,1 3-4,2-2 2,-1-3-2,-1-3-1,2-6-12,-1-5-57,0-1-56,1 0-29</inkml:trace>
  <inkml:trace contextRef="#ctx0" brushRef="#br0" timeOffset="101150.7696">5959 14807 70,'5'-56'134,"1"20"-74,0 12-8,-3 12 1,-2 9-11,2 3-9,0 6-25,0 20-6,1 17 21,1 14-2,1 12-11,3 7-4,-2 0 2,1-2-4,-2-9-2,1-9-1,-1-12-1,-3-10 0,-3-13 0,3-10-1,-3-7-3,0-4-2,0 0 4,1-18 1,1-11-15,1-5 5,5 1 9,3 5 0,3 4 1,4 6-3,0 4 1,3 3 2,2 6 0,3 2 1,-4 3-1,2 0 1,-3 4 0,-2 11-3,-2 2 3,-7 2 0,-7-1 0,-3 4 0,0-2-21,-16-1-10,-11 2 18,-9-2 0,2-3-4,-6-4 17,2-2 10,4-3 2,9-3 3,11-1-5,11-1-5,3-2-3,0 0-2,21 0 0,15 0 0,1-2 0,3-8 2,2-2-2,0-2 3,3-3-2,-2-3-1,-1-3 1,-3 4-1,-4-1 0,-9 0 1,-2 1-1,-7 1 0,-7 1 0,-3 0 1,-4 3-1,-3 4 1,0 4-1,0 5-4,-3 1 3,-5 0 1,-4 0 3,1 14-3,-3 3 1,1 6 1,4 3-1,4 1 2,5-1 2,0-2-1,0-6-3,5-3 0,9-4-1,8-7 1,1-4-1,4-4 0,3-17 0,3-4-1,-2-7-7,2-5-8,-2-4-4,-2-3-2,-4 0-4,-3 0-21,-8 13 13,-8 11 34,-6 11 1,0 9 29,-11 0-16,-8 16 8,-1 4-22,3 4 14,8 2-9,6 2-2,3-3 1,3-4-4,13-1 3,11-6-3,1-3 2,2-1 1,-4-3-3,-3 3 1,-9 2-1,-4 5-1,-10 6 1,0 1 1,0 7 0,-7-2 2,-4-3 9,7-4 4,1-7-7,3-3-2,0-7-4,16-5 1,16 0 5,11-8-1,5-9-7,5-8-1,1 2-1,-11-1-29,-3 4-19,-11 3-54,-14 8-54</inkml:trace>
  <inkml:trace contextRef="#ctx0" brushRef="#br0" timeOffset="102088.7497">8409 15047 338,'-20'-19'6,"4"9"-2,6 4 2,-2 3 18,-4 3 2,3 0-9,-4 2-2,2 16 7,-2 4-6,7 11-3,-1 1 1,6 1-4,5-5-5,0-1-3,0-8-2,12-3 0,5-7 0,6-10 3,7-1-3,3-5 1,1-13-2,-5-9-3,-7-3-1,-8-2 1,-12-4 3,-2-4-6,-13-1-9,-18 7-8,-8 0 5,-13 7 0,1 7 15,6 10 4,4 9 11,15 1 12,13 0-8,13 0-15,0 0 0,22 0 0,23-3 6,16-14-2,15-5-4,5-5-7,8-7-4,-2-1-9,-2-1-2,-11-3 1,-14 3 17,-20 6-3,-20 9-43,-20 2 26,-2 8 21,-26 6 3,-5 5 22,-4 0-4,-1 14 13,7 11-6,6 8 2,11 11-17,4 13-1,8 16 1,2 19-3,0 9 5,8 21-2,11 3-4,-1 3-4,-3-3 0,-3-12-2,-8-14-3,-2-18-14,-2-12-13,0-16-7,-6-17-91,-12-13-23</inkml:trace>
  <inkml:trace contextRef="#ctx0" brushRef="#br0" timeOffset="102275.7799">8346 15537 117,'-18'-7'243,"2"7"-224,14 0 2,2-2 2,0-10 3,30-4-20,16-7-6,12-7 0,12-1-10,-1-2-67,-3 2-161</inkml:trace>
  <inkml:trace contextRef="#ctx0" brushRef="#br0" timeOffset="104082.4721">10759 15063 222,'6'-23'35,"3"-3"-2,0 12 19,-5-7 2,-1 4-20,-3 0-5,0-2-4,-1 2-11,-14-1-11,-3 6 8,-6 2-8,-6 5-2,-6 5 5,-9 0-6,1 19 2,-2 10-1,4 4-1,9 1 3,8-1-3,10 0 0,8-8 0,7 0-2,0-8 2,14-5 0,13-7 2,4-5-1,5 0-1,-2-6 0,-2-10 0,-1-1-4,-10-2-1,-6 5-1,-6 1 4,-6 3-5,0 4 1,-3 5 5,0 1 0,1 0-1,-1 2-6,2 14 5,-2 2 3,8 6 1,-2-4-1,4-3 0,2-4-1,0-5 1,3-3 0,2-5-3,2 0-2,4-9-2,3-9-2,0-7-4,4-4-5,3-6-9,0-4 6,2-6 8,2-6 8,4-1-1,-5 2 2,-6 4-9,-13 12-8,-11 8 0,-6 14 13,-3 12 8,-20 0 15,1 12-14,-4 12 27,6 4-8,4 0-1,12 1-15,4-3-2,1-5-2,23-1 1,7-5 0,5-5-1,2-1-3,0-5-34,-4-2-34,-6 2 8,-12 3-32,-10 5 41,-6 8 54,-4 2 16,-16 4 51,-3 1-9,0-3-17,1-3 9,9-4-5,6-7-33,7-6-12,0-1 0,20-3 7,6 0 4,6-16 2,4-11-4,9-5-7,2-7-2,2-6 0,1 1 0,-6-3-11,-6 0 3,-9 3 1,-3 4 7,-13 8-2,-13 13 1,0 11-2,-13 8-2,-16 0 5,4 10 11,0 7-4,8 0 0,7 1-7,10-1 1,0-3-1,10 0 0,17 1 2,4-6-2,4 0 0,-1-2-15,-4-1-11,-6 6 3,-9 0-10,-9 8 20,-6 5 13,0 7 1,-14 5 6,-7-1 14,-1 0 6,4-9 2,4-2-4,12-9-14,2-4-9,0-7-1,22-5-1,8 0 2,9-6 1,11-14-3,3-7-3,5-3-13,-3-4-55,-1-5 12,-1-1 7,-5 1 14,-8 3 18,-4 3-2,-9 3 22,-7 1 7,-6 0 25,-5 0 18,-7 3-10,-2 3-13,0 6 10,0 4-14,-9 8-2,-3 5 4,-4 0 2,-3 6-21,-4 14-1,-1 9-3,5 0-1,2 3 4,5-4-2,7 1 0,5-7-3,0-3 0,0-3 0,9-6 0,5-7 0,2-3-1,-2 0-13,4-4-23,-3-8 1,-1-1-30,-3 1 23,3 3 2,-1 4 25,-3 3 16,3 2 3,-3 0 0,3 0 8,0 0 12,3 4-3,1 3-10,4-2 2,3 0-8,2-4-3,0-1-1,-2 0-50</inkml:trace>
  <inkml:trace contextRef="#ctx0" brushRef="#br0" timeOffset="105011.8357">12546 14679 301,'-6'-5'5,"2"5"-1,-3 2-4,3 17 14,-2 4 10,1 0-4,4-1-8,-2 1-5,0-9-3,3-5-1,0-3-1,0-5-2,0-1 1,0 0 2,0 0-2,11-11 1,-1-4-1,2-9-1,1 4-2,4-6-4,-4 5 2,2 4 3,0 7 1,-1 6-2,-1 4 1,4 0 1,-1 4 0,0 9 8,4 3-2,3-2-1,0-2-1,2-2-2,5-8 2,-2-2-3,8 0 0,-3-6-1,1-10 0,2-10 1,3 0-1,-4-3 0,-3 0 0,-7-5 0,-5 2 0,-10 3 0,-8 6 0,-2 6-1,-5 6-2,-10 7 0,-1 4 3,1 0 7,2 6 2,0 9-4,3 7-2,4 7 0,3 4 2,3 9-1,0 6 1,0 8 0,0 13 5,0 9 2,0 9-3,0 2-1,3-2-3,-1-5-1,-1-7 0,-1-5-2,0-7-1,-3-13-1,-13-11 0,-2-14 0,-4-8 0,-1-6 0,-1-5-1,1-3 1,2-3 3,-1 0-1,0-17 0,4-9-1,5-3 1,7-7-1,6-4-1,0-8 0,6-2 0,13-8-10,7 0-15,1-5-16,6-2-83,8 0-81</inkml:trace>
  <inkml:trace contextRef="#ctx0" brushRef="#br0" timeOffset="105409.8376">13271 14732 303,'6'-7'7,"7"-3"6,5 2-9,4 0 2,0 2-4,0 2 0,0 0-2,3-2 0,-3-5 1,-2-2-1,-1-4 0,-3-3 0,-6-3 0,0-5-1,-7-2 2,-3 2-1,0 11 3,-7 3 0,-9 8 38,-5 6-26,-3 0 3,0 11-9,-2 11 10,9 10-1,8 1-1,9 4-8,0-6-4,14 1-3,15-11-1,7-5 0,4-10 0,5-4-1,4-2-8,-1-7-40,-3-8-32,-2-7-56,-6-2-74</inkml:trace>
  <inkml:trace contextRef="#ctx0" brushRef="#br0" timeOffset="105988.8258">13832 14505 49,'0'-5'198,"-6"2"-115,3 3-33,1 0-21,-1 3-17,2 11-4,-1 13 10,2 2-9,0 2-5,0-2-2,-1 0 0,-5-6-1,1-4-1,-1-7 0,2-5 1,4-2-1,0-5 0,0 0 0,0 0-2,1-17-5,11-6-1,5-7 0,1 0 1,4 0-8,0 5-8,1 6 13,-1 9 8,-1 3 2,-2 7 4,-1 0 7,-4 0 0,-4 11-4,-1 7-3,0 2 1,-4 1-2,1-2-3,-3-4 0,-2-1 1,1-4 0,-1-8-1,2-2 1,1 0 1,6 0 1,3-16-3,3-3 0,1-6 0,3-6-2,3-1 2,-2-2-1,4 6-1,-1 3 2,1 5-1,-2 8 1,-7 8 3,-3 4 1,-8 0 6,1 10 0,-2 17 7,0 5 13,0 1-6,3 2-12,7-3-9,3-7-1,3-5-2,5-7 0,2-4 0,2-8 0,-3-1-18,6 0-58,-4-12-82,0-3-129</inkml:trace>
  <inkml:trace contextRef="#ctx0" brushRef="#br0" timeOffset="107134.8154">14599 14557 147,'-3'4'98,"3"2"-79,0-3-2,0-1 10,12-2-4,10 0-6,3 0-12,2-10-1,1-4-1,-2-2-3,-4-7 0,-4 4 0,-6-3-1,-8 1-8,-4 2-4,0 5 4,-14 4 9,-6 2 4,-1 8 10,-3 0 17,-2 5-8,9 16-3,2 4-1,6 6-6,8 0-6,1 1-2,3-3-3,14-8 0,5-5 0,4-10-2,3-4 0,0-2-8,3-4-10,2-12-19,-3-6-20,-4-1 15,-1-7-6,-4 2 22,-7-3 17,0 3 7,-9 11 2,-6 5 8,0 5 11,0 7 12,0 0-21,0 11 0,0 6 7,0 5 11,-2 3-20,1 0 3,1-3-5,0 0-4,0-6 1,0-3-3,0-8 0,0-2 0,0-3 0,7 0 1,4-3 2,3-13-3,0 0 0,3-2 1,3 0-1,0 6 2,4 3-2,-1 3-3,1 6 3,-3 0 3,5 3 10,2 9 8,0 5-8,2 0-7,1-1-4,2-4 0,0-7-2,0-5 0,-3 0 0,-2-12 0,0-15-3,-1-7-12,1-11-3,-1-8 11,-3-3 7,-4-7-1,-1-8 1,-5 2-24,-1-1-31,-6-1 14,-2 5 5,-4 2 19,-1 11 12,0 11 5,0 19 24,-3 13 59,-3 10-19,0 7-42,-4 25-17,-2 15 11,1 14 2,1 0 5,5 4-8,1 2-12,-2-3 1,0 4-1,-3-7-2,3-11-1,3-12 1,2-16-1,1-12 0,0-8 0,1-2 1,17-12-1,5-14 0,5-8-1,5-3-2,4 3 3,3 5 0,1 6-1,0 9 0,1 5 1,-3 9 0,-6 0 0,-2 9 0,-4 13 0,-5 13 0,-4 4 1,-8 4 0,-10 1-1,0-5 0,-19 1 0,-17-6 1,-13-9 6,-8-9-2,-8-10-4,-2-6 0,0-3-1,1-16-11,8-6-7,9-8 1,16 4-18,9-5-76,9-1-101</inkml:trace>
  <inkml:trace contextRef="#ctx0" brushRef="#br0" timeOffset="107323.1952">15617 13897 337,'28'-8'13,"4"2"-2,5 3-3,6 1 9,2 0-7,-1-2-5,0 0-3,-7 0-2,-11-4-1,-9 4-31,-14-1-63,-3 2 15,-22 3-103</inkml:trace>
  <inkml:trace contextRef="#ctx0" brushRef="#br0" timeOffset="234875.9081">7251 16858 284,'-6'-21'34,"0"-5"3,0-8 5,6-2 1,0 4-7,0 2-3,0 17-5,0 3-4,0 2-5,0 4 2,0 3-3,0 1-10,0 0-8,0 0 0,0 0 0,4 16-3,2 15 3,5 6 3,1 7 0,-2-2-3,-1-3 1,-2-3-1,-2-5 0,-5-2 0,2-4 0,-2-8 0,3-1-1,-3-10-2,0-3-6,0-3 2,0 0 7,0 0 0,0-6 1,1-16-1,1-9-1,5-10-1,6-3 2,1 1-1,10-2 1,-1 5 0,3 4 1,-2 5-1,4 11 1,-1 0-1,3 8-1,-3 5 1,-2 7 0,0 0-2,1 6 0,-5 15 2,-2 5-3,-3 6 2,-2 2 0,-8 4 1,-2 1 0,-2 0-6,-2-8-40,0 1-33,0-8-58</inkml:trace>
  <inkml:trace contextRef="#ctx0" brushRef="#br0" timeOffset="235536.1061">8250 16706 14,'-9'-10'408,"6"10"-375,3 0-20,0-3 16,12 3-21,14 0-4,8 0 1,9 3-3,-3 11-1,-4 3 0,-3-3-1,-3 0 2,-8 0-2,-7-4-2,-3-3 0,-9-2-11,0-5-14,-3 0 8,0 0 19,0-12-1,-9-14 1,-9-3 0,-4 1 0,1-2 3,-3 9 3,3 5 8,6 10-4,1 4-8,4 2 4,-2 5-2,-2 15 5,0 4-8,4 5 0,2 3 0,6-3-2,2-1 1,0-1-17,0-5-71,0-7-189</inkml:trace>
  <inkml:trace contextRef="#ctx0" brushRef="#br0" timeOffset="236046.0859">9316 16414 280,'-5'-37'52,"-3"10"9,4 7-24,-1 9 6,0 5 2,2 6-15,1 0-27,-3 14-1,-4 24-1,-5 13 6,3 13 4,2 3-5,6-2-4,3-7 3,0 1-5,3-7 0,21-5-1,2-6 0,12-3-8,4-11-49,1-5-26,9-14-98</inkml:trace>
  <inkml:trace contextRef="#ctx0" brushRef="#br0" timeOffset="236488.0643">9601 16554 363,'-7'-2'33,"3"2"0,4 0-24,0 0-8,11 10 4,13 12-4,2 6 8,-4 0-9,0 0 1,-9 1 0,-3-2-1,-9-2 1,-1 0 0,0-5-1,-13-1 1,-2-7-1,-1-2 0,4-9 0,0-1 1,3-1 2,4-19-3,4-6-3,1-6-3,0-1-2,12-1 6,8-2 2,9-1 1,4 6-1,5 2-1,1 4 1,-4 4 5,-1 8 9,-6 8 3,-7 5-7,-3 0-5,-4 18-4,0 11 1,-3 7 1,1 3-1,-5 2-2,1-4 0,-1 0-41,4-9-43,1-1-103</inkml:trace>
  <inkml:trace contextRef="#ctx0" brushRef="#br0" timeOffset="236683.8223">10174 16719 179,'8'-9'136,"2"5"-88,7-5-4,4 2-1,9-7-9,11 1-15,1 3-5,4-2-6,-1 0-8,-1 6-1,-5 3-2,-9 1-34,-11 2-56,-6 0-76</inkml:trace>
  <inkml:trace contextRef="#ctx0" brushRef="#br0" timeOffset="236947.0705">10679 16431 215,'0'-5'110,"0"4"-27,0 1-48,0 0 7,1 0-15,1 8-21,6 14 7,1 7 26,2 2-21,-1 3-14,2-2-1,0-1-2,0 0 0,-1-6-1,-4 0-1,2-2-1,-3-6-43,-3-1-56,-3-3-118</inkml:trace>
  <inkml:trace contextRef="#ctx0" brushRef="#br0" timeOffset="237328.6492">11008 16145 408,'-12'-16'33,"7"5"12,5 5-11,0 3-11,0 3-9,14 3-12,17 18 0,8 13 6,6 5-1,-5 5-4,-2 6 2,-7 8-1,-7 3 0,-8 1 0,-11 1-3,-5-3 1,-5-3-2,-20-5 1,-2-3-1,-6-3 0,0-2-1,0-13-11,5 1-52,7-6-47,3-13-164</inkml:trace>
  <inkml:trace contextRef="#ctx0" brushRef="#br0" timeOffset="238124.5141">11817 16634 147,'-11'-11'247,"1"8"-162,10 3-46,0 0-9,0 0-12,7 0-11,16 3-5,5 11 0,9 5-1,1-2-1,-1 3 0,-6-4 0,-3-6-4,-7 1-22,-6-8-15,-7 0-14,-8-3 24,0 0 21,0-17 8,-11-6-3,-5-8 5,-5 6 1,0 0 2,0 8 1,6 5 5,-2 7 15,6 5-13,-2 2 0,0 21-8,-1 5 1,5 8-2,1 0-1,4-4-1,2-7 1,2-5-1,0-9 0,0-3 0,0-5-3,0-3-6,0 0-14,0-7 9,2-17 14,4-6-2,-2-1-2,1-7 0,-4 3-5,1-1 3,-2 6 6,0 10 0,0 6 0,0 11 8,0 3 21,0 0-15,0 10-14,0 14 0,0 11 4,0 4-3,0 1 1,0 2-2,0-3-8,0-3-39,0-5-76,0-7-4</inkml:trace>
  <inkml:trace contextRef="#ctx0" brushRef="#br0" timeOffset="238299.0454">11781 16832 181,'-15'-17'73,"12"4"23,3 0-41,0-2-14,21-4-25,12 2-14,10-2-2,9 2 0,-4 5 0,-2 2-57,-3 3-145</inkml:trace>
  <inkml:trace contextRef="#ctx0" brushRef="#br0" timeOffset="238955.7895">12803 16171 224,'0'-26'45,"0"5"17,0 9-23,0 4-13,0 6-1,0 2 3,-5 10-13,-6 28-13,-6 17 21,0 16 6,-2 3-9,3 2-2,5-4-6,10 1-6,1-4-5,12-10-1,16-9 0,12-5-2,3-7-1,11-15-52,-2-9-48,4-14-121</inkml:trace>
  <inkml:trace contextRef="#ctx0" brushRef="#br0" timeOffset="239383.7905">13057 16517 338,'-8'0'27,"6"0"-4,2 6-20,3 13 11,16 7 12,2 4-17,0-1-6,-1 5-1,-3-2-2,-8 1 0,-4-7 1,-5 1-1,0-10 0,0-7 0,-3-3 1,-4-7 1,-1 0 3,2-17-1,2-14-3,-1-8 0,5-10-1,0 1 2,0 0-2,14-2-3,5 8 3,3 5 0,5 10 3,6 4 3,0 8 12,2 8 1,-3 7-3,-5 0-11,-2 19 2,-4 8-5,-5 9-1,-2 2 0,-2 7-1,-5-4 0,-1-4-9,-1-2-61,-1-8-61,-4-6-129</inkml:trace>
  <inkml:trace contextRef="#ctx0" brushRef="#br0" timeOffset="239638.593">13684 16556 384,'3'0'39,"12"-2"-22,13-8 18,13-6-1,11-4-21,6 3-11,-4 2-1,-5 1-1,-13 7-2,-14 2-19,-13 4-14,-9 1-3,0 0-47,-9 9 5,-13 5-27</inkml:trace>
  <inkml:trace contextRef="#ctx0" brushRef="#br0" timeOffset="240284.0717">14333 16369 13,'-9'-8'425,"6"8"-354,3 0-60,0 0-10,0 0 1,0 0-2,0 0 0,0 0 0,0 0 0,0 0 0,0 0 0,0 0 0,0-3 0,-3-5 6,-2-5 5,1-7-9,1-6-1,3-4-1,0 1-1,4 2-2,9 6 0,1 4 1,0 8-1,1 6 3,-3 3 3,1 2-2,-3 20-1,-4 12 2,-2 7 5,-4 5 0,0 7-3,-10 3-3,-10 0-1,-3 2 0,-2-7-1,-2-8 1,-3-6 0,-1-12-1,5-5-1,7-9 1,4-5-6,3-6-6,6 0 8,5-17-10,1-5-11,0 1 6,9-3 20,12 7 0,-2 3 9,5 6 0,0 5 3,1 3-2,0 0-5,1 3-4,1 11-1,1-1 0,3-1 0,1 0-1,-3-7-23,1-5-33,-2 0-104,2-8-107</inkml:trace>
  <inkml:trace contextRef="#ctx0" brushRef="#br0" timeOffset="240532.0082">14746 15899 399,'0'-8'55,"0"8"-18,10 0-37,8 23 2,12 17 26,9 13-13,3 18-9,-2 8-3,-4 1 2,-6 2-2,-13-2-3,-16-6 0,-1 0 1,-30-9-1,-15-7 0,-3-5-12,-2-13-1,2-5-16,8-11-31,11-10-104</inkml:trace>
  <inkml:trace contextRef="#ctx0" brushRef="#br0" timeOffset="240824.9593">15086 16439 3,'-3'-8'423,"3"5"-374,10 1-37,23 1 0,14-3-4,9 2 1,4-1-7,-3 3-2,-13 0 0,-8 0-1,-15 0-11,-9 0-43,-11 3-19,-1 3-53,-3-3 25</inkml:trace>
  <inkml:trace contextRef="#ctx0" brushRef="#br0" timeOffset="241544.6715">15280 16358 133,'0'-11'85,"-2"1"-23,2 2 3,0 1-8,0-2-23,0 6-16,0 0-4,0 1 9,0 2-7,0 0-7,0 0-4,0 0-2,0 0-2,0 0-1,0 0-2,0 0 1,0 0 1,0 0 1,-3-3 2,-3-1 4,1-3-3,-4-1-4,1-2 0,-2-2 1,1 5 1,1 2-2,-2 2 5,7 0 3,0 3 0,3 0 1,0 0-5,0 0-4,0 0-1,0 1-3,0 15 2,10 7 2,4-3 1,5 4 0,-1-2 0,6-1-1,0 0 0,3-1 0,-1-2 0,-2-2 0,-1-2 0,-5-3 0,-5-2-8,-1-4-23,-7 0-24,0-5-20,-5 0-28,0-3 36,0-16-23,0-3 48,-7-4 9,-3-3-5</inkml:trace>
  <inkml:trace contextRef="#ctx0" brushRef="#br0" timeOffset="241737.8096">15431 16325 66,'-3'-13'102,"1"4"-17,0 6-4,2 0-4,0 3-34,0 0-19,0 0-18,-1 11-5,-5 11 1,-1 6 18,-4 2-16,-5 1-4,1 2 2,-1-4-1,2-6-1,4-2-5,4-6-20,1-8-28,4-6-32,1-1-8,0-11 21,0-15-43,0-11 49</inkml:trace>
  <inkml:trace contextRef="#ctx0" brushRef="#br0" timeOffset="241916.0232">15431 16325 22,'-101'-5'63,"108"-18"43,-4 12-5,-3 6-1,0 5-43,0 0-28,-3 5-27,-14 17 15,1 11-14,1 6-1,4 2-2,7 0 0,4-5 0,0-2-57,6-9-110</inkml:trace>
  <inkml:trace contextRef="#ctx0" brushRef="#br0" timeOffset="242114.9853">15507 16358 258,'0'-17'290,"0"12"-234,10-2-44,4 0-9,14-2 1,3 8-4,7 1-3,5 0-10,2 8-43,1 2-46,0-1-116</inkml:trace>
  <inkml:trace contextRef="#ctx0" brushRef="#br0" timeOffset="242298.5457">15956 16276 441,'-3'0'55,"3"-2"-43,0 2-4,19-1-1,4 1-6,7 0-1,-2 0-15,2 1-63,-1 5-108</inkml:trace>
  <inkml:trace contextRef="#ctx0" brushRef="#br0" timeOffset="242482.0557">16299 16252 401,'0'0'49,"0"0"-44,4 0-4,2 0 7,6 2-4,1 7-4,1 5-2,-8-1-122</inkml:trace>
  <inkml:trace contextRef="#ctx0" brushRef="#br0" timeOffset="243066.7854">16509 16336 190,'0'-20'88,"2"6"-21,1 9-24,5 1-5,8 2-17,1 2-5,9 0 12,3 2-15,3 10-9,7 5-1,0 2-3,3-2 0,-4 2-3,1-2-38,-9-5-57,-10-2-114</inkml:trace>
  <inkml:trace contextRef="#ctx0" brushRef="#br0" timeOffset="243268.3394">16836 16241 9,'-10'-11'222,"5"6"-142,3 5-23,2 0-32,-2 2-19,-3 20-6,-6 12 8,-5 5 12,0 2-13,-5 1-4,-3-4-2,3-2 0,2-7-1,3-5 0,0-5-9,10-5-77,0-5-96</inkml:trace>
  <inkml:trace contextRef="#ctx0" brushRef="#br0" timeOffset="243755.7899">16801 16327 149,'-7'-8'52,"-3"0"-9,7-1-12,-3-2 19,0 1-3,3-2-15,-1 2-17,1 3 10,2 4 18,1 1-5,-3 2-15,3 0-9,0 0-5,0 0-9,0 7-2,-1 15-2,1 4 4,0 9 1,0-2-1,0 1 0,0-2-1,4-3-5,-3-3-38,2-9-31,-3 0-40,0-7-15,0-5-35</inkml:trace>
  <inkml:trace contextRef="#ctx0" brushRef="#br0" timeOffset="243932.7402">16660 16469 95,'-5'-4'96,"5"4"-30,0-3-1,0 3-16,0 0-3,13-4-16,13-2-22,11-4-5,4-1-3,4-1 0,2-1-45,-3-1-143</inkml:trace>
  <inkml:trace contextRef="#ctx0" brushRef="#br0" timeOffset="244544.6432">17386 15802 238,'0'-19'54,"0"5"2,0 3-11,0 4-7,0 4-6,0 3-11,0 4-14,-6 28-7,-13 21 21,-4 14 19,3 15-23,3 2-9,11-2 6,6-4-7,6-8-5,23-9-2,11-6-1,8-10 1,5-12-2,2-3-55,2-12-63,-3-12-167</inkml:trace>
  <inkml:trace contextRef="#ctx0" brushRef="#br0" timeOffset="245007.9569">17766 16012 381,'-3'-3'31,"3"3"-6,0 0-24,7 17 2,13 10 16,3 10-4,-1 2-11,-3 4-3,-8-4 0,-7-3-1,-4-3 0,0-8 0,-1-5 2,-11-4-1,-1-8 0,0-5 0,2-2 2,2-1 0,6-3 2,3-17-3,0-10-2,0-6-1,7-3 0,13-4 1,2-2 0,6 4 0,5 1 1,4 10 3,2 2 8,3 8-2,1 8 14,-7 5 0,-6 7-7,-12 4-12,-5 23-5,-5 12 3,-4 10 2,-4 2-2,0 1-3,0-6-1,1-9-11,3-6-43,3-4-52,1-10-122</inkml:trace>
  <inkml:trace contextRef="#ctx0" brushRef="#br0" timeOffset="245243.8169">18403 16184 453,'3'-2'65,"12"-6"-42,14-6-2,17-3-5,9-5 0,5 7-13,2 3-2,-12 2 0,-7 4-1,-10 3-1,-14 3-12,-6 0-33,-11 0-23,-2 0-54,-12 4-32</inkml:trace>
  <inkml:trace contextRef="#ctx0" brushRef="#br0" timeOffset="245877.9703">18960 16160 260,'-2'-5'163,"2"1"-132,6-7-1,21-8-3,11-6-5,11-10-3,1-3-15,1-6-1,4 1 0,-9-2-1,-7 4-1,-9 1-1,-15 5 2,-12 4-1,-3 2-1,-11 5-1,-17 4-5,-3 9 6,-2 5 3,6 6-3,2 0 0,10 0-2,7 15-1,8 2 0,0 5 0,14 2 3,16 2 0,6-1 0,0-1 0,8-1 0,-8-3-2,-9-1 1,-11 3 0,-6 0-2,-10-1 0,0-1 2,-1 2 0,-17 0 1,2 3 0,-2-3 1,4 3-1,6 3 0,3-3 0,5 4 2,0-2-2,8-1 0,15-5 0,6-6 0,7-4 2,7-9-2,-3-2 0,-1 0 0,1-5-9,-6-7-33,-8-5-41,-8 1-59</inkml:trace>
  <inkml:trace contextRef="#ctx0" brushRef="#br0" timeOffset="246172.7917">19731 15993 313,'-4'-3'104,"4"1"-67,7-3-4,26-6-6,10 0-20,15 0 1,6-1-1,-4 2-6,-6 1 0,-9 1-1,-14 3-3,-10 0-25,-15 3-19,-6-1 10,0-2-29,-17 5-54,-6-4 2</inkml:trace>
  <inkml:trace contextRef="#ctx0" brushRef="#br0" timeOffset="246395.8074">19970 15695 227,'-3'-4'103,"1"4"-22,2 0-52,-1 7-15,-1 19-12,2 11 56,0 7-34,0 4-9,0-1-2,3 2-4,2-5-7,-2 1-1,-2-2-1,-1-6-1,3-5-1,-2-7-56,2-6-76,2-9-161</inkml:trace>
  <inkml:trace contextRef="#ctx0" brushRef="#br0" timeOffset="246674.3581">20331 15729 394,'0'-4'72,"0"4"-13,0 0-46,0 0 1,0 16-8,6 13 22,1 9-4,-1 1-19,1-2-1,1 4-3,-1-7 0,-2-1-1,-2-5 1,0-3-2,-3 0 1,0-1-1,0-2-25,0-5-53,0 2-65,0-3-106</inkml:trace>
  <inkml:trace contextRef="#ctx0" brushRef="#br0" timeOffset="247048.7365">20714 15391 335,'0'-14'70,"0"9"-10,0 4-11,0 1-10,0 0-21,1 1-18,5 29 2,4 12 17,7 18 5,4 12-20,1 2-3,2 5 3,-3 2 2,-7 0-3,-7 3-3,-7-6 2,-6-3-1,-25-8-1,-13-10 1,-14-4-1,-3-6-5,-3-8-20,2-5-52,3-10-164</inkml:trace>
  <inkml:trace contextRef="#ctx0" brushRef="#br0" timeOffset="247754.9445">21644 15819 400,'-11'-14'27,"5"9"-11,6 4-1,0 1 20,1-5-5,20-1-4,9 0-23,10-3-2,5 1-1,4 1-1,-7 1 0,1 5-25,-10 1-65,-14 0-125</inkml:trace>
  <inkml:trace contextRef="#ctx0" brushRef="#br0" timeOffset="247948.7298">21673 15966 404,'-1'0'37,"1"0"-11,0 0-4,25-4 14,13-8-27,22-2-8,6-2-1,1 2 0,-7-1-45,-12 8-90,-13 0-209</inkml:trace>
  <inkml:trace contextRef="#ctx0" brushRef="#br0" timeOffset="248796.3589">22199 15224 396,'-3'-4'38,"2"3"33,1 1-50,0 0-8,0 0-12,6 11-1,6 9 0,0 9 2,-2 4-2,-5 2 1,-5-3-1,0 2 0,0-6 0,-13 1 1,1-9-1,-1-8 0,7-5 2,3-4-2,2-3 3,1-3 4,0-19-5,10-11-2,11-10 0,6-5 0,6 0-1,7-2-1,4 6-1,3 6 2,4 8 1,-3 6 3,-2 7 8,-4 11-1,-8 6 9,-6 0-13,-7 10-4,-6 14 2,-3 8-2,-6 9 0,-1 5-1,-2 8-1,-2-1 0,1 0-7,-2-5-57,-2-11-119</inkml:trace>
  <inkml:trace contextRef="#ctx0" brushRef="#br0" timeOffset="249404.199">23084 15793 248,'12'-35'65,"1"15"-7,-5 4-27,-2 3 5,-2 6 4,-2 5-5,-2 2-5,0 0-12,0 4-7,0 24-8,0 13 20,0 14-4,0 11 1,-3 13-11,-3 6 3,0 8 1,-3-3-9,-1-6-3,2-9-1,2-10 1,-2-10-1,3-14-1,-1-16 0,3-13 1,1-6-8,2-6-16,0-6-5,0-24-21,6-13-69,4-9-17,-2-7-90</inkml:trace>
  <inkml:trace contextRef="#ctx0" brushRef="#br0" timeOffset="249711.7857">23117 15754 257,'0'-25'65,"0"0"-15,19-1-18,14 0-10,9 0-2,7 4-9,7 1 16,-1 5-11,-8 6-9,-6 7-5,-12 3-2,-8 5 0,-10 18-2,-7 4 2,-4 7 0,-3 6 0,-18 2 2,-10-2-1,-9-1 2,-2-6-2,1-3 3,-4-1-1,8-5-2,11 0-2,8-2-50,12-2-49,6-6-184</inkml:trace>
  <inkml:trace contextRef="#ctx0" brushRef="#br0" timeOffset="250686.6305">23241 16744 184,'0'0'64,"0"0"-14,0 0-9,0 0 5,0 0-15,0 0-15,0 0 4,3 0 8,-2 0-4,5 0 2,4 0 1,6-4 0,6-7-7,8-9-5,1-9-5,3-7-3,11-10 0,0-12-3,2-3 0,0-4-3,-4 4 0,-12 8-1,-16 16-1,-10 15-1,-5 10 1,-2 9-8,-16 3 8,-11 11-2,-2 11 3,0 10-3,12 7 2,10 4-1,9 0-1,0-3 3,6-3-3,18-5-8,2-3-8,2-7 8,-3 0-2,-7-8-3,-5 1 5,-8 3 9,-5 0 1,0 4 1,-15 5 0,-4-1 0,-4 1 0,2-1 0,-1 2 0,4-3 1,0 0-1,4 0 0,1-2 1,6 4-2,0-4 2,7-3 0,0-3 0,8-3 0,19-4 4,9-5 1,17-5 7,5 0-5,8-10-6,-6-7-2,-2-2-7,-13-5-50,-13-2-66,-18 1-142</inkml:trace>
  <inkml:trace contextRef="#ctx0" brushRef="#br0" timeOffset="636084.2748">10897 5235 545,'136'0'0,"-9"-5"-5,-20-9-25,-13-8-28,-16-6-53,-6-3-35</inkml:trace>
  <inkml:trace contextRef="#ctx0" brushRef="#br0" timeOffset="636280.6727">11320 4954 42,'0'0'0,"3"0"0,15-4 18,1-1-2,-1 2 12,-2-2 18,-5 2 2,-6 2-3,-4 1-16,-1 0-3,2 0-12,2 0-10,0 0-3,5 6 0,0 6 0,1-2-1,0 2 0,-6-2 0,1 0-1,-5 2-1,0 0-1,0-1-26,0-10-108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31T07:10:27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2075 2264 328,'0'4'60,"0"-4"-46,0 0 6,0 0-6,0-2 10,0 0 13,0 2-10,0-1-9,0-2-2,0-1-2,0 2-3,0-1-3,0-1 3,0 1-3,0-2-2,0-2-3,0-6-2,0-4-1,0-8 0,0-3 0,12-12-1,4-1 1,4-8 0,2-7 0,2-4 0,0-1-1,-6 2 1,-5 9 0,-8 9 0,-5 9-1,0 11 1,-6 8-1,-9 5-4,0 8-11,-6 0 15,-3 14 1,-1 10 5,5 0-5,10 1-2,10 0-4,0 0-11,21 2 11,7-3-1,7-2 5,2-3 0,3-2-1,-5 0 0,-7-2 0,-10 3 0,-7 2 1,-7 2 1,-4 7 0,0 6-1,-11 4-1,-10 1 6,-3 1-3,4-5 1,3 1-1,8-9 0,9-6 0,0-7-5,9-5 5,23-10 1,12 0 3,12-17 0,14-17-3,7-5 3,0-2-4,-14 2-28,-12 6-83,-30 7-155</inkml:trace>
  <inkml:trace contextRef="#ctx0" brushRef="#br0" timeOffset="22168.9609">4035 2005 397,'-39'-20'0,"-12"2"4,4 7 3,11 11 8,-4 3-9,1 14 13,6 7 6,5 10-2,6 2-14,5 3 0,2-2-2,14-2-6,1-3 0,0-7-1,14 0 1,5-10-1,4-8 0,6-7-10,8-11-8,9-22-9,-4-12 5,-1-8-7,-3-10-2,-8-10 7,0-6 21,-5-7 3,-4-3 3,-2 7 3,-8 9 5,-3 13 6,-6 17 2,-2 18 9,0 10 7,0 13-1,0 2-29,-2 9-5,-12 26 0,-7 20 6,1 16-1,0 8 4,9-4-1,6-8-3,5-6-4,0-10 0,5-14-1,7-5 0,3-11 0,0-7-1,3-9-2,0-5-22,6 0-4,2-17 9,3-6 9,-1-9 5,0 6 5,4 1 1,-4 5 0,3 6 0,-2 4 0,-1 8-1,-6 2 1,1 5 0,-5 14 6,-3 7 6,-1 1-1,-3 3-8,-3 1-1,-2-6-1,-2-4-1,-4-5-22,0-3-39,0-9-125</inkml:trace>
  <inkml:trace contextRef="#ctx0" brushRef="#br0" timeOffset="22334.5885">4577 1596 24,'0'-15'439,"0"15"-434,0 0 7,0 0-12,0 0-16,0 17-70,7 15-10,2 14-97</inkml:trace>
  <inkml:trace contextRef="#ctx0" brushRef="#br0" timeOffset="22752.9841">4688 2067 388,'-6'-7'74,"3"-7"-70,3-5 28,0-6-21,0 1-8,9-7-2,8 0-1,5-1-1,-1 3-2,-4 9-14,-4 4-1,-6 8 4,-5 6 10,-2 2-2,0 0-22,0 17 17,0 2 11,0 5 8,0 2-5,1-1-3,17-3 7,6 0-7,9-2 1,-2-3 1,5 1-2,3-1 2,-11 3-1,-6 1 0,-11 3 0,-11 1-1,-10 1 0,-20 1 19,-10 1 3,-5-3-4,4-6-10,4-4 0,13-7-6,8-6-2,11-2-3,5-10-43,14-21-74,23-11-100</inkml:trace>
  <inkml:trace contextRef="#ctx0" brushRef="#br0" timeOffset="22979.5411">5167 1472 381,'-12'-21'124,"5"14"-80,4 4 6,3 3-24,0 0-26,0 10-2,0 26-6,1 16 8,5 19 2,2 2 0,2 7-1,-2-1-1,-6 2 0,-2-4 0,0-7-24,-1-9-39,-8-11-44,3-12-79</inkml:trace>
  <inkml:trace contextRef="#ctx0" brushRef="#br0" timeOffset="23286.9948">5209 1954 4,'0'-12'449,"0"12"-415,3-3 15,10 1-26,10-4-23,10 2 0,13-7 5,13 1-2,10-2-3,4-1 0,-3 3-1,-10 3-7,-8 3-8,-16 4 5,-11 0 6,-11 0 2,-8 15-2,-6 6 5,0 10 6,-5 3 10,-14 6-4,2 2-8,-1-4 1,6-3-5,5-3 0,7-13-2,0-2-47,0-12-64,4-5-135</inkml:trace>
  <inkml:trace contextRef="#ctx0" brushRef="#br0" timeOffset="23422.4488">5828 1598 430,'-9'0'0,"3"0"-3,1 15-31,2 10-128</inkml:trace>
  <inkml:trace contextRef="#ctx0" brushRef="#br0" timeOffset="23909.3444">5943 2056 256,'0'0'198,"0"0"-189,0 0 17,0 0-14,6 4-12,1 10 0,1 4 0,1-1 0,-5 3 1,-4 2-1,0-7 2,0 0-2,0-3 1,-4-7 2,1-2 0,-3-2 0,6-1 1,0 0 2,0 0 1,0-6 0,0-16-6,12-3-1,8-11-1,12 0 1,2-2 0,11 0 0,-3 8 0,-2 7 0,-6 9 4,-4 7 13,-6 7-4,0 0-6,-7 9-2,-3 11-3,-5 9-1,-3 3 0,-6 5-1,0 1-1,0-7-36,0-2-32,0-7-102</inkml:trace>
  <inkml:trace contextRef="#ctx0" brushRef="#br0" timeOffset="24187.8691">6626 1988 349,'3'-15'100,"0"6"-86,-2 1 47,-1 5-33,0 3-10,0 0 9,-3 0-18,-13 14-9,-5 9-1,-3 9 1,5 0 2,7-2-2,9-5 0,3-3 0,0-2 0,9-11-1,16-3 1,8-6 0,9-3 0,10-17-19,-1-11-42,4-1-33,-6-6-74,-1-7-90</inkml:trace>
  <inkml:trace contextRef="#ctx0" brushRef="#br0" timeOffset="24389.403">7032 1573 340,'-4'-30'71,"-3"15"5,4 8 11,3 6-37,0 1-28,0 0-10,0 18-12,-3 15-3,-6 16 3,-1 14 7,-1 0-5,-5 5-2,5-4 0,-5-8 0,4-9-11,-1-14-28,3-10-31,6-9-56,4-14-96</inkml:trace>
  <inkml:trace contextRef="#ctx0" brushRef="#br0" timeOffset="24532.36">7000 1786 401,'11'-11'59,"-1"-1"-24,8-2-2,4 4-28,5 4-3,-3 0-2,4 3 0,-2 1-15,-5-1-73,-2-2-212</inkml:trace>
  <inkml:trace contextRef="#ctx0" brushRef="#br0" timeOffset="25289.0128">9279 1954 333,'5'-7'60,"8"-10"-51,-5 7 35,-7 7 8,-1 3-30,0 0 10,0 3-22,-10 19-7,-14 12 5,-3 7-2,-2 2 2,6-2-6,5-7 0,3-3-2,8-4-1,4-7 1,3-8-1,0-3-1,4-9 1,17 0-2,9-7-12,4-21-1,5-11 2,-3-6 4,-5 0-9,-13 0 3,-14 4 12,-4 4 3,-12 8-11,-16 9 0,-10 11 12,2 8 1,-3 1 1,3 4 5,9 5 2,8 2-7,10-6-2,7 0-1,2-4-4,5-1 1,25 0-14,19-15-13,10-16-16,9-11-30,-1-7-22,-2-4 2</inkml:trace>
  <inkml:trace contextRef="#ctx0" brushRef="#br0" timeOffset="25986.9489">9676 1489 114,'36'-55'103,"-11"12"-22,-8 15-6,-10 18-9,-5 7-12,-2 3-36,0 14-17,0 30 2,0 23-3,0 15 33,-9 10-23,1-2-6,0 1 0,6-8-4,-1-13 1,3-19-1,0-18 0,0-16 0,0-9-1,0-8-3,0-3 1,9-23-8,13-10 8,5-7 1,-2-2 1,5 4 1,3 5-1,6 9-1,-3 8 1,4 8 0,-1 11-1,-5 0 1,-4 13 0,-3 9-2,-12 5-7,-4 1-8,-11 4 2,0-3-5,-26 0 9,-12 0 0,-9-4 3,-5-4-2,-1-7 11,8-3 2,5-4 5,13-3-2,14-2 1,13-2-1,0 0-3,33-6 8,16-12-9,17-5-2,16-2 0,4-4-33,4-1-32,-4-4 1,-11-1 53,-11-2 12,-13 4 3,-16 6 11,-19 6 4,-16 7 36,0 3 8,-14 7-38,-6 4 0,0 0-10,0 4-3,3 18-7,3 9-1,5 13 1,6 7 1,3 10 12,0 9-8,0 5-4,0 5-2,6 2-2,-3 7 0,-3 1-1,0-12-10,-8-7 10,-12-22 2,-7-15-2,-8-11-4,-5-12-7,-12-9-30,0-4 9,-4-25-26,6-14-67,9-14 8</inkml:trace>
  <inkml:trace contextRef="#ctx0" brushRef="#br0" timeOffset="26154.2228">10556 1308 475,'5'-19'11,"-5"10"-11,0 5 0,0 4-26,0 0-62,0 10-30,0 20-4</inkml:trace>
  <inkml:trace contextRef="#ctx0" brushRef="#br0" timeOffset="26557.6109">10787 1805 14,'-17'3'317,"4"-2"-311,6 3 24,5-4 11,2 1-32,0-1-7,0 0 10,12 0 2,9 0-7,3 0 0,5-12-2,-2-4-4,-5-4 0,-7 0 0,-5 1 1,-5 1-1,-5 5 4,0 5-2,0 3 11,-17 5-14,-6 0 0,-3 19 5,-2 9-5,1 2 0,11 2 2,5 3 1,11-4-1,0-1-1,9-5 1,21-4-2,11-8 2,12-6 0,11-7-2,4 0-24,0-10-86,-3-9-139</inkml:trace>
  <inkml:trace contextRef="#ctx0" brushRef="#br0" timeOffset="26796.9765">11351 1753 29,'-12'-7'408,"0"7"-401,-1 0-4,-4 0 12,1 5-14,6 9 3,-2 1 5,3 4-4,1 3 1,4 2-3,4 0 0,0 1-1,0-3-1,4-5 0,10-3 0,5-5-1,11-6-2,7-3-11,11-8-17,1-15-39,5-7-74,-5-6 1</inkml:trace>
  <inkml:trace contextRef="#ctx0" brushRef="#br0" timeOffset="27013.57">11746 1385 204,'5'-72'60,"-5"11"24,0 19-6,-5 20-15,0 11-18,2 9-7,0 2-13,1 2-25,-3 30-7,1 18 7,-5 18 9,6 11-3,2 4-4,-2 1-1,1-3 0,-1-8 1,-1-9-2,-1-10-7,1-15-54,0-17-20,2-10-62,2-12-81</inkml:trace>
  <inkml:trace contextRef="#ctx0" brushRef="#br0" timeOffset="27598.9626">11794 1914 429,'-13'0'5,"8"0"10,5 0 31,0 0-36,0 0 8,0-5 20,11-6-19,10-7-13,6-7-6,4-3 0,4-5 0,-2-1-6,-1 0 1,-7 1 3,-2 8-4,-7 8 4,-10 8 2,-5 8 0,-1 1 0,0 0 0,0 0-6,0 8 0,-6 12 5,3 7 2,3 3-2,2-1 1,21 2 0,5 2 1,6-4 0,-3 0-1,-5-5 1,-10 0-1,-7-5 0,-9-4 0,-5-1-1,-27-2 1,-16-4-14,-9-6-12,-11-2-21,5-5 11,0-15-43,12-8-58,7-5-64</inkml:trace>
  <inkml:trace contextRef="#ctx0" brushRef="#br0" timeOffset="27764.7907">11907 1504 241,'0'-4'249,"2"-1"-240,10-1 16,6-3-9,10-8-15,11-2-2,10-6-1,3 0-38,2 0-45,-3 0-150</inkml:trace>
  <inkml:trace contextRef="#ctx0" brushRef="#br0" timeOffset="28760.9607">14249 1888 368,'7'-7'9,"3"-7"30,9-5 18,-3-6-31,-1-6-16,3-8 14,0-2-18,6-12-5,4-2 1,-2-2-1,-1-5 0,-4-2-1,-2-1 0,-9 10-1,-6 13-1,-4 14 1,0 13-1,0 9-1,-6 6 3,-8 1-15,-8 31 5,-12 23 12,-7 20-2,4 12 2,8 1 1,13-2 2,6-3-2,6-11 0,4-6-3,8-20 1,14-14-1,10-12 0,14-14 0,5-6 2,7-8-2,5-20-2,-4-9-4,-3-7-3,-4-6 6,-13 4 3,-13 5 0,-9 12 1,-12 12 0,-5 10 1,0 7 14,-11 2-14,-10 21-2,-1 12 3,1 5-3,8 5 2,9 0-2,4-6 1,0-6 0,20-8-1,7-8 0,7-10 0,8-7 0,0 0-3,-1-21-1,-6-8-4,-9-3-3,-13-2 9,-13-2 2,0 5 0,-29-3 0,-14 5 2,-12 4-1,-5 6 0,-3 5-2,11 7 1,9 2-1,8 5-1,9 0-12,8 0-44,6 0-74,9 0-48</inkml:trace>
  <inkml:trace contextRef="#ctx0" brushRef="#br0" timeOffset="28963.8074">14652 1480 344,'-7'0'41,"4"-3"-1,3 2 11,0-5-18,7-6-18,27-12-6,20-4-8,10-2-1,2 6 0,-8 5-6,-6 3-37,-13 9-23,-9 0-64,-7 3-31</inkml:trace>
  <inkml:trace contextRef="#ctx0" brushRef="#br0" timeOffset="30667.7034">16716 1306 298,'0'-8'33,"0"3"41,0 1-22,0 4-32,0 0-20,0 24-9,0 19 9,0 20 13,0 5 11,-6 5-4,-6 1-12,-4-3-7,2-5 1,-3-10-1,5-12 0,2-14-1,3-11 0,4-11-2,3-6-6,0-2 5,0-10 2,10-16-6,10-10 4,12-3 2,5 2 1,6 1-2,5 9 1,4 10 0,-3 8 0,-8 9 0,-7 2-2,-12 20 0,-12 7 0,-8 7-14,-2 3 3,-13-3 5,-19-2-1,-9-3 7,-3-9 2,-3-3 1,1-9 0,9-5 6,3-2 8,12-3-9,6 0 2,11 0-2,4 0-1,1 0-2,13-5-2,21-10-1,14-4-1,9-5-3,2 0-14,1-8-16,1-3-20,-1-7 7,-1-7 21,-6-2 17,-4-7 5,-16 0-8,-8-7 1,-10 2 12,-14-4 10,-1 9 23,0 6 3,-5 9-2,-3 10 2,1 12-5,4 12 18,0 6-21,3 3-12,-2 2-16,-4 28-11,-6 22 11,-2 22 0,-1 10 8,0-1 0,6-6 11,1-7-13,5-2-6,3-14 1,0-2-1,5-11 0,10-6 2,7-7-2,5-8 0,4-6 0,8-6 3,4-7-2,3-1-1,1-4-3,-1-15-5,0-5-2,0-6 3,1-3 3,-5-2 4,-7 3 0,-12-1 0,-7 8 0,-7 0 1,-6 10-1,-3 4 1,0 5 0,0 4-1,0 2 1,0 0 0,0 0-1,0 0-1,0 0 0,0 0 0,0 0 1,0 0 1,0 0-1,0-2 2,0 1-1,0 1 1,0 0-1,0 0-1,0 0 0,0 0 0,0 0-1,0 0 0,0 0 0,0 0-1,0 0 1,0 0 1,0 0-1,0 0 0,0 0-2,0 0 3,0 0 0,0 0 0,2 0 0,-2 0 2,0 0-2,0 0 0,0 0 0,0 0 0,0 0 0,0 0-2,0 0 2,0 0 0,2 0 0,-2 0 0,0 0 0,0 0 0,0 0 0,0 0 2,0 0-2,0 0 1,0 0 1,0 0-1,0 0 2,0 0-3,0 0 0,0 0 0,0 0 0,0 0 0,0 0 0,0 0 0,0 0 0,0 0 1,0 0 0,0 0 2,0 0 8,0 0-8,0 0-1,0 0-2,0 0 0,0 0 0,0 0 0,0 0 0,0 0 0,0 0-6,0 0-11,0-2-6,0-1-8,0 2-24,-5 1-72,-2 0 9</inkml:trace>
  <inkml:trace contextRef="#ctx0" brushRef="#br0" timeOffset="32435.4543">16694 1387 41,'0'-2'32,"6"-5"-9,-5 3-2,2 1-1,-1 1-2,-2 0 4,0 1 4,0 1-1,3-2-5,-3 2-1,0-1 2,1-3 2,-1 1 0,0 2 2,2-2-8,-2 0 3,1 1-5,-1-1-4,0 3-2,0 0 3,0-2 0,0 2-1,2 0-3,-2 0-5,0 0-1,0 0 0,0 0 0,0 0-1,1 0-1,-1 0 1,0 0-1,0 0 0,2 14-4,1 17 4,0 18 15,-3 9 12,0 4-15,0 3-5,0 6 8,-8 2-10,2 4 6,-3 9-6,-1 5 0,0 2-3,1 3-1,0-7-1,0-3 1,1-7-1,2-9 1,-1-10-1,4-15 1,-2-11-1,2-11 0,2-10 1,-1-6-1,2-3 1,0-4-1,0 0 3,0 0-1,-1 0 2,-2 0 0,0-11-4,-6-4-13,1-4-23,0-3-11,-2 5-45,0-5-95</inkml:trace>
  <inkml:trace contextRef="#ctx0" brushRef="#br0" timeOffset="33816.8281">17887 1656 54,'0'0'72,"0"0"-47,0 0 8,0 0-5,0 0-5,0 0 4,0 0-6,0 0-12,0 0 2,0 0 2,0 0 1,0 0 5,0 0 7,0 0-4,0 0 3,0 0-2,0-7 2,0-1-17,0-6-5,0 0 3,0-1-5,0-2 1,-8 3 1,-3-5 0,-3 8-3,-2 0 2,-3 6 4,2 5-2,-2 0-1,-1 7-2,0 15 0,-1 9-1,4 5 2,3 5-2,6 0 0,6-6 1,2-4-1,0-8 0,0-8 0,11-4 0,4-4 0,0-7 0,3 0-16,-3-3 9,4-14-2,-3-4 4,-1-4 0,-1-1-3,2-1-3,-5 4 6,0 7 0,-5 7 5,-3 7-1,1 2 0,0 0-5,2 10 6,4 8 0,0 7 10,4 0-7,1-3 1,1 1-4,1-9 1,1-4-1,-2-4-1,4-5-44,-3-1-102,0 0-114</inkml:trace>
  <inkml:trace contextRef="#ctx0" brushRef="#br0" timeOffset="34108.4955">18220 1567 383,'4'-8'19,"-4"5"5,0 3-11,0 0 4,0 0 0,-13 17-10,-6 8 1,-4 7-4,1 4-1,8-2-1,1-1 0,7-8-2,6 0 0,0-7 0,2-1-1,17-7 1,3-3 0,12-7 0,10 0-9,2-8-37,-1-10-27,5 0-33,-8 0-45</inkml:trace>
  <inkml:trace contextRef="#ctx0" brushRef="#br0" timeOffset="34709.89">18530 1696 104,'-4'0'131,"1"0"-97,3 0-18,0 0 2,0 4-5,0 5-2,0-1 12,7-1-3,10-2-12,4-3 1,1-2-4,5 0-3,-2 0-2,2-9 0,0-6-1,-3-4 1,1-1 0,-7-1 1,-5 1-1,-8 3 2,-5 5-1,0 1 9,-15 5 5,-12 6-11,-9 0 1,-10 10-1,0 12 1,3 3 7,8 5 4,10 1-4,10 1-7,9-3-1,6-1-2,15-3-1,16-7 2,13-7 1,14-5 1,13-6-5,2 0 0,11-15-29,4-7-37,-6-3-18,0 2 24,-8-7 51,-11 2 9,-20 2 2,-10 5 7,-15 2 26,-12 4 5,-6 4 23,0 4-29,-18 2-13,-6 5-19,-11 0 4,3 2 4,-4 12-4,4 4 2,2 5-1,9 1-1,6-1-4,6-1-2,7-5 0,2 2-2,0-7 2,12-2 0,11-9-4,5-1-4,6 0-26,5-13-13,-1-11-52,-5-3-10,3-5-37</inkml:trace>
  <inkml:trace contextRef="#ctx0" brushRef="#br0" timeOffset="34941.7333">19448 1402 51,'3'-56'152,"-3"4"-81,0 5-15,0 11-11,0 12 17,0 11-20,0 7 7,0 6-10,0 0-26,1 3-13,-1 25-3,0 17 3,0 17 18,0 8-4,0 7-8,0-9-3,0-12-3,10-9 1,1-9-1,1-12 1,6-7-1,-3-10-1,6-8-31,5-1-71,10-5-89</inkml:trace>
  <inkml:trace contextRef="#ctx0" brushRef="#br0" timeOffset="35750.8373">21245 1662 114,'2'-6'102,"2"1"-58,-3-2 40,1-3-29,1-1-18,0-2 3,-2-4-8,-1-2-5,0 0-11,0 3-6,0 7-2,-14 2 3,-6 7-11,-10 0 0,-10 20-1,1 13-2,2 4 2,5 6 0,10-2-1,12-3 2,8-5-1,2-10 1,6-8-3,15-7-6,9-8-10,4-3-18,3-20 29,-1-7-7,-3-1 3,-8-3 7,-5 3 2,-8 7 3,-6 7 0,-5 9 2,-1 5 1,0 3 11,0 0-12,0 10 0,0 12-2,0 2 1,7 0-1,7-2-1,5-7 1,9-6 0,7-7-10,5-2-34,8-5-53,5-19-43</inkml:trace>
  <inkml:trace contextRef="#ctx0" brushRef="#br0" timeOffset="35990.9584">21812 1177 265,'6'-56'43,"-2"11"-7,-4 11 14,0 10-5,0 14-8,0 8 2,0 2-18,0 9-21,0 27-10,-10 18 10,-8 18 18,1 15 9,3 2-3,5 4-10,4-5-11,5-9-2,0-12-1,0-14 1,16-13-1,7-17-4,8-14-45,5-9-46,10-11-63</inkml:trace>
  <inkml:trace contextRef="#ctx0" brushRef="#br0" timeOffset="36158.01">21926 1370 49,'-1'-3'359,"1"3"-348,6-3 2,22-2-13,13-2 2,11-6-2,-2 4 0,-8-1-77,-4 3-99</inkml:trace>
  <inkml:trace contextRef="#ctx0" brushRef="#br0" timeOffset="36869.2411">23517 1613 402,'1'0'19,"1"0"-17,-2 7-2,0 15 2,0 9 2,-3 1 3,-5-3-4,1 0-2,3-6-1,-2-6 0,4-1 0,0-8 0,2-4 0,-1-2 0,1-2-2,0 0-2,0-12 0,0-10-13,7-8 4,10-4 10,3-1 3,3 1 4,7 3 0,5 4 10,4 5 2,9 3 2,7 2 9,3 5 6,2 11 3,-8 1-9,-5 0-8,-9 18-16,-10 4 3,-12 7-1,-12 7-3,-4 7-2,-15 6-13,-23 2-39,-14-3-56,-4-9-140</inkml:trace>
  <inkml:trace contextRef="#ctx0" brushRef="#br0" timeOffset="38660.8525">1905 3509 401,'5'0'54,"0"-4"-41,-5-3 53,2 4-39,-1 3-14,-1 0 15,0 0-15,0 0-13,0 5-3,0 21 1,0 21 2,0 18 6,-4 13-1,-6 4-3,-4 6 0,-4 2-2,0-1 2,-3-8-2,5-12 2,6-14-2,5-17-5,5-11-9,0-12-23,0-8-27,0-7-32,8-5-89</inkml:trace>
  <inkml:trace contextRef="#ctx0" brushRef="#br0" timeOffset="38960.858">1793 3563 318,'-13'-23'95,"7"5"-70,6 5 13,0-1-12,0 3-13,13 3 0,13 5-12,5 3-1,10 0-3,1 5 2,-3 20 1,-3 9-1,-10 4 1,-12 5-2,-14 5-7,0-1-4,-28-5 10,-11-6 2,-4-6 0,4-5 2,3-12-2,9-2-9,11-6-11,9 0-27,7-5-91,6-2-75</inkml:trace>
  <inkml:trace contextRef="#ctx0" brushRef="#br0" timeOffset="39651.6409">2232 3087 173,'-5'-27'18,"5"5"34,0 7 44,0 6-38,0 4-36,0 5 16,0 0-30,0 0-8,5 24 0,-1 16 0,4 15 43,-3 13-13,-5 2-11,0 7-4,0-4-11,0-2 0,0-5 1,0-5-3,0-5-2,0-5 0,0-9 0,8-11-1,7-9 1,4-11 0,2-6 0,6-5 0,2-1 0,6-19-14,4-10 6,-2-6-8,-2-8 8,-7-5 3,-1 9 4,-16 3 1,-3 10 1,-8 13 1,0 3-2,-19 10-1,-14 1-14,0 5 15,-3 19 1,3 3 0,2 4-1,12 1-1,5-5 1,3 1-1,9-7 0,2-4 1,0-6 0,0-2 0,9-7-2,7-2 1,2 0-20,3-9 15,0-8-1,0-3 0,-5 0-2,-1 6 6,-4 1 3,-7 12 0,1 1-1,2 0-2,2 4 3,3 12 2,6 2 1,0-1-1,6-2-1,1-6 1,3-4-2,-2-5-21,6 0-141,0-1-83</inkml:trace>
  <inkml:trace contextRef="#ctx0" brushRef="#br0" timeOffset="39934.9701">2958 3459 346,'0'-3'47,"-9"0"-4,0 3 12,-1 0-54,-9 3 4,2 16-1,-2 15-4,2 5 8,5 5-5,5-2 0,4-5-1,3-1-1,0-6-1,5-12 0,12-5 2,6-7-2,5-6-2,9 0 0,5-11-11,0-11-23,-2-6-14,-3 0-42,-7 0-17,-6 6 11</inkml:trace>
  <inkml:trace contextRef="#ctx0" brushRef="#br0" timeOffset="40288.9769">3182 3598 105,'0'-2'96,"0"1"-29,0 1-34,0 0-22,0 0-8,0 0 0,7 6 4,1 2 7,1-2 8,7 0 9,2-2-6,5-4-12,3 0 0,-2-4-6,0-8-3,-5-2-3,-1-3 0,-1-1 0,-4 1-1,-9-1-1,-4-2-2,0 3 3,0 4-6,-17 4 3,-7 5 3,3 4 0,-6 0 6,3 11 1,2 9-6,7 7 5,3 3 4,8 4-6,4-3-3,1 0 3,23-7-4,6-6 1,9-6 1,7-10 0,9-2-2,4-1-26,4-20-31,-2-7-67,-4 4-32</inkml:trace>
  <inkml:trace contextRef="#ctx0" brushRef="#br0" timeOffset="40498.9787">3829 3487 118,'0'-14'127,"-9"4"-47,-10 1 4,-5 6-63,-3 3-3,-3 0-4,-1 12-1,0 8-12,5 7 3,6 5 0,2 1-4,11 1 2,4 2-2,3-7 0,0-4 0,14-11-1,8-3 1,-1-11-1,9 0-26,7-14-10,-1-12-53,-2-8-61</inkml:trace>
  <inkml:trace contextRef="#ctx0" brushRef="#br0" timeOffset="40739.7362">3868 3275 130,'-15'-45'114,"-3"3"-57,0 5 30,8 7-49,1 12 26,5 9-3,4 6-22,0 3-20,0 0-19,0 19-2,0 19 2,-2 10 8,-1 10 1,3 1-6,0 2 1,0-1 2,0-6-3,0-2-3,0-11 1,9-10-1,1-5-2,4-15-26,8-8-68,-1-3-186</inkml:trace>
  <inkml:trace contextRef="#ctx0" brushRef="#br0" timeOffset="41721.5915">4484 3800 254,'0'-7'7,"-6"-1"21,6 7 16,0 1-13,0 0 8,0 0-5,0 0-19,0 0-8,0 0-7,0 0-3,0 0-16,0 0-49,0 0-110</inkml:trace>
  <inkml:trace contextRef="#ctx0" brushRef="#br0" timeOffset="42185.903">6380 2992 275,'0'-27'36,"0"6"-35,0 2 11,0 8 17,0 6 6,0 4 15,0 1-14,-2 0-24,-8 21-12,-8 25 1,-11 21 21,-12 23 20,-4 12-20,5 12-3,-2 9 1,13 5-7,16-5-9,13-14-4,9-15 0,29-19 0,17-13 0,15-12 0,15-12 0,12-13-39,4-15-89,-8-10-191</inkml:trace>
  <inkml:trace contextRef="#ctx0" brushRef="#br0" timeOffset="42958.9895">7154 3468 436,'-6'0'12,"6"0"-11,0 0 8,0 5-9,0 7-3,0 10 3,0 1 7,4-3-3,1-4 0,-2-7-1,0-6-2,-3-1 3,3-2 6,-3 0 4,0 0 0,0 0-6,0 0 1,0 0-3,0 0 1,0 0 4,0 0-3,0 0-2,0-3-3,0-6-3,0 1-1,0-1 1,0 1 0,0-1 0,0-3-1,0 0 2,0 0-1,0 1 0,0 0 0,0 6 0,0 1 0,0 3 3,0 1 1,0 0 0,0 0-4,0 0-1,0 19-8,0 16 9,-3 13 5,-3 5 3,0 5-6,0-5-2,1-5 1,1-3-1,1-7 2,0-9-2,1-5-1,0-12-23,-3-6-39,1-5-20,-5-1-66,-1-9-41</inkml:trace>
  <inkml:trace contextRef="#ctx0" brushRef="#br0" timeOffset="43384.9735">7154 3306 323,'27'-50'3,"12"6"23,5 3 26,1 4-39,7 6-9,-3 9 5,-7 10-4,-5 7-3,-2 5-1,-13 7-1,-9 18 0,-13 11-8,-1 10-5,-33 3 5,-11 8 2,-10-3-25,-5-4 22,2-7 9,10-6 1,8-9 3,12-1 1,14-5 5,10-4-7,4-1-3,6 1-3,22-1 3,14 6 11,7-4-5,11 4 2,-1 4-4,1 4 0,-2 2-1,0 4 0,-4 3 0,-5 4 1,-8 3-2,-1-2 1,-9-1-3,0-10 1,-1-5-1,-7-11 1,11-4 0,-4-10-2,1-4 1,2 0-57,4-10-67</inkml:trace>
  <inkml:trace contextRef="#ctx0" brushRef="#br0" timeOffset="44030.9736">8186 3959 127,'15'0'32,"-2"0"32,5 0 2,2-13-39,-1-2 2,2-3-3,-3-3-17,-2-2-1,-7 2-4,-6-2 0,-3 3-4,0 3 0,-6 5 0,-7 7 0,-7 5 3,0 0 2,-4 17 0,2 11-5,0 2 3,6 6 3,7 0 3,8 1-6,1-3-2,9-5 2,16-5-2,6-9 1,9-10-1,10-5-1,6 0-6,1-17-30,3-5-45,-7-3 3,-6-3 7,-6-3 37,-8 4 34,-16 0 1,-1-2 25,-10 11 26,-3 2-18,0 10 44,-3 4 12,0 2-51,0 0-15,0 8-24,0 18 4,0 11-1,0 13 7,0 11 10,0 13 13,-6 12-13,0 13-10,-6 5-6,-2-2-1,4-6-3,-2-13 0,3-18 1,2-12-1,1-19-5,3-17-8,0-12-29,2-5-32,1-8-52,0-21-89</inkml:trace>
  <inkml:trace contextRef="#ctx0" brushRef="#br0" timeOffset="44314.9903">8718 3808 127,'-3'-31'326,"3"14"-326,11 0 6,23 4-6,11 7 1,3 6-2,7 0 1,-8 15-1,-6 14 1,-13 8-1,-19 1 1,-9 1-7,-13-1 1,-26 0 6,-7-7 1,-5-4 0,6-9-1,14-7 1,8-4-1,10-4 0,10-3-8,3 0-26,2-4-87,25-10-54</inkml:trace>
  <inkml:trace contextRef="#ctx0" brushRef="#br0" timeOffset="44653.9648">9145 3941 16,'0'-2'314,"0"2"-306,0 0-2,0 0 3,0 0-9,9 0 0,6 0 1,6-5 10,9-8-1,3-3-5,-5-6-5,2-3-3,-5-2-1,-7-4 2,-11 5 0,-7-1-7,0 10-3,-6 5 12,-16 10 17,-6 2-14,-2 6-1,0 19 8,3 8 6,7 3 17,8-2-6,8 2-15,4-6 7,4-5-6,19-3-8,7-4-1,4-8 4,14-8-8,3-2-17,3 0-52,7-14-137</inkml:trace>
  <inkml:trace contextRef="#ctx0" brushRef="#br0" timeOffset="45231.5772">9625 3219 417,'0'-14'15,"0"4"2,0 6 21,0 1-5,0 3-27,0 12-6,0 26 0,0 26 11,0 18 22,0 9-20,0 9-10,0-7-1,-2 3-2,2-10 1,0-11-1,0-16-50,5-15-54,3-18-100</inkml:trace>
  <inkml:trace contextRef="#ctx0" brushRef="#br0" timeOffset="45493.3119">9591 3793 420,'0'-22'26,"0"0"-19,29-5 25,9-3-28,12 0-4,8 6 1,0 4-1,0 8 0,-4 7 0,-8 5 0,-6 0-1,-9 15 0,-9 17 1,-8 4 9,-13 7 12,-1-2-13,0 2 2,-10-6-6,-1-7-2,4-6-2,5-6-17,2-5-15,0-5-64,0-8-128</inkml:trace>
  <inkml:trace contextRef="#ctx0" brushRef="#br0" timeOffset="45652.2073">10189 3387 486,'6'-7'13,"-1"-1"-8,0 6 2,3 2-7,1 0-12,4 24-17,4 9-45,1 10-101</inkml:trace>
  <inkml:trace contextRef="#ctx0" brushRef="#br0" timeOffset="45973.4735">10451 3704 473,'0'0'5,"0"0"-2,-14 9-3,-2 12 5,-2 5-3,2 5 0,5 0-1,6-1-1,5 1 0,0-5 1,5-5-1,10-6 1,8-5 3,3-7-1,7-3 6,5 0-6,1-15-3,-4-4-4,-4-2-4,-12-2-4,-8-1 11,-11 2-6,0 1-9,-15 2-29,-18 6-2,-4 8-22,-1 5-7,6 0-7</inkml:trace>
  <inkml:trace contextRef="#ctx0" brushRef="#br0" timeOffset="52008.8497">10437 3520 47,'-6'-13'4,"3"-2"113,-2 3-106,-1-2 4,-1-5 35,6 8-47,-1-3 0,2 1 8,0-1 15,0 0-19,0 0 21,0-1-9,3 4 13,3-3-5,-3 3-7,-2 1 0,-1 1 18,0 4-26,0-1 3,0 4 2,0 2-8,0 0 0,0 0-3,0 0 0,0 0-6,0 0-2,0 12-5,0 15 7,-1 14 0,1 14 12,0 6-5,0 5 5,0 0-3,0 2-6,0 1 0,0-4-2,0-10-1,6-7 0,6-15 0,4-8 0,-2-8-1,-1-9-11,-2-5-25,-4-3-29,-2 0-17,-5 0-70,0-11 14</inkml:trace>
  <inkml:trace contextRef="#ctx0" brushRef="#br0" timeOffset="52279.9989">10409 3727 222,'-2'-23'11,"2"4"20,0 2-12,0 6-11,9 3 20,3-3 14,9 4-34,8-6-5,9 4 2,4 1-2,5-1-2,-3-1 2,-3 3-3,-2 0 0,-3 2 0,-5-2 0,-5 1-8,-7 1-23,-9 2 5,-5 1-1,-3 2 24,-2 0-4,0 0-46,0 0-39,0 6-45</inkml:trace>
  <inkml:trace contextRef="#ctx0" brushRef="#br0" timeOffset="52616.7843">10920 3646 204,'0'-5'43,"0"-1"-2,0 2 19,0 1-7,0 1-9,0 2-5,0 0-20,2 0-17,-1 0-2,-1 9-4,2 11 4,-2 9 4,0 7 5,1 1-6,-1 0 0,2 0-1,-2-5-1,0-3-1,0-4-21,0-9-62,0-10-83</inkml:trace>
  <inkml:trace contextRef="#ctx0" brushRef="#br0" timeOffset="52781.4032">10989 3317 231,'0'0'6,"0"0"-6,-2 13-3,2 14-10,0 8 6,0 7-28,0 4-80</inkml:trace>
  <inkml:trace contextRef="#ctx0" brushRef="#br0" timeOffset="53440.9749">11201 3677 317,'-3'11'5,"-12"9"-3,-4 9 5,5 1-3,-2 3 10,5 2 10,6-7-17,4-2-4,1-6-1,0-6 1,12-4-3,6-5 1,4-5 3,7 0-1,1-3 4,2-15-3,0-3 0,-4-5-2,-9 2-2,-10-2 0,-9-3-2,0 2-7,-21 1-1,-9 1-21,-8 8 29,3 5 2,4 5 0,9 1 4,10 6 19,7-1-5,5 1-9,0-2 0,22-2-5,16-3-1,17-1-1,11 2-1,2 1 2,0 5-3,-7 0 0,-14 0 0,-8 11-1,-11 6-2,-8 9 3,-13 6 0,-7 0 1,0-3-1,-10-1 0,-9-9-3,-1-5 3,7-10 8,4-2-8,6-2 2,3 0 0,0-4 5,1-17-1,14-10-3,9-11-2,7-2-1,5 5 0,6 11 0,0 6-1,-6 7-1,-4 8 2,-3 7 1,-3 0-1,-3 13 0,-2 18 0,-5 6 3,-2 10 2,-1 3-4,-6-2-1,0-3-5,-7-10-173</inkml:trace>
  <inkml:trace contextRef="#ctx0" brushRef="#br0" timeOffset="56020.9868">13726 3855 221,'0'-13'26,"0"-4"-6,0 0 54,0-6-7,0 5-19,-14-4-24,-2-1-2,-3 5-15,-1 2 4,-1 8-3,-1 4-8,-5 4 0,-7 5 0,-4 22 1,0 11-1,-3 7 0,4 3-1,9-2 1,9-10 0,11-7-2,6-9 1,2-9-3,0-4 4,18-7 0,4 0 2,12-7 0,1-15 1,1-3-1,-5-4-2,-2-3 3,-4 0-3,-8-1 1,-4 6-1,-7 9 0,-3 10 1,-2 8-1,1 0-1,1 16-10,6 11 5,3 5 6,3-2 1,6-1-1,2-9 2,9-8-2,3-5 1,7-7 0,12 0-1,1-16-5,9-16-13,-4-6-7,-8-11 8,-2-7 6,-7-2 10,-8-6 1,0 0 0,-4-4 0,-10-5 0,-7-4 0,-11 0 0,-3 9 0,-5 10 1,-12 17 15,0 19 11,3 17-15,2 5-4,0 25-7,-4 26-2,-2 21 2,2 14 3,8 2-3,8 1 0,0-7 0,17-8 2,13-7-2,5-16-1,7-10-1,1-16 1,11-18 1,4-7 0,2-26-1,9-14-13,-4-13-9,2-5-8,-7-5 11,-6-7-7,-8-4 16,-7-2 7,-11 2 1,-7 7 2,-15 14 3,-6 14-2,-3 13 9,-15 14 31,0 7-23,-1 5-18,-7 9 13,-2 25-10,-5 14-2,0 9-1,6 12 2,8-3-1,9 4 2,10-5-1,0-5-2,25-10 2,6-7-1,12-6 1,4-8-1,6-12 1,12-13-1,-4-4-1,1-10-17,-5-12-6,-10-4 4,-6-6 15,-14 6 3,-12-1 1,-9 3 3,-6 6-2,0 4 3,0 5 12,-8 9-4,-2 0 0,1 0-8,-6 6 0,1 13-4,0 3-5,3 1 4,8 2 1,3-5 0,0-5 3,14 1 0,6-8-1,4-5-1,4-3-1,2 0 0,3-10-3,-3-11-3,-7 2 3,-4-4-7,-8 4 0,-11 0 8,0-2 2,-13 2-11,-13 2-6,-4 6 2,-3 5-3,5 5 18,7 1 3,9 0-1,9 0-1,3 0-1,0 5-13,19-1 13,12 2 5,13-6 0,8 0-2,0 0-2,1-8-1,-3-4 0,-10 3 0,-7 5 0,-9 2 0,-9 2-1,-6 4 0,-9 14 1,0 9 0,0-1 1,0 1 2,0-2 1,0-5-3,0-4-1,6-5 0,6-2 1,3-1-1,1-5 0,7-3-1,-1 0 0,2-12-16,-2-3 0,-2 1 3,-3-6 9,-2 1 4,-2 4 1,-2 1 0,0 4 0,2 3 0,-4 4 0,3 3 0,1 0-3,4 6 2,3 9 1,3 2 4,-2-3-3,4 0 0,-2-1 1,-1-7-1,-7-3-1,1-3 3,-4 0 1,0-4 0,-6-15 2,0-4 17,-4-7-8,-2-5-11,0-1-2,0 4 1,-6 3 4,-2 0-7,-1 12 1,5 5 0,-1 10-1,5 2 0,0 2-5,0 18-2,14 5 5,5 5 2,10-2 2,-1 2-2,8-6 0,1-7 1,6-4 0,1-8 0,0-5-1,-7 0-1,2-8 1,-3-11-5,-3-5 2,-5-4 2,-1 2 1,-9-3 0,-6 0 0,-10 5 0,-2 2 0,-7 8-10,-15 7-1,-5 7 11,-7 1 1,-2 22 4,-1 8-5,2 5 0,12 3 0,9-1-6,14-3 6,0-6 0,14-6 6,14-6-4,15-5-1,11-9 0,10-3 1,12 0 1,3-12-3,2-5-5,1-5-17,-11-3 0,-3-3 10,-13-2 11,-9 2 1,-16-1 0,-18-2 1,-12 2 3,0 6-4,-27 7 0,-9 8 1,-3 8 25,-5 0-11,-3 15 0,4 7-12,6 2 7,9 5-10,17 0 0,8-1-2,3-5 4,9 1 0,21-7 2,10-6-2,9-8 0,8-3-2,-3 0-13,1-11-28,-8-9-13,-8-5-8,-7-4-8,-12-7 3,-10-3-5</inkml:trace>
  <inkml:trace contextRef="#ctx0" brushRef="#br0" timeOffset="56217.3591">17301 3081 96,'-23'-55'81,"6"7"-29,4 11-9,9 13 26,2 15-1,2 8-23,0 1-34,0 12-11,13 20-3,4 12 3,-1 14 2,-1 6-1,-2 1 1,-4-1 1,-3 2 0,-2-3-2,1-4 0,-2-8-1,-2-9-50,5-14-159</inkml:trace>
  <inkml:trace contextRef="#ctx0" brushRef="#br0" timeOffset="56522.8782">17796 2816 439,'-16'0'5,"1"26"0,-1 15-4,7 10 6,9 9 0,0 8 5,16 5 3,20 4-9,4-1-2,2-2 5,-6-3-8,-8-6 1,-16-3-2,-12-7 0,-20-2 2,-36-1-1,-23-6-1,-14-7-37,-8-9-13,4-9-104</inkml:trace>
  <inkml:trace contextRef="#ctx0" brushRef="#br0" timeOffset="328007.295">7418 495 218,'-8'-19'17,"-3"-6"43,5 1-29,-1 0-4,3-5 0,-2 0 20,5 7-42,1 1 12,0 5-3,0 2-12,0-2 2,0 5 35,-2 0-27,2 3-10,-1 1-1,1 4 10,-3 3 7,3 0-13,0 0-1,0 0 2,0 0-5,0 0-1,0 15-4,0 17-5,0 18 2,0 18 7,0 7 0,0-3 2,0-4 1,-10-8-2,2-6-2,-4-8 3,4-2 0,2-6-2,2-9 2,1-6 0,3-4-2,0-11-15,0-5-27,-3-3-17,3 0-17,0-14-68,0-20 25</inkml:trace>
  <inkml:trace contextRef="#ctx0" brushRef="#br0" timeOffset="329183.5901">7292 230 70,'-8'-4'49,"0"1"-12,1 2-7,2-2-2,0 0 2,3 3-4,2 0 9,0-2 1,0 2-13,0 0-15,0 0-3,2 0-5,17 0 0,11 0 0,13 0 2,8-1 2,11-5-2,11 1 2,2-1 3,11 0-3,1-1 0,-1 1-3,5 2-1,-4-1 2,-2-1-2,-3-1 0,-3 1 0,-1-2 0,-1 1 0,-1-1 1,-1-1 0,-4 0-1,2 2 1,2-3-1,-2 3 1,-1 0 0,-4 2-1,1-1 0,-1 2 0,3-2 0,-7 1 0,3 2 0,-6 0-1,3 0 1,-4 1 0,0-1 0,-10 0 0,-3 1 1,-6-1-1,-5 1 0,0-2 0,-5 1 0,2 1 0,-3-1 0,-3 2 1,3-2 2,-2 1-3,-4-1 1,-1 3-1,-7-6 1,0 6-1,-3 0 0,-1 0 0,-3 0 1,-1 0-1,-1 0 0,-2 0 0,3 0 1,-6 0-1,1 0 0,-2 0-1,-1 0 1,3 0 0,1 0-1,5 9 0,4 10 0,-6 12 1,1 8 1,-5 5 2,6 8 6,-5 2-1,1 6 3,-3 4-4,0 1-4,-2-1-1,0-2 0,0-2-1,-2-11 0,-2-4-1,0-6 1,4-2 0,0-9-1,0-3 0,1-8 0,6-3-4,1-5-40,-6-6-86,-2-3-46</inkml:trace>
  <inkml:trace contextRef="#ctx0" brushRef="#br0" timeOffset="330083.4911">7351 1267 43,'-9'-7'38,"4"2"9,-1-1-10,3 1 2,0 0 1,0-3-15,3 1-3,-3 1 11,-1-2-8,3 2-1,-1-2-8,1-1 3,-1 2-15,1-1 0,1 3-2,0 1-1,0 1-1,0 1 1,0-1 0,1-1 3,17 1-3,13-7-1,10 3 0,14 0 0,18 0 1,12 0-1,16-1 2,11-2-2,9 0 0,6 1 0,8-3 0,1-1 0,4 0-2,6 0 2,2-1 2,-3 1-2,3 2 0,-11-1 0,-12 4 0,-13 0 0,-15 4 0,-11 2 0,-12 0 0,-9 2 0,-13-1 0,-8-3 1,-8 1-1,-10-2 0,-3 0 1,-3-2-1,-1 1 1,1-2 1,0-1-2,-1-1 1,-1 3-1,-6 1 1,-3 4-1,-9-1-17,0 3-21,0 0-41,-20 0-48</inkml:trace>
  <inkml:trace contextRef="#ctx0" brushRef="#br0" timeOffset="331749.9388">7510 764 222,'0'-3'18,"5"-7"12,7-2-15,9-3 2,-2-2-10,1-3 10,-1-4 10,3-4 3,-5 2-13,-3-6-8,-1-1 2,-6-4 3,0 0-9,-5 0 0,-2 0 0,0 8-2,0 3-1,0 4-1,-2 3 2,-1 11 1,-1 2-2,1 5-2,2 1 6,-1 0 2,1 0-8,-1 4-9,-1 16 6,-4 15 1,2 9 1,-4 7 2,6 0-1,2-1 3,1-5-3,0-7 0,1-6 0,12-7 0,3-4 0,1-5 0,0-6 0,-2-2 0,7-7 0,-4-1 0,2 0 1,-3-5 1,1-8 1,-4-3-2,-1-3 0,-5 1 1,-1 1-2,-4 2 1,0 5-1,-2 5 1,-1 2-1,0 1 0,2 2 0,-2 0 0,1 0-2,-1 0 0,2 0-4,-1 6 2,5 4 2,2-1 2,2-1 0,5-2 0,4 1 0,3-6 0,3-1 0,2 0 0,1-5 0,0-12 0,-5-3-1,-4-3-2,-4 2 1,-6-5 1,-3 6 1,-3 1 1,0 7-1,-3 7 2,0 5 1,0 0 1,0 0-2,0 1-2,0 20-5,0 9-3,0 7 8,3 5 1,1 1-1,2 1 0,2-1 1,3 2 0,2 1-1,0-7 1,-1-3-1,-5-4 1,-2-7-1,-5-9 2,0-3-2,0-5 0,0-4-4,0-4-4,-7 0-16,-6 0 3,-6-5 21,0-11 11,2-2-11,1-5-5,2-1-3,4 2-10,6-6 17,4 5 0,0-4-3,19-2 2,6 1-22,3-2-3,10 4 6,-1-3-8,1 2-6,2-2 2,-3 2-12,-7 2 27,-5 0 16,-11 5 2,-3 4 0,-6 3 4,-5 8 33,0 2 16,0 1 9,0 2 9,0 0-24,0 0-35,0 0-10,0 15 1,0 9-3,0 7 0,0 8 1,3-3-1,5-1 3,-3 1-1,4-3-2,-7 4 1,1-3 1,-3-6-2,0-6 2,0-2-1,0-4-1,0-6 0,0-6-1,0-4-27,0 0-45,0-14 18,0-14 20,0-3-119</inkml:trace>
  <inkml:trace contextRef="#ctx0" brushRef="#br0" timeOffset="332356.7516">8447 584 60,'-3'-19'87,"3"5"-7,0 5-24,0 1-16,0-2-15,3 1 12,12-3-25,7 4-12,4 1 0,2 6 0,-2 1 0,-3 0 0,-3 3 0,-3 8-1,-8 3 1,-2 2-2,-7-1-3,0 1-20,0-1-11,-8-1 12,-7-3 19,-4 0 5,-1-1 11,4-5-9,-2 0-1,8-3 2,4 3-3,3-3-1,3-2-4,0 0 0,0 0-3,7 0-14,8 0-18,4-2 29,2-6 11,9-1 1,0-4 1,7 1-2,0-2-4,2-5 3,3 5 0,-5-6-3,-2-4 3,-7 4 1,-7-2 0,-9 5 0,-5 5 1,-7 3 7,0-1 15,-3 2 10,-11 1-8,-2 3-19,-1 4 14,0 0-20,1 0 8,2 4-7,3 10 0,3 4-1,2 7-4,6 0 4,0 0 0,0 2 1,8-6 0,9-2 0,7-5-1,6-8 6,4-3-3,5-3 2,10-4 1,4-15-4,-1-9-1,-3-3-1,-6 1-77,-10-1-101</inkml:trace>
  <inkml:trace contextRef="#ctx0" brushRef="#br0" timeOffset="332987.5359">7479 467 51,'6'-8'45,"9"-1"-28,-2 1 7,4-3-6,5 2 6,-1-3 11,6 0-7,3 0-3,4 1 16,0 1-29,-2 2 3,2-1-10,2 3-4,1-1-1,3 0 0,4-2 0,3 4-31,-5 1-93</inkml:trace>
  <inkml:trace contextRef="#ctx0" brushRef="#br0" timeOffset="334037.3954">9324 401 41,'0'-7'109,"3"1"-47,-3 3-3,0-1-7,0-2-2,0 3-2,0 3-14,0 0-12,0 0-6,0 0-4,0 0-7,0 0-5,0 0-2,0 6-7,0 14-1,0 2 10,0 0 3,0-4-2,5-2 1,4-4-4,4-5 2,2-3-1,3-2 1,4-2 1,4 0 1,-4-11-2,-1-6-3,-8 3-6,-7-3 0,-6-3-1,0 0 2,-6-1-2,-12 9-23,-7-2-20,-2 3 15,5 2 38,5 4 1,4 1 4,7 2-1,4 1 2,2 1 5,0-1 0,0 1-11,14 0 0,7-6 4,12 0 2,9-5-3,2 0-1,1-5-1,1-1-1,-1 0-16,-2-2-14,-4-3 12,-4 1-2,-9 0 0,-11 0 10,-12 2-2,-3 2 12,0 3 1,-10 3 5,-3 3 18,-1 2 0,3 4-3,1 1-1,4 1-3,0 3 4,2 16-21,2 10-5,2 8 5,0 9 6,0 3 6,13 9-2,1 3 0,2 1-1,2-1-4,0-6 1,-2-6-4,2-8-1,-3-8 2,0-5-2,-3-7 0,-2-5-1,-5-6-5,-4-5-54,-1-5-79,0 0-49</inkml:trace>
  <inkml:trace contextRef="#ctx0" brushRef="#br0" timeOffset="334187.5495">9738 548 189,'0'-11'16,"23"-6"-13,5-2-2,1 1-1,1 0 0,-1 4-27,-3 2-67</inkml:trace>
  <inkml:trace contextRef="#ctx0" brushRef="#br0" timeOffset="335109.4993">8062 1422 60,'0'-3'47,"0"-2"8,0-1-7,0 0-10,0-1 2,0-1 13,0 4-7,0-1-25,0 5 6,0 0-13,0 0-5,0 0-9,-4 5 0,-7 17-8,-7 1 8,-1 8 5,3-1 0,-4-2-3,5-3-1,-1 0 1,4-5-2,-1-3 2,6-8-1,5-4-1,2-2 0,0-3 0,0 0-2,0 0 2,0-8 0,1-11 0,10-8-3,3-2 3,0-5-1,4 2 1,1-1-2,-1 2-4,3 1 2,3 8 4,-5-1 0,2 3-1,-2 6 1,-5 1 0,1 6 0,-8 2 0,-2 2 0,-2 3 0,0 0 0,1 0 0,1 0-1,3 9 1,2 4-1,2 2 1,2 2 0,0 0 2,1 0-1,0-5 2,-4 0-2,-1-1 0,2-3 0,-1-1-1,1-2 0,0-5 0,-7 0-11,-5-14-238</inkml:trace>
  <inkml:trace contextRef="#ctx0" brushRef="#br0">10334 4550 317,'0'-14'15,"0"-5"17,0 5-11,0 0-13,0 11 12,0 0 1,0 1-9,0 2-6,0 0-4,0 0 6,0 0 48,0 0-40,0 0-13,0 0-3,0 14-4,-3 14 1,-9 12 3,-1 18 6,-4 9-3,8 6-2,2-1 0,7-3 0,0-7-1,4-1 1,22-8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31T07:17:35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10501 5049 30,'0'7'77,"0"-2"-75,-1 1 9,-5 0-3,1-4-4,5 1-4,0-3-8,0 0-15,0 0 1,0 0 22,0 0 0,0 0 9,0 0 11,0 0 8,-3 0 1,0 0 4,1 0 17,-1 0-17,-2 0-13,-1 0-8,-2 0-7,4 0-3,-1 0 1,4 0 26,-1 0-18,2 0-11,-1 1 1,-4 1-1,1-1 0,-4 1 1,-1 2-1,-1-2 0,1 3 2,-1-5-2,1 1 3,-2-1 0,1 0 31,5 0-31,-5 2 0,4-2 4,-3 0-5,7 1 2,2-1 1,0 0 2,0 0 2,0 0-1,0 0-1,0 0 4,0 0 1,0 0-4,0 0-1,0 0 0,0 0-4,0 0-1,0 0-2,0 5-1,9 2 1,8 3 0,4 1 0,3-2 0,2-4 1,7-3 0,5-2-1,6 0 2,1-16-1,4-4-1,-8 3 0,-6 0-4,-6 2-7,-5 2-23,-8 3-28,-6 4-75,-8 1-70</inkml:trace>
  <inkml:trace contextRef="#ctx0" brushRef="#br0" timeOffset="354.2908">10720 4974 169,'-8'-8'29,"4"1"6,1-1 7,-1 4 21,2 2-13,1-1-9,1 0-13,0 1-6,0 2-10,0 0-3,0 0-2,0 0-4,3 0-2,15 0 0,5 10 0,11-3 0,3 3 0,-5 0 0,0 2 0,-6 2-1,-7-2 0,-8 4 1,-11 2-2,-5 11 1,-30 7-1,-16 5-1,-8-2-4,8-3-16,11-9-24,19-10-107</inkml:trace>
  <inkml:trace contextRef="#ctx0" brushRef="#br0" timeOffset="1313.6886">11410 4970 113,'15'-23'143,"-5"-1"-135,3 9-3,-9 6 41,-2 5-4,-2-2-2,0 3-6,0 1-9,-15 0-8,-3 2-16,-6 0 9,-5 9-10,-1 8 0,1 0 0,3 8-1,7-1-2,3-3 3,9 1-1,4-3-3,3-4 4,0 4 1,18-7-1,7 1 0,8-1-11,6 0 8,1 0-14,-6-2 1,-6 2-13,-11 1 10,-11 5-9,-6 3 6,-16 2 1,-23 3-2,-7-4 23,-6-2 11,-1-2 1,7-3 13,4-5-1,5 0-16,4-4-6,13-2-2,13-4-1,7 0-10,2 0-54,23 0-3,12-6-57</inkml:trace>
  <inkml:trace contextRef="#ctx0" brushRef="#br0" timeOffset="2206.5823">11591 5184 107,'-15'-13'194,"-2"8"-192,8 1 11,1-4 13,5 4 11,-1 2-9,4-1-6,0-1-8,0 1-12,4 1-2,2 1 0,0 0 0,-2 1 0,-2 0 0,0 0-1,-2 0 1,0 0 0,0 0 1,0 0-1,0 0 1,3-2 0,4-2-1,-3-3 1,2 4-1,-3-3 1,0 3 0,0 3 1,-3-2 0,0 2 2,0 0 0,0 0-4,0 0 0,2 0-3,-1 8 2,3 5 1,4 2 1,0-3-1,2-1 0,5-2 0,0 0 0,3-2 1,0-4-1,0-1 0,5-2-2,0 0-11,-2 0-16,-3-9-12,-5-1-2,-1-2 13,-5-4 17,-3-2 8,-4-2 5,0 4 3,0 3-1,0 6 12,0 2 8,0 2 13,0 3-8,0 0-17,0 0-10,0 3-4,3 12 3,3 2 1,2 5 1,1-5 0,8-1 1,1-5-2,5-2 0,1-2 0,2-7-4,-1 0-42,2 0-16,0 0-4,-5-11 3,-6 0-25,-1-2 21,-5 0 67,-6 3 0,-1 0 61,-1 3 18,-2 0-18,0 4 2,0 2 11,0 1-16,0 0-36,0 0-15,1 0-7,2 14-6,-2 17 6,1 10 8,-2 13-1,3 4 0,0 9-5,-3-4 1,1 9-3,-1-2 2,2-6-1,-1-3-1,1-9 0,1-12 0,-2-7-15,1-12-50,-2-8-44,0-12-18</inkml:trace>
  <inkml:trace contextRef="#ctx0" brushRef="#br0" timeOffset="2521.0188">12166 5059 237,'6'-22'27,"2"5"-20,3 6 12,0 5 1,3 6-3,1 0-14,2 3-1,-1 19 1,2 3 4,-2 7-2,-7 1-5,-3-1 0,-4-3-3,-2 0-16,-2-4-29,-13-4 29,-9-1-6,1-6 14,2-6-15,6-4 22,2-1 2,7-3 2,2 0 0,4 0-31,0-10-61,14-3 74,8-3-21</inkml:trace>
  <inkml:trace contextRef="#ctx0" brushRef="#br0" timeOffset="2723.687">12384 5194 17,'20'-9'69,"-2"6"-14,-4 3-1,-4 0-11,-1 5-6,-3 18 16,-3 10-12,-3 12-13,0 11-5,0 9-8,0 8-7,0 4 1,0 1-6,0-6-2,4-7 0,3-7 0,0-4-1,0-9-4,-1-9-21,0-11-54,-1-16-17,-1-6-22</inkml:trace>
  <inkml:trace contextRef="#ctx0" brushRef="#br0" timeOffset="2964.9463">12514 5216 288,'-7'-15'73,"3"7"-70,4 2 2,0 3 12,1 3-12,19 0-5,3 0 0,13 12 0,-1 8 0,0 1-18,-6 2-45,-8 3 1,-11-2 2,-10 2 12,-9 1-18,-19-4 10</inkml:trace>
  <inkml:trace contextRef="#ctx0" brushRef="#br0" timeOffset="3300.6039">12860 4710 412,'-7'-11'17,"0"0"-7,4 8 24,3 1-12,0 2-22,0 5 0,0 25-14,0 23 14,8 7 5,5 9 1,0-2-3,-2-5-1,-1 1-2,-3-3 1,-4-4-1,-1-4-1,-2-9-16,0-5-34,0-9-69,0-9 9,0-3-87</inkml:trace>
  <inkml:trace contextRef="#ctx0" brushRef="#br0" timeOffset="3781.1781">13089 5174 210,'0'-3'129,"0"2"-92,1 1-3,1 0-17,1 0-17,1 1 0,4 13 0,2 6 12,-1 2-6,2 0-3,-5 0-2,1-5-1,-3 0 0,-2-2-39,1-1-97,-2-9-88</inkml:trace>
  <inkml:trace contextRef="#ctx0" brushRef="#br0" timeOffset="3946.4883">13208 4870 44,'0'-22'348,"0"15"-337,-3 4-10,3 3-1,0 0-11,0 15-73,0 16 37,3 10-50</inkml:trace>
  <inkml:trace contextRef="#ctx0" brushRef="#br0" timeOffset="5296.3376">13135 5175 147,'0'-5'38,"0"0"-25,0-3 14,5 3 1,-4-1-13,2 1-2,1-1 0,-1 3 4,-2 0 0,1 2 3,0-1 3,-1 1-5,1-3 2,-2 4 2,1-2 2,-1 1 4,0-1-7,0 2-4,0 0-2,0 0-6,0 0-3,0 0-5,2 2-1,1 15-1,2 5 1,3 5 6,1 0-5,0-5 0,3-1-1,-3-4 2,5-5-2,0-2 0,2-3 0,3-3 0,3-4 1,1 0-1,-1 0-4,-3-7-11,-1-7 0,-1-5-2,-4-4 1,-4-5 7,-3-3-3,-5 4 3,-1 7 9,0 6 0,0 4 13,0 6 9,0 1-6,0 3-4,0 0-10,0 0-2,0 0-6,2 17-1,4 12 7,6 6 3,-2 13-1,3 5 0,6 3 2,-6 11 2,3 0-3,-4 9-1,2 6-2,-2-3 1,-3 4 0,-3-1-1,0-6 0,-6-8 0,0-11-5,-2-12-6,-11-12 3,-2-9-6,-2-6 6,1-9-12,-2-4 10,0-5 4,-1 0 1,0-18-5,-1-15 7,-2-8-16,1-10 18,6-13-1,2-8 4,8-3-2,5-2 4,0 5-4,15 11 0,10 5 0,9 5-5,5 10-19,3 2-68,4 6 0,5 4-110</inkml:trace>
  <inkml:trace contextRef="#ctx0" brushRef="#br0" timeOffset="6329.6634">14464 5267 132,'11'-13'193,"-1"0"-183,-4 9 12,-5 2 31,-1 2-37,0 0-13,0 0 16,0 0-5,0 3-14,0 9 1,-6 5 2,2 2 9,-3-2-7,5-2-4,2-4 0,0-2-1,0-3 0,0-4 0,2 1-1,6-3 1,0 0-3,1 0-11,3-3 9,-2-12 2,-2-2-1,-7-9-4,1-8-4,-2-2-110,0 0 122,-12 8 26,-9 8 2,0 4-11,8 5 12,-1 3-7,4 4-9,5 4-7,2-3-6,3 3-4,0 0 1,0 0 3,9 0-15,12 0-1,9 0 13,9 0 0,7-8-13,-4-3-24,1-4 10,-3-1 5,-7-1 10,-5-2 15,-5-1 0,-8 5 1,-10 5 3,-5 3 15,0 4 19,0 3-1,0 0-3,0 3-34,0 21 6,-2 15-4,-3 19 3,5 16 2,0 14 2,7 16 0,15 14-5,-3 8 0,-1 6-2,-3 0-2,-3-14 0,-3-15-7,2-19-22,-4-20-31,-4-14-40,-3-16-48</inkml:trace>
  <inkml:trace contextRef="#ctx0" brushRef="#br0" timeOffset="6526.564">14500 5771 446,'0'-8'9,"0"-8"-9,13-4-8,20-3 4,13-3-1,7 2-32,3-1-40,-2 8-36</inkml:trace>
  <inkml:trace contextRef="#ctx0" brushRef="#br0" timeOffset="7254.2753">15812 5339 10,'0'-19'295,"0"9"-266,0 0 31,0 3-14,0 2-6,0 5-19,0 0-5,0 0-5,0 0-11,0 0 0,0 19 0,-2 10 2,-1 5-2,1 0 1,2-4-1,0-2 0,2-6-1,11 0 1,-1-10 0,6-5-2,0-4-11,1-3-7,-1 0-1,-2-10-6,-5-10-10,-4-11-1,-7 3-18,0-2-17,-18-1 48,-8 6 16,-7 4 5,-2 5 8,-2 4 3,0 8 22,5 4-9,7 0-7,7 0 11,9 7-22,9 2-2,0-5-7,18 0-5,21-4 5,9 0-3,10-4-42,2-11-63</inkml:trace>
  <inkml:trace contextRef="#ctx0" brushRef="#br0" timeOffset="8085.685">16145 5023 354,'-21'-8'22,"6"2"7,6 3 4,9 3-15,0 0-18,0 16-2,0 15 2,11 14 8,8 11-2,3 3-1,-1-1-4,3 0 0,-9-2-1,-3-5-9,-3-9-10,-3-7-3,-3-13-10,-3-10-19,0-5 28,0-7 7,0 0 10,0-9 4,-6-16 2,0-6 7,5-3 0,1-1 11,0 5-7,10 3-5,13 5 5,8 1-6,6 8 0,9 3-1,5 7-3,-6 3 0,-6 0-1,-8 11-1,-8 9-2,-11 1-11,-8 2-4,-4 3-9,-12-2-5,-18 2 26,-10-4-11,-9 2-3,2-9 20,4-4 11,9-3 15,8-5-5,10-3 4,8 0-14,6 0 2,2 0-13,5-8 0,19-3-3,13-2-3,11-5-14,8 2-19,3-2-11,-1-6 26,-4 3-14,-6-5 14,-5 2 24,-10 4-2,-11-2 2,-10 6 5,-6 1 9,-6 3 24,0 2 8,0 3-8,-6 3 10,-1 2-29,2 1 24,2 1-20,3 0-11,0 0-6,0 0-6,-3 9 0,0 18 3,2 7 8,-2 11-5,3 6-3,0 5-2,0 7 1,0 7 0,0 3-1,11 4 1,-1-4-2,-4-5 0,0-8-1,-6-8 0,0-8-2,-6-7-3,-17-12 0,-4-6-5,-5-13-18,-3-6-8,-2-9-1,0-25-36,1-10 12,-3-8-97</inkml:trace>
  <inkml:trace contextRef="#ctx0" brushRef="#br0" timeOffset="8272.6767">16773 4971 464,'2'-12'20,"-2"2"-19,0 3-1,0 4 0,1 3-5,5 0-26,6 3-39,5 16-29,5 9-24</inkml:trace>
  <inkml:trace contextRef="#ctx0" brushRef="#br0" timeOffset="8669.6717">17001 5331 100,'0'0'334,"0"0"-333,0 0 3,0 0 11,2 0-7,1 0-4,1 0 4,7-6-8,2-3-1,4-7-2,-1 4-2,2-5-1,-2-2-1,-4 0 3,0 6 0,-6-2 3,-5 6 1,-1 6-2,0 1 2,0 2-3,-17 0 2,-8 14-2,-7 9 3,2 3 2,6 0 0,3-2 1,9 4-1,7-4-1,5-2-1,0-3 0,14-4 2,12-2 0,5-5-1,6-5-1,8-3-14,1 0-33,-1-11-59,1 0 5</inkml:trace>
  <inkml:trace contextRef="#ctx0" brushRef="#br0" timeOffset="8904.2327">17440 5252 203,'-8'-2'149,"-3"2"-149,-3 0 9,-1 0 1,-1 9-1,1 8 7,4 1 4,4 5-6,4-1-1,3-2-12,0-1 1,4-5-2,13-3 0,10-5-6,6-6-14,5 0-48,2-10-72</inkml:trace>
  <inkml:trace contextRef="#ctx0" brushRef="#br0" timeOffset="9144.0466">17796 4819 95,'-14'-28'288,"2"12"-259,7 10 9,5 5 11,0 1-37,-2 6-12,-1 25-6,-2 14 6,2 18 13,0-1-7,3 3-4,0 4-2,0-3 0,0-1-1,0-14-46,0-8-21,0-11-39,0-9 28,9-8-46</inkml:trace>
  <inkml:trace contextRef="#ctx0" brushRef="#br0" timeOffset="9420.1662">17816 5305 86,'12'-31'110,"-2"-2"-46,5 2-26,0 0 16,0 9-19,1 3-18,0 6 8,4 4-9,1 8-9,3 1-4,4 1-1,0 18-1,4 4-1,1 6 0,-3 5-1,-2-1-12,-9 1-15,-5-2-1,-11-3-10,-3-5 16,-12-5 0,-15-2 20,-8-7 3,-3-4 10,-6-3 1,4-3-4,-2 0-7,2-11-11,2-6-55,5-5-22</inkml:trace>
  <inkml:trace contextRef="#ctx0" brushRef="#br0" timeOffset="9599.6806">17847 4996 256,'2'-8'191,"6"1"-173,9-3 2,8-2-20,14-2-1,4-1 1,2 2-1,0 4-37,-3 1-72,-10 4-57</inkml:trace>
  <inkml:trace contextRef="#ctx0" brushRef="#br0" timeOffset="10516.5289">19115 5300 118,'0'3'34,"0"-2"24,0-1 27,6 0-19,7 0-19,4-5-5,4-10-17,2-6-15,4-2-6,-4-4 4,-1 4-5,-1-4 1,-4 2 28,-3-2-29,-5 4-1,-7 6 0,-2 6 0,0 7 1,0 4 1,-4 0-2,-9 5-2,-8 24-2,-2 7 2,4 8-1,6 4 2,9-3-1,4-5 1,0-4-1,0-9 0,12-7-1,7-7-5,5-10-7,6-3 8,6-7 2,-1-15 3,0-9-5,2-7 2,-4-3 3,-5-6 0,-5-1 0,2 8 0,-3 4 0,2 14-1,-1 6 0,-1 11 0,2 5-1,-2 0-1,2 19 1,0 8 0,-5 9 2,-8-2 2,-9 2-2,-2-5-7,-5-4-10,-24-2-12,-7-9-12,-4 1-12,-12-10-25,3-6-8,0-1-87</inkml:trace>
  <inkml:trace contextRef="#ctx0" brushRef="#br0" timeOffset="10898.6685">19286 4864 287,'0'-16'72,"0"6"-29,0 3 1,0 4-13,0 2-18,0 1-2,0 0-7,0 0-4,0 0-2,0 0-4,0 9-2,5 0 8,1 6 1,2-1 0,3-4 0,1-2-1,4-4-2,1-4-3,1 0-3,3-2-7,-6-14 12,2-5-7,-6 2 10,-6-6 1,-5 4 4,0 1 2,-14 2 14,-10 6-16,-10 8-5,-7 4 0,1 8-3,6 18 2,4 7-4,6 9-11,14 6-26,7-1-66,3 2-71</inkml:trace>
  <inkml:trace contextRef="#ctx0" brushRef="#br0" timeOffset="11631.672">21010 5036 333,'0'0'28,"2"0"0,16 0-7,14 0-14,3 0-5,1 0-1,-6 0-1,-5 6 0,-4 3 0,-8 1-2,-7 4-11,-6-1-6,0 0 0,-6 2-10,-16-2 29,-5-1-4,4-5 16,-1-3-8,6-4 19,6 0-4,4-7-15,5-13-4,3-7 0,3 0 0,21-2 4,9 4-1,4 4-3,5 3 0,3 4 0,0 4 2,5 5 5,-2 5 8,-11 0-7,-7 5-5,-12 12-3,-11 7 1,-7 3-1,0 1 0,-9 6-1,-7-2-12,1-5-19,2-5-38,6-5-24,6-5 8</inkml:trace>
  <inkml:trace contextRef="#ctx0" brushRef="#br0" timeOffset="12022.3227">21677 5005 327,'2'0'54,"-2"-2"-30,0 2 19,0 0-43,-3 10 0,-10 11 0,2 4 2,1 6-2,7-2 0,3-2 0,0-5-1,4 0 0,13-11 0,2-4-17,5-7-14,1 0-17,7-1 13,-4-15-7,-4-5 29,-11 1-10,-4-2 9,-9-4 11,-2 6 4,-21 1 36,-10 6-29,-9 8 5,5 3 13,1 2 5,8 0 3,6 5-13,11-2-20,5 0-2,6 1-6,1-4-26,23 0 16,9 0 2,7-10-20,6-12-13,4-4-64</inkml:trace>
  <inkml:trace contextRef="#ctx0" brushRef="#br0" timeOffset="12218.3442">22033 4699 85,'17'-47'86,"-8"13"-13,-6 12 8,-3 6-23,0 10-6,0 5-14,0 1-28,0 9-10,0 22-13,-7 19 13,1 12 8,3 5 0,3-1-6,0-5-1,0-4 1,0-4-2,0-4-1,-2-8-45,1-6-68,1-7-33</inkml:trace>
  <inkml:trace contextRef="#ctx0" brushRef="#br0" timeOffset="12376.6166">22052 4902 269,'21'-18'77,"10"1"-74,6 0 3,7 8 2,-3 1-8,-3 5-19,-10 1-53,-2 2-56</inkml:trace>
  <inkml:trace contextRef="#ctx0" brushRef="#br0" timeOffset="13260.4177">22765 5175 267,'-6'0'101,"6"0"-78,0 0 25,13-1-20,10-11-25,5-9 0,7-5-3,0-2 1,-2-6-1,-5 1 0,-7-4 1,-2-4-1,-3-7 1,-3-5-1,-6-5 1,-5-3 0,-2 1-1,0 2 1,-2 7-1,-8 5 0,-2 10 25,4 16-21,2 11 2,5 4 3,-2 5-9,3 5-3,-6 28-9,-8 27 11,4 18 1,-1 12 1,2 0-1,9-1 1,0-12-1,0-13 1,9-16-1,5-15 0,4-11 0,6-14-2,10-8-10,6-10-7,4-19 6,4-8-12,-4-1-20,-8-7-16,-6 0 25,-6 9 30,-5-1 6,-8 18 6,-5 8 30,-6 8 11,0 3-6,0 0-24,0 17-10,0 9-4,0 10 5,-5 0 3,2-2-8,3-7 0,0-5-2,0-5-1,0-6-18,0-3-36,2-6-87,9-2-91</inkml:trace>
  <inkml:trace contextRef="#ctx0" brushRef="#br0" timeOffset="13432.6772">23427 4651 282,'0'-3'216,"0"3"-206,0 0 0,3 0-10,4 0-16,1 15-19,1 7 12,4 6-117,-5 2-103</inkml:trace>
  <inkml:trace contextRef="#ctx0" brushRef="#br0" timeOffset="14048.1339">23569 4930 402,'3'0'11,"3"0"-7,1 0-3,0 2-1,-2 11 1,-2 6-1,-3 3-2,0 2 2,0 0 5,0-5-4,-3-2-1,2-6 0,1-5-1,0-3-1,0-3-1,0 0-1,0-3-2,9-14 0,7-8-3,-1 0-19,1 0 6,-5 5 13,2 4 9,1 4 1,-2 4 9,-2 2 6,-1 5-1,0 1-7,1 0-3,-1 0-1,-1 7 8,-2 8 3,-2 2-14,0 3 2,-2-2-1,-1 2-4,-1-6 0,0-3-18,2 1-4,-2-8 4,0-1 5,0-3-2,1 0 4,4 0 4,4-13 8,6-7-11,2-8 5,5 0-14,0 1 13,-2 2 8,-1 9 3,-1 3 14,-8 6 13,0 6-1,-1 1 1,-3 0 0,1 13-3,-3 7-20,-4 5 4,2 1-8,-2 0-3,0-2-5,2-4-20,3-3-64,5-5-49</inkml:trace>
  <inkml:trace contextRef="#ctx0" brushRef="#br0" timeOffset="14242.2952">24113 4875 90,'0'-3'346,"2"3"-333,-2 0 1,4 0-14,-1 10-7,-1 10 7,4 3 0,-3 3 2,-1-1-2,1-1 0,-3-4-21,0-4-84,0-4-90</inkml:trace>
  <inkml:trace contextRef="#ctx0" brushRef="#br0" timeOffset="14431.5292">24091 4509 133,'-6'-23'308,"3"12"-296,1 4-9,2 2-3,0 3-12,0 2-32,2 0-54,10 0 34,3 6-36</inkml:trace>
  <inkml:trace contextRef="#ctx0" brushRef="#br0" timeOffset="14685.9338">24209 4303 136,'0'-14'101,"0"7"-76,0 2 32,0 5-12,1 0-40,2 15-3,2 18 4,-1 17 30,-2 12 4,-2 10-8,0 5-21,0 5-8,0-4-2,0-7 1,0-11-2,0-15 1,4-8-1,2-12-7,2-9-43,-1-7-58,3-6-58</inkml:trace>
  <inkml:trace contextRef="#ctx0" brushRef="#br0" timeOffset="15075.66">24392 4860 237,'0'1'3,"2"2"-3,4 0 7,5-3-4,3 0-2,5 0 3,2 0-4,-1-12-2,0 1-4,-1-2-23,-5-4 16,-3 0-9,-7 3 10,-4-1 12,0 1 4,0 6 36,-17 4-32,-5 4 6,-3 0 2,1 12 6,3 6 21,0 1-11,9 1 1,5 5-20,7-4-7,0 2-1,12-4-1,16-5-4,4-5-2,8-6-6,4-3-13,2 0-25,-1 0-28,0-11-20,1-3-37</inkml:trace>
  <inkml:trace contextRef="#ctx0" brushRef="#br0" timeOffset="15270.806">24843 4768 96,'-32'-2'99,"-2"2"-53,4 2 10,2 12-15,2 4-11,9 3-4,8-1-4,7-4-9,2 4-8,0-3-3,14-7-1,11-1-1,2-6-5,3-3-1,2 0-18,1-14-47,-4-6-27,-6-4-17</inkml:trace>
  <inkml:trace contextRef="#ctx0" brushRef="#br0" timeOffset="15488.4394">24895 4464 69,'-11'-33'162,"2"10"-88,6 12 4,3 6-16,0 5-32,0 0-30,0 25-6,0 14 6,0 12 6,0 9 4,0 1-6,0 6-2,0 1 0,0-4 0,-4-5 0,-3-13-2,1-11-33,-2-11-22,-1-7-65,-3-8-14</inkml:trace>
  <inkml:trace contextRef="#ctx0" brushRef="#br0" timeOffset="15713.332">24375 4592 399,'-16'-6'12,"9"2"12,4 2-10,3 1-8,0-2-6,19-3-2,17-2 2,16-4 2,2 3-2,3-1-1,-8 4-28,-8 4-36,-8 2-42,-6 0-22</inkml:trace>
  <inkml:trace contextRef="#ctx0" brushRef="#br0" timeOffset="16110.6668">25098 4957 155,'4'0'54,"-2"0"-53,2 0 0,-1 7 0,-3 3-1,1-3 2,-1 0 0,0-2-1,0 0-1,0-3 1,0 1 1,0-3 1,0 0 17,0 0 48,0-3 12,0-5-34,0-3-25,0 3 11,0 2-19,0 3-13,0 3-12,-14 0-114</inkml:trace>
  <inkml:trace contextRef="#ctx0" brushRef="#br0" timeOffset="67855.9565">2345 6981 233,'3'-24'7,"-3"3"0,0 4 158,0-3-156,0 6 15,0-3 0,0-1 7,2 0-3,2 1-11,-4-1 8,3 5 1,-3 6-9,0 1-8,0 6 6,0 0-11,0 0-4,0 12-7,0 25 5,0 15 2,-3 17 5,-3 8-5,3 3 2,0 1-2,1-3 0,1-4 0,1-5-8,0-3-13,0-7-15,0-7-4,0-8-35,0-13-20,0-9-49,-6-5-12</inkml:trace>
  <inkml:trace contextRef="#ctx0" brushRef="#br0" timeOffset="68028.8061">2235 7706 210,'-6'-2'70,"6"0"41,0 2-50,0-2-21,0 2-19,0-1-5,0 0-3,0-1-7,4-3-6,11-1 1,9-2 0,3-3-1,0 2-1,-3 4-36,2-1-40,1 3-103</inkml:trace>
  <inkml:trace contextRef="#ctx0" brushRef="#br0" timeOffset="68650.5772">2888 7660 134,'-17'0'262,"4"0"-259,10 0 16,-1 0 23,2 0-22,2 0 15,0-12-13,0-9-20,0-7-2,12-6 0,2-2 0,0-1 0,-2 2 0,-4 7-1,-1 6-6,-7 12 5,0 6 1,0 4-2,0 0-15,-13 0 15,1 13 2,0 8 1,4-1-5,8 2 0,0-1-1,7-1 5,18-2 1,11-3 0,10 1 3,3-3-3,-1-6-9,-3 6-9,-9 1 4,-14 1 0,-7 4 2,-15 2 7,0 3-5,-23-2 6,-6 0 8,-1-5 0,-2-2-2,7-8 2,7-4-3,3-3-2,6-7-9,8-16-70,1-10-52,6-9-44</inkml:trace>
  <inkml:trace contextRef="#ctx0" brushRef="#br0" timeOffset="68882.383">3222 7028 411,'-9'-11'33,"-1"7"-1,7 2 13,1 2-21,2 0-24,0 20-2,0 21-2,0 16 4,5 7 2,10 3-1,-2-2 0,2 0-1,0-6 2,-8-1-2,1-9 0,-1-10-9,-4-6-44,0-12-11,0-6-91</inkml:trace>
  <inkml:trace contextRef="#ctx0" brushRef="#br0" timeOffset="69056.6494">3291 7406 38,'0'-11'372,"0"5"-343,2-3 18,8 0-22,6-2-22,8 0-1,4 1-1,9-1-1,4 2-1,-1-2-12,2 5-64,-14-2-197</inkml:trace>
  <inkml:trace contextRef="#ctx0" brushRef="#br0" timeOffset="69670.3902">4100 7769 99,'5'-11'241,"-5"5"-211,0 3 29,3-4 7,-3 5-35,3 2-11,-3 0-8,0 0-11,3 2-1,2 22 0,6 14 9,1 11 7,2 12-13,-3 2-1,-1-1-2,-1 3 1,1-4-1,1-2-14,-2-9-16,4-11-31,-7-14-33,-2-11-70</inkml:trace>
  <inkml:trace contextRef="#ctx0" brushRef="#br0" timeOffset="69970.8082">4050 7718 113,'-15'-57'81,"9"10"1,6 8 23,0 6-79,7 8-4,13 3-12,8 8-5,4 7-4,5 6 0,1 1-1,1 2 0,-2 18 0,-8 4 0,-5 0-3,-14 8-14,-8 1-5,-2 2 11,-9-1 11,-15-4-2,-8-2 5,0-6-3,-1-7 3,9-1-3,8-5-1,0-5-28,9-4-50,7 0 6,0-20-138</inkml:trace>
  <inkml:trace contextRef="#ctx0" brushRef="#br0" timeOffset="70231.6626">4393 6834 282,'0'-26'81,"0"11"-44,0 10 21,0 3-28,0 2-30,0 7-4,6 22 4,7 18 2,4 9 9,2 16-9,1 5 1,1 1-3,-2 3 2,-4-3-1,0-6-1,-3-2 0,-1-6 0,-4-9-35,3-9-28,-4-12-70,1-5-58</inkml:trace>
  <inkml:trace contextRef="#ctx0" brushRef="#br0" timeOffset="70712.4642">4955 7585 260,'2'-6'93,"-2"0"-87,0-4 43,1-3-10,-1-4-23,0 4 9,0-6-6,0-1-14,0 3-3,0 0-2,-10 6 2,-5 6 2,-1 5-4,-7 0 0,-2 15 0,1 12 0,2 7-2,2-1 1,6 3 1,10-2 0,4-8 0,0-2-1,15-6-1,4-7 1,4-7 0,2-4-6,-2 0-5,2-12-7,-4-9 1,0-4 11,-11-3-2,-2-2 7,-7 2 0,-1 1 2,0 6-2,0 7 0,0 8 1,0 6 1,0 0 0,0 6-5,6 15 2,5 3 3,2 4 2,8-6-2,2 0 1,3-5-1,4-4-42,-2-4-72,-4-7-39</inkml:trace>
  <inkml:trace contextRef="#ctx0" brushRef="#br0" timeOffset="71365.636">5370 7415 262,'1'-8'70,"-1"1"-10,0 7 10,0 0-22,0 0-32,-4 0-16,-12 17 10,5 12-10,-1 3 0,5 4 0,4-1 3,3-2-2,0-2-1,0-6-1,12-3 0,5-8 1,7-5-2,5-6 2,2-3-1,9 0-29,-2-15-9,-5-7-14,-3-2-21,-4-2-1,-9 2 38,-7 2 34,-6 5 3,-4 5 7,0 7 23,0 1 28,0 3-17,0 1-10,0 0-21,0 0-10,0 0-5,8 6 5,0-1-2,6 1 2,3-1 3,4-5-1,-1 0 0,3 0 4,-1-4-1,2-8 3,-3-7-3,-3-1-3,-5 0 0,-5 1-1,-8-3 0,0 8 2,-3-1 1,-15 5 1,-2 6-5,-3 4 12,-1 0-10,-2 9 1,5 13 0,4 7 3,3 3 6,10 3-7,4 0-1,0-2 7,16-3 0,11-7-3,6-3 2,7-8-2,6-8-3,2-4 0,1 0-3,-1-16 0,-11-5-2,-7-1-17,-12 2-49,-9 3-77</inkml:trace>
  <inkml:trace contextRef="#ctx0" brushRef="#br0" timeOffset="73269.6838">7841 7511 272,'8'-25'29,"-6"0"12,-2 5 19,0 4-16,0 6-5,-8 5-21,-7 3-1,0 2-14,-7 0 15,-6 9-13,-5 16 5,0 7-2,-2 8-4,3 5 6,8 0-9,7-1-1,10-1 0,7-2-1,0-7 0,18-3 0,19-8 0,11-7 1,3-9 0,11-7-1,1-2-19,2-18-5,-2-4-1,-2-4 2,-8-1 15,-10-4 8,-7 3 1,-8 1-1,-10 1 1,-9 1 2,-6 6 3,-3-1-3,0 3 12,-2 7 2,-8 1-7,-4 4 6,3 6 2,-1 1-12,0 0-4,-2 8-1,1 11 1,-1 10-1,1 0 0,4 4 1,4-3 0,5-1-1,0-6 0,0-5-1,0-4 1,11-4-1,-2-6 0,4-4-1,-2 0 1,3 0 0,2-11-1,1-6-1,-3-2-11,1-2 11,-3 0 1,0 4 1,-4 5-2,-3 7 2,-3 5-2,-1 0 0,1 0-2,4 15 3,-3 4 2,5 2 1,1-1 0,2-3-1,7-4 0,4-6 0,-1-2 1,4-5-1,1 0 1,-1-8-1,2-4-13,-3-4-39,0 1-19,-7 0-2,-6-2 4,-5 0-3,-6-2 19,0 1 40,0 1 13,0 4 12,-1 7 38,-2 4 41,3 0 1,0 2-30,0 0-40,0 0-22,0 0 4,0 14-3,10 8 16,-3 2-4,1-1-9,-1 2-2,-2 3 1,-1-3 1,-3 0-3,-1-2 0,0-3 0,0-2 0,0-9-1,2-4 0,0-5 1,-1 0-1,4-4 5,1-14-2,4-7-1,0-3-2,3-3 1,0 2-1,-1 5 0,0 7 0,1 9-2,-2 3-1,2 5 3,-1 0 0,3 13 3,0 8-1,4 1 4,-1 5-2,1-7-1,4 0-2,-6-7 0,6-9 2,1-4-2,-4 0 0,2-10-1,-3-10-14,-5-3-28,-3 0-52,-3-2-112</inkml:trace>
  <inkml:trace contextRef="#ctx0" brushRef="#br0" timeOffset="75271.5077">10271 7216 360,'-7'-21'32,"-5"5"-13,7 5 25,4 8-15,1 1-10,0 2-14,0 14-5,0 19 0,0 14 4,0 15 14,0 8-6,0-1-5,0 0-2,0-6-2,0-2-2,0-10 0,0-7-1,-2-5 2,1-8-2,-1-11 0,2-9 0,0-8 0,0-3 0,0 0 0,0-11 1,3-14-1,8-10 0,2-3-1,4 0 1,-1 4-4,1 10 1,0 7 1,-2 10 1,2 7-5,0 0 3,2 13 2,3 13 1,3 2 0,2 4 0,-1-3 0,2-3 0,2-2 1,-2-7-2,2-6 1,-2-5-1,-1-6-28,-2 0-3,2-2-2,-2-10-4,-2-5 10,-1-3 18,-1-1 6,-4-2 4,-3-2 3,-3-2 6,-6 2 1,-4-4 3,-1 5-6,0 3-5,0 9 0,-9 7 14,-4 5-4,-2 0 4,-3 15-15,-2 10-1,1 3 0,5 2 1,7 2 0,1-3-1,6-1 0,0-7 0,6-4-2,6-5 2,4-8-1,-2-4-5,5 0 5,-1-8-21,0-12 21,-3 1 1,-2-7 0,-2 1 0,-4 0 1,2 5-1,-4 6 0,-2 8 1,0 4-2,-3 2 1,3 0-5,3 11 5,2 9 2,1 1 1,2-1-3,4-1 1,1-4-1,2-6-1,-1-5-20,3-4-54,-2 0 20,-4-4 8,-4-11-6,-4-2 10,0-2 34,-3-1 9,-2 1 17,1-1 24,-2 3 3,0 6-15,0 3 27,0 7 2,3 1-26,1 0-28,7 7-3,2 12 16,4 5 2,2 1-11,1 1-4,-4 0-1,3-2-2,-5-4 0,-2-3 0,-2-8-1,-5-3 1,-2-4-1,0-2 0,1 0 0,1-16 2,4-6-2,-2-4 0,8-2-2,-3 0 2,6 0-2,0 8 0,4 3 1,2 6 0,-2 4-1,5 7 0,-4 0 1,-3 5 0,0 14 0,-4 1 1,3 1 0,-2 0 0,-1-5 0,0-6 0,0-3 0,-3-5 0,4-2 0,-3 0 0,4-9 1,2-9-2,-4-3 1,3-4-1,-3-3 1,-5-1 0,-5-3 0,-6 3-1,0 5-3,-3 5-3,-11 6 5,0 6 2,-2 7 3,1 0 6,2 9-3,-3 16-2,3 7 4,4 4 4,5 4-3,4 0-4,0-5 9,7-3-6,12-6-4,7-9-3,4-6 0,10-9 1,4-2 2,-3-7-1,4-13 0,-8-6-3,-8 1-2,-9 0-21,-7 4-37,-7 3-58,-6 4-86</inkml:trace>
  <inkml:trace contextRef="#ctx0" brushRef="#br0" timeOffset="88233.6537">15429 7969 319,'0'0'9,"0"0"-4,0-4 56,-1 1-15,1-1-13,0 0-2,0 0-4,0-1-13,0-4 3,0-2-5,0 0-3,3-4-9,4-2 1,4-2-1,3-4 0,3-7 0,10-8 0,3-5 0,10-5 0,0-5-1,-1 2-2,-5 5 2,-5 7-1,-12 11-4,-9 8 2,-8 7 1,0 7 0,-12 1-6,-12 5-2,-6 0 11,-3 16 0,7 2-1,3 2 1,11 1-1,9 1-2,3-3 2,14 1 1,19-6-1,13-5-4,9 1-26,0-4 6,2 1-1,-6-1 13,-14 2-5,-15 4 13,-13 5-1,-9 2 3,-1 5-3,-19 3 6,-6 2 1,3-1 2,5-1 0,8-2 5,10-8-6,0-1 2,19-3-2,17-6 2,12-7 2,10 0-5,6-2 0,6-10-1,-4-2-1,2-2-107,-2 3-121</inkml:trace>
  <inkml:trace contextRef="#ctx0" brushRef="#br0" timeOffset="89696.4752">17977 7469 202,'-7'-3'152,"-12"3"-152,2 7 0,-7 15 3,3 5 8,-3 7 12,3-3-5,3 5 4,2-5-8,8-3-5,1-2-5,7-2 1,0-2-3,9-5 1,16-7 2,8-5-3,5-5-1,10-1-1,0-13-6,-3-8-4,-2-5-12,-14-2 2,-15-4 7,-14-2 4,-10 2 6,-24 3-5,-14 0 7,-6 9-4,-5 5 4,6 10 2,8 3 14,13 3 7,14 0-19,13 0-3,5 0-12,9 0 12,23 1 2,11-1-2,4 0-31,10-4-24,-1-10-17,-3-6-2,0-4-7,-9-6 32,-6-5 49,-4-4 26,-10-3 29,-12 3 8,-4-1-14,-8 3-9,0 3-4,0 8 2,0 2 11,-3 12-20,1 6-14,-1 6 8,3 0-23,0 18-7,0 23 7,0 9 0,7 16 3,-1 2 0,2 2 3,-4-7-4,4-1 0,0-8-2,-3-5 1,0-11-1,-1-12 0,-1-10 1,-2-8-1,1-5 0,-2-3 0,2 0 5,-1-3 1,3-10-5,4-7-1,4 1-1,1-1 1,7 1-1,8 2 1,3 5-1,9 4-1,5 4 1,1 4 0,-1 0 0,-4 5 0,-8 9 1,-11 4-5,-8 0-9,-9-3 1,-5 2-3,-3-5 5,-18 0 2,-10-3 5,-7-4 2,-8-2 2,6-1 3,0-1 2,4-1 0,12 0-1,8 0-1,10 0-3,6 0 0,0 0-8,7 0 4,26 0-1,15-8 5,5-2-1,11-4-15,1 0-28,0-5 8,3-2 1,-1-3 11,-6 3 23,-15-1 1,-13 7 0,-11 0 4,-14 4 3,-8 5 28,0-2 20,0 5 5,-8 3-43,-7 0-5,2 0-1,0 5-5,3 15-4,1 8 3,8 11-1,1 6 7,0 11 7,6 2-5,9 8-11,3 3 1,4-1-2,-5 6-1,-3 1 1,-5-5-1,-7 0 0,-2-11 1,-6-7-1,-19-12 2,-10-7 0,-9-6 1,-1-10 4,-11-7-1,2-10-2,4 0-4,1-20 0,12-16-23,5-6-38,13-16-63,9-19-127</inkml:trace>
  <inkml:trace contextRef="#ctx0" brushRef="#br0" timeOffset="89862.7361">19235 7099 453,'0'-13'4,"-1"8"-4,-2 5-3,0 0-8,0 14-44,2 11-2,1 11-60</inkml:trace>
  <inkml:trace contextRef="#ctx0" brushRef="#br0" timeOffset="90252.2656">19267 7607 90,'-7'16'91,"0"-1"-90,6 1 7,1-5 5,0-2 8,12-4 31,9-3-25,7-2-11,5 0-2,0-10-8,-2-7-4,-6-2 1,-5-1-1,-8 0 0,-8 1-1,-4 3 0,-9 2-1,-19 7 0,-6 4 3,-6 3 7,-2 3-6,7 16 20,10 0-2,9 7-12,9-1-6,7 1 1,5 1-2,20-4-2,15-5 0,16-5 2,4-6-3,7-7-8,-3 0-74,0 0-85</inkml:trace>
  <inkml:trace contextRef="#ctx0" brushRef="#br0" timeOffset="90500.1063">19916 7528 342,'-24'-1'27,"-1"1"-25,-1 0 23,4 5-4,1 9-9,5 10-4,4-1-5,3 7 1,5-1 1,4 0 0,0-4-3,19-4 2,6-6 0,11-5 1,9-10-5,8 0-12,5-11-44,2-12-70,-5-9-32</inkml:trace>
  <inkml:trace contextRef="#ctx0" brushRef="#br0" timeOffset="90710.5859">20256 7074 237,'-28'-41'61,"5"14"17,11 12-8,8 10-33,4 5-19,0 13-18,0 22-2,0 16 2,1 13 4,8 5-3,-1 8 0,-4 2-1,-2 1 0,-2-7-13,0-11-42,0-8-62,0-16-7,0-15-44</inkml:trace>
  <inkml:trace contextRef="#ctx0" brushRef="#br0" timeOffset="91023.7422">20269 7698 70,'21'-19'119,"1"-3"-73,1 1 0,-1 0-10,-1-1-20,-3 2 12,0 0-12,-4 3-4,-3 3 1,-3 6-6,-5 2 2,-3 5-2,0 1-3,0 0-4,4 0 0,1 10-4,5 6 4,8 9 2,8 2 0,6 2-2,3 2 1,3-2-1,-2 0 1,-6-4-1,-9-1 0,-12-8 0,-9-3-1,0-2 0,-27-1 1,-12-5 11,-13-1-10,-5-4 1,-4 0-4,0-4-66,1-13-56,2-4-33</inkml:trace>
  <inkml:trace contextRef="#ctx0" brushRef="#br0" timeOffset="91204.3071">20496 7262 467,'14'-5'35,"7"0"-33,14-1 4,9-2 7,9-1-11,1-2 1,1 0-2,-7-3-1,-14 6-29,-14 1-127</inkml:trace>
  <inkml:trace contextRef="#ctx0" brushRef="#br0" timeOffset="92660.2974">2288 9070 427,'3'-10'5,"-3"6"0,0 4 3,0 0-8,0 0-1,0 0-4,-6 0 5,-4 7 14,-2 3-8,-3-3 2,2-2 3,-8-5 6,3 0-3,-9 0-8,-4-12-1,1-5-5,8-8 0,5 0-2,6-3 2,10-1 3,1 2-3,5 5 0,14 3-3,6 7 1,8 6-1,0 6 0,3 0 0,-3 18 0,-8 18 3,-4 11-4,-14 13 4,-7 15 1,-3 11 0,-22 4 1,-9 7-2,-9-4 1,-1-9-1,1-12 2,7-17-5,2-17 3,16-16 0,5-12 0,10-9 4,3-1 4,0-4-2,0-27 1,8-4-7,6-8-3,2-1 2,2 15 0,0 3 1,-4 16-1,-1 5-2,3 5-2,4 2-1,3 13 2,3 7 4,1 0 0,4 1 0,6 0 0,-4-6 2,5-1-1,-1-6-1,3-6-1,0-2-74,-2-2-107</inkml:trace>
  <inkml:trace contextRef="#ctx0" brushRef="#br0" timeOffset="93064.3475">2661 9546 455,'0'0'1,"0"0"0,0 0 0,6 0-1,3 4-3,6 10 3,3 5 2,-3 0-1,-2 5-1,-4-4 1,-4 2-1,-2-8 0,-3-2 1,0-2-1,0-4 0,0-6-8,-3 0 8,3 0 3,-3-1 7,-2-15-10,1-9 4,1-4-10,3 0 3,0 2 2,9 1 0,13 4 1,6 5 0,11 2 0,2 3 0,5 5 0,-6 2 1,-1 5 0,-8 0-1,-10 10 0,-7 7 0,-7 0 0,-1 6 0,-5 2 0,1-1-14,-2 2-87,4-8-22,4-1-66</inkml:trace>
  <inkml:trace contextRef="#ctx0" brushRef="#br0" timeOffset="93551.645">3519 9547 172,'10'-10'88,"-7"2"-77,-1 1 67,-2 0-4,0 1-35,0 3-21,-5-2-14,-8 5-4,-4 0 0,-3 0 0,-4 17 7,-1 2-7,3 8 0,2-3-1,6 6-1,7-4 0,7 1-3,0-4 1,4-7 4,16-8 0,8-8-10,5 0-17,1-14-20,3-16-18,-1-9-7,-8-6-12,-8-1-14,-7-7 98,-11-2 16,-2-3 20,-5-1 3,-19 1-9,-5 4 3,-4 7 6,-4 8-5,11 10-2,4 9-1,8 10 15,9 7-11,5 3-34,0 6-1,1 25-7,14 16 7,3 13 14,0 3-5,4 5-2,-5-3-3,-1-7-2,-1 0 0,0 0-2,-2-5-31,-1-11-197</inkml:trace>
  <inkml:trace contextRef="#ctx0" brushRef="#br0" timeOffset="94392.2107">5195 9763 125,'-5'4'173,"0"-4"-173,5 0 0,2 0 18,15 0-17,9-5-1,5 0 0,2-2 1,4 3-1,8 1 2,4-4 0,14 2-1,14 0 1,14-3-2,20 0 0,24-5 0,17-2 1,26-2-1,21-2 1,21-3 0,22-2-1,10 2 0,18 1 2,9 1 10,8 3-2,11 0-9,4 5 0,9-1 0,2 4 3,2 1-4,-2 2 0,-2 4 0,0 2 1,-10 0-1,-8 0-1,-12 3 1,-12 3 1,-14 1-1,-12-4 0,-18 3 0,-14-2 1,-21 0-1,-19-4 0,-21 0 0,-21 3 0,-18-3-1,-20 2 1,-13 1 0,-19-1-47,-11 3-54</inkml:trace>
  <inkml:trace contextRef="#ctx0" brushRef="#br0" timeOffset="100346.1348">15969 9729 238,'23'-3'3,"0"-21"-3,0-13 19,5-9 1,6-9 8,-5 9-6,-4 0 0,1-3 3,-1-1 0,-6 1-10,0-2 2,-8 10-3,-8 5-10,-3 9-1,0 10-2,-13 8-1,-7 6-1,-2 3 1,-7 7 10,-1 15-10,2 7 0,7 1 0,10 3-2,11-1 2,0 1 0,25-3 1,12-4 1,11-6-1,3 0 0,4-6 1,0-3 1,-4-2-2,-14 2 0,-12-3-1,-14 3 0,-11 6-1,0 6 0,-15 5 1,-11 6 1,-2 2 1,1 1-2,10-2 0,9-7-1,8-2 1,0-4 0,19-8 0,19-6 1,15-8 0,11 0 3,18-20-4,5-8 0,-2-8-1,5 2-88,-16-7-150</inkml:trace>
  <inkml:trace contextRef="#ctx0" brushRef="#br0" timeOffset="102025.6495">18727 9540 313,'6'-34'14,"-6"20"4,0 4 24,0 6-18,0 4 2,0 0-15,0 0-11,-10 23-1,-1 11 1,-8 15 15,-1 2-9,0-1 0,5-4-4,7-3-2,7-9 1,1-7-1,0-6 0,16-6 1,2-10-1,4-5 2,2 0 3,0-12-2,-4-16-2,-3-2-1,-9-4 0,-8-6-3,0 2-5,-19-2 4,-10 7-2,-8-3-6,-5 12 5,-4 0 3,6 12 4,5 5-4,14 7 4,11 0-2,10 0 1,0 8-2,24 1 3,18-4 2,16-5 0,12 0-2,10-3 0,5-16-18,2-3-40,-2-7-16,-6-5 43,-16-5 11,-14-4 13,-17-3-3,-18-4 9,-11 2 1,-3 5 7,-7 5 10,-14 9 3,1 10 26,1 9-21,7 5 3,2 5-7,4 9-20,1 21 8,2 17 4,3 11 1,0 3-12,17 4 4,3-8-6,1 1 3,-3 0-1,0-5-2,-4-10 0,-3-4 2,-3-7-2,-5-12 0,-2-6-2,1-10-7,-2-3-13,0-1 12,0 0 10,1 0 0,3-5 0,1-8 0,4-2 0,3-3 0,6-3-1,3 3 0,-2-3 1,4 1 0,-4 0 1,1 3-1,-4 4 0,5 2 0,-3 3 0,1 4 0,1-1 1,2 5-1,5 0 3,4 0-3,5 3 0,-3 9 0,0 5 0,-3 4 1,-5 1-2,-9-5 2,-9 3-2,-7-3 2,0-6-1,-16 2 0,-17-4 0,-7-1 2,-9-2 1,-5-3-3,0-3 1,8 3 0,6-3 0,15 0-1,14 0-1,11 0 0,0 0-8,19 0 9,22 0 0,8 0-26,15-6-11,8-5-3,-4-6-8,4 0-9,-2-10 10,-4 3 45,-8-6 2,-16 2 2,-6 2 0,-14 2 3,-13 2 6,-5 5 13,-4 0 11,0 1-17,-3 7 1,0 3 13,2 4 16,-2 2-9,3 0-25,0 3-14,-2 22 0,1 5 6,-1 12-1,2 7 3,0 3 4,0 7-3,8 6 1,5 6-5,-2 3-1,-1 6-2,-3 0 0,-7-3-2,0-8 1,-14-7 1,-9-1-2,-8-15 0,-2-3 1,-4-11 0,-2-11 0,-4-9-1,-5-7 1,2-5-2,2-11 1,9-19-19,6-12-23,13-8-72,15-7-66</inkml:trace>
  <inkml:trace contextRef="#ctx0" brushRef="#br0" timeOffset="102193.363">20354 9092 14,'0'-24'439,"0"16"-439,0 8-12,0 0-2,0 18-128,0 15 75,0 13-72</inkml:trace>
  <inkml:trace contextRef="#ctx0" brushRef="#br0" timeOffset="102589.9001">20480 9601 178,'4'4'0,"-1"1"0,6-1 10,-1-3 13,4-1 19,5 0-14,0-1-19,4-12 10,-4-1-13,-4-3-2,-4-3 2,-9-1-1,0 3 2,-5 1-2,-16 5-1,-6 5 4,-4 7-7,1 0 1,0 9 4,11 13 7,0 3 2,10 5-3,7-3 1,2 6-8,3-6-1,19-2-2,6-5 1,15-4-2,5-9 2,6-2-2,2-5-1,-1 0-65,-5 0-78</inkml:trace>
  <inkml:trace contextRef="#ctx0" brushRef="#br0" timeOffset="102866.5">20987 9518 225,'1'-6'50,"-1"2"-36,0 2 20,0 2-5,0 0-18,-1 0-5,-17 8 6,-3 10 3,-5 6-1,3 3 2,5-3-10,9 4-3,6 0 0,3-4-1,3-2 1,22-7-2,14-3 1,10-8 0,6-4-2,6 0-31,-2-14-99,-2-5-74</inkml:trace>
  <inkml:trace contextRef="#ctx0" brushRef="#br0" timeOffset="103487.6214">21300 9094 355,'-6'-25'18,"5"12"22,1 8 5,0 5-8,0 0-31,1 9-6,11 23 0,4 14 0,4 10 3,-8 7 1,-3-3-2,-3 0-1,-6-1-1,0 1 1,0-2 0,0-5-1,-9-3-38,1-5-78,-1-9-86</inkml:trace>
  <inkml:trace contextRef="#ctx0" brushRef="#br0" timeOffset="103826.2545">21427 9786 320,'21'-14'13,"9"-3"1,-2-2 35,2-1-36,-2 1-4,-4-2 3,0-1-6,-5 4-4,-8 4-1,-9-1 1,-2 6-2,0 1 0,-11 6 0,-4 2 6,0 0-5,3 2-1,9 15-8,3 3 8,0 4 1,16 5 2,11 1-1,5-2-1,2 0 1,-6-1-2,-1-5 0,-11-2 0,-10-8 0,-6 0 0,-10-7-5,-21 0 5,-7-3-12,-7-2 12,-10 0-64,6-2-28,-2-13-51</inkml:trace>
  <inkml:trace contextRef="#ctx0" brushRef="#br0" timeOffset="104007.3713">21667 9392 79,'24'-11'317,"0"3"-312,4 3 2,6 0 19,-1 0-20,2 3-3,-6 2-3,3 0 0,-7 0-27,-7 0-149</inkml:trace>
  <inkml:trace contextRef="#ctx0" brushRef="#br0" timeOffset="105168.6218">5615 10543 229,'5'-19'66,"0"2"-44,-2 7 55,-2 6-8,1 4-34,-2 0-13,3 0-11,2 0-11,5 0-1,5 15 1,1 9 0,2 7 0,-3 6-1,-3 11-16,-3 5-37,0 6-49,0 0-51</inkml:trace>
  <inkml:trace contextRef="#ctx0" brushRef="#br0" timeOffset="105320.1378">5788 11165 256,'0'8'11,"0"1"9,0 1-8,0-1-7,0 4-4,1 2 0,7 6-1,0 4 0,3 0-7,1 0-172</inkml:trace>
  <inkml:trace contextRef="#ctx0" brushRef="#br0" timeOffset="105477.4794">5926 11748 79,'0'20'7,"0"-1"12,0 4-6,3 5-8,0 3-4,3 6-1,2 1-35</inkml:trace>
  <inkml:trace contextRef="#ctx0" brushRef="#br0" timeOffset="105642.4089">5976 12244 105,'0'0'292,"0"0"-289,0 0-3,0 0 0,0 0-1,0 0-82,0 3-39</inkml:trace>
  <inkml:trace contextRef="#ctx0" brushRef="#br0" timeOffset="106877.2024">2515 13135 33,'-6'-10'24,"-6"-2"39,2 3-27,-4-2-3,0 5-14,3-2 14,2 1 4,0 2 15,3 0-7,3 1-7,2 3-1,1-1 0,0 2-4,0 0-18,0 0-15,0 0 0,0 0-6,6 15-3,7 11 9,7 10 2,-1 4 0,-3 1-2,-4 0 1,-4-1 0,-4-6-1,2-4 2,-5-7-1,-1-4 0,2-8-1,-2-6 0,0-5-1,0 0 1,0 0 1,1-3 0,4-21-1,4-7-8,10-13 6,8-4 1,9-10-1,10 2 1,11-1-1,6 5 1,3 6 0,-1 8 0,-11 16 1,-7 10 0,-14 9 0,-11 3-2,-5 12-3,-1 19 4,-7 10 1,-1 8 1,-2 5 1,-2-4-2,2-5 0,-1-3-15,-4-8-43,-1-6-78,0-8-25</inkml:trace>
  <inkml:trace contextRef="#ctx0" brushRef="#br0" timeOffset="107239.2237">3580 12320 270,'0'-15'4,"0"9"4,0 6 51,0 0-9,0 13-45,0 23-4,0 13 21,0 7-10,4 6-6,4-1-6,1 3 2,0 0-2,3-6 0,-6-4-7,0-13-107,0-9-65</inkml:trace>
  <inkml:trace contextRef="#ctx0" brushRef="#br0" timeOffset="107418.5383">3458 12854 410,'-3'-12'6,"3"0"15,0-2 8,18-10-28,10 0-1,14-8 0,7 0 0,2 2 0,9 2-19,-4 0-48,-1 1-40,-4 2-11</inkml:trace>
  <inkml:trace contextRef="#ctx0" brushRef="#br0" timeOffset="107824.6254">3945 12431 172,'-1'-6'55,"-3"2"-8,2 0 33,2 4-18,0 0-48,0 0-14,0 4-7,0 16 7,3 7 3,7 6 6,-2 3-5,-2-2-2,0 3-2,0-3 3,0-3-3,0-4 0,-3-5 1,0-5 0,-2-7-1,1-4-1,-2-2-3,1-4-5,1 0 7,2-4-1,5-13-7,2-12 3,6-3 6,3 6-1,1 2 2,1 10 0,1 6 0,-5 3 4,2 5 3,-3 0-3,2 0 0,5 10 7,0 6-3,1 0 0,1-2-2,-3-2-3,3-9-1,-1-1 0,-4-2 0,1-5-2,-2-16-4,-4-5-92,2-9-107</inkml:trace>
  <inkml:trace contextRef="#ctx0" brushRef="#br0" timeOffset="109422.4405">6994 13082 99,'-53'2'25,"-2"3"-16,5-5-5,-2 0-1,6 0 7,4 0-2,5-5-1,2 0 14,5-1-3,4 3 16,3-4 5,7 3 9,6 3 2,5 0-5,5-1-24,0 2-21,0 0-1,15 0 1,16 0 0,14 0 4,22 0-1,14-4-1,13-10-2,16-3 1,11-3-1,12-2 0,13-2 0,15 4 2,10-1-1,11 1 0,8 3-1,1 3-1,7 2 0,9 6 1,5 0 1,12 2 1,7 0-2,2-1-1,12-1 0,-1 1 1,5-5 0,0 2 0,-1-4-1,-2 3-1,-1-4 2,4 2 0,-3-2 0,4-1-1,-9-3 1,4 0 0,-6 0-3,-11-2-14,2-1 1,-14-2 3,-7 1 1,-4 0 12,-7 1 1,-5 0-1,-1 2-1,-12 1 1,-14 2 0,-12 0 0,-16 5 0,-16-1 1,-17 5 1,-17-3-2,-19 1-3,-16 1-35,-14 2-32,-7 2-50</inkml:trace>
  <inkml:trace contextRef="#ctx0" brushRef="#br0" timeOffset="110387.6483">16624 12662 41,'0'-22'91,"0"-1"-78,0 2 1,6-7 21,7 0-17,7-4-2,2-4 10,5-6-4,4-3-8,4-4-1,-1 1-6,-3 3-4,-8 6-1,-11 11-2,-12 9 0,0 9 0,-15 4-5,-12 6 5,2 0 3,-4 14 0,11 4-1,5 2-2,8 3 0,5 1 0,9-2 0,21 2 0,11-2 2,6-3 0,2 1-2,2-1-7,-8-2-25,-7 2 2,-14 2-13,-11 3 11,-11 1 14,-5 4 18,-21 2 0,-7 1 18,-1-3 11,5-5 9,5-7 20,12-5-34,9-4-3,3-2-19,20-4 2,26-2 26,16 0-5,20-17-21,7-6-4,7 1 0,-3-2-69,-11 7-70</inkml:trace>
  <inkml:trace contextRef="#ctx0" brushRef="#br0" timeOffset="111131.8463">19485 12243 190,'-18'-8'78,"-11"8"-40,13 0-27,0 0 14,-2 3-6,-3 13-9,0 6 4,1 5-2,6 2 1,2 3-6,7-5-3,5-2-2,0-3 0,10-5 0,11-7-2,7-3 2,3-7 0,3 0 1,3-7-3,2-11-5,-8-3-8,-11-3-3,-9-5 4,-11 0 3,0-2-2,-23 3 6,-16 3-4,-10 3 5,-1 2 1,0 6 3,7 0 0,13 8 7,17 1 7,9 2-7,4-1-6,23-1 0,17-5 1,20-6-2,6-2-29,5-1-45,2-10-25,0-2-18</inkml:trace>
  <inkml:trace contextRef="#ctx0" brushRef="#br0" timeOffset="111896.5554">19898 11739 95,'-16'-35'57,"-10"10"9,1 6-14,4 6-10,3 10 24,8 3-53,2 13-8,7 19-4,1 14 4,0 11 6,16 6-5,7 4-3,0 1 0,0 0-2,-1-6-1,-6-5 1,-2-10-1,-5-11-1,-5-14-8,-4-8 0,0-8-3,0-5-5,-6-1 6,-7-1 11,4-15 1,1-3-1,3-1 0,5 1 0,0 2 3,4 3-2,16 4-1,6 0 2,7 6-1,3 4 0,4 0 0,2 0 1,0 9-2,-2 3 0,-7 4 1,-11-2-1,-8 0 0,-14-2-1,0-4 1,-26 0 0,-8-2 3,-6-2-2,-5-2 1,3-1 1,4-1 1,10 0 2,11 0 0,9 0 5,8 0-9,0 0-2,27 0 0,10 0 1,17-3-1,10-7-1,6-2-21,5-5-14,-4-2-12,-9-8-2,-12-1 43,-11 0 6,-14 5 1,-16 1 4,-9 7 13,0 5 28,-9 3-18,-8 5 25,3 2-32,1 0-12,2 12-4,8 12 4,3 7-7,0 11 3,15 4-2,8 7 0,2 2 0,-1 9 0,-5-1-2,-3 3 1,-9 6 0,-7-2-1,0-6 1,-24-10-1,-9-13 0,-7-7 1,-8-9 0,1-11 0,-6-7-1,2-7-6,6 0-17,8-18-72,10-12-36</inkml:trace>
  <inkml:trace contextRef="#ctx0" brushRef="#br0" timeOffset="112062.2057">20687 11746 418,'0'-14'0,"0"8"-5,0 6-15,-6 0-49,1 18-15,-3 16 28,3 11-108</inkml:trace>
  <inkml:trace contextRef="#ctx0" brushRef="#br0" timeOffset="112421.6475">20851 12289 49,'27'-1'33,"3"-8"-10,1-1-11,-2 1-5,-3-4-6,-5-1-1,-10-1 0,-10-2-4,-1 3 0,-9-1 4,-18 3 41,-9 7-1,-4 4-9,3 1 5,3 3 10,8 12 2,8 4-28,11 8-5,7-1-5,12 3 2,21 1-9,9-4 3,10-2-2,6-8-4,0-5 0,3-6-16,-7-5-85,-2 0-40</inkml:trace>
  <inkml:trace contextRef="#ctx0" brushRef="#br0" timeOffset="112668.7201">21429 12172 301,'0'0'27,"-8"0"-11,-6 0-8,-3 15 4,-3 4 8,8 2-8,3 4-6,3 1-1,6-1-3,0-3 1,3-3-2,18-5-1,9-8 4,12-6-1,6 0-3,2-16-36,1-10-28,0-7-32,-5-9-10</inkml:trace>
  <inkml:trace contextRef="#ctx0" brushRef="#br0" timeOffset="112893.6506">21859 11804 10,'-5'-43'153,"-7"14"-49,1 12-18,4 12-23,2 5-45,1 15-16,-1 18-2,1 14 8,4 11-2,0 4-3,0 4-1,0 1-1,0-4 0,-3-2 0,-5-8-1,4-9-2,1-7-10,0-14-28,3-4-19,0-9-11,10-9-9,10-1-36</inkml:trace>
  <inkml:trace contextRef="#ctx0" brushRef="#br0" timeOffset="113207.6177">22003 12247 75,'0'-12'111,"0"0"-55,0 2 6,0 1-18,7 1 0,5 2-31,9 3-8,2 0 1,9 3-4,5 0 0,4 0-2,-1 7 1,3 11 0,-6 3-1,2 7 0,-4 3 0,-7 2 1,-9-1-1,-8-3 0,-8-3 2,-3-6-2,-14-6 0,-22-6-3,-11-1 3,-14-4 14,0-3-12,-7 0-1,9 0-2,2-10-18,9-3-59,10-3-19,8-4-73</inkml:trace>
  <inkml:trace contextRef="#ctx0" brushRef="#br0" timeOffset="113374.8375">22014 12017 400,'22'-10'3,"13"0"-1,5 2 5,2 0-1,4 3-5,-5 4-1,-7-1-8,-1 2-98,-17 0-76</inkml:trace>
  <inkml:trace contextRef="#ctx0" brushRef="#br0" timeOffset="114363.6446">1034 15087 12,'-15'0'40,"6"0"28,0-1-25,5-2 5,1 2 11,0 1 18,1-3-12,2 2-17,0-1-5,0 2-7,0 0-26,0 0-9,0-1-1,0 1 0,18-5-1,15-2 1,19-7 3,24-7-1,14-7-2,7-3-11,0 1-18,-8 7-32,-10 1-61,-12 14-63</inkml:trace>
  <inkml:trace contextRef="#ctx0" brushRef="#br0" timeOffset="114590.2431">1182 15257 376,'-12'5'0,"9"-5"-7,3 1-8,3-1 15,22 0 3,14 0 12,16-13 0,11-5-9,4-7 0,3 0-5,-6-2 0,-1 1-1,-7 0-23,-4 1-47,-10-2-56</inkml:trace>
  <inkml:trace contextRef="#ctx0" brushRef="#br0" timeOffset="114911.6348">1584 14608 262,'-13'-7'99,"7"5"-97,6 2 11,0 0 5,3 0-16,21 5 2,16 14 0,15 5 1,11 8-1,7 4-1,-3 3-1,-9 1 0,-6 5 0,-14 2-2,-16 3 0,-15 1 1,-10 2 1,-13-5-1,-30-1 2,-8-2 3,-4-2-5,0-4-1,8-5 0,13-7-2,16-8-69,17-6-94</inkml:trace>
  <inkml:trace contextRef="#ctx0" brushRef="#br0" timeOffset="137693.6272">3027 14529 220,'-27'-7'22,"2"-3"24,2 4 21,7 2-11,11-3-8,4 4-10,1-2 1,-2-2-11,2-1-6,0-5 4,0-2-16,0-1-5,0-1 0,4-3-3,13-4 0,11-1-2,7-1-2,7 4 0,2 5 1,4 8 0,-1 4-2,-1 5 1,1 0-10,-5 7-26,-8 9-15,-3 0-16,-5 0-32,-7 1-67</inkml:trace>
  <inkml:trace contextRef="#ctx0" brushRef="#br0" timeOffset="137979.612">3165 14431 202,'-4'-3'47,"4"0"28,0-5-19,1 1-40,10-2-11,5 2 2,-2 4 1,-5 3 5,1 0-8,-4 0-4,-1 5 2,5 16 12,-1 8-3,0 12 4,-2 8 7,1 4-13,1 5-6,-1 6-1,5-2-3,3 4 1,3 0-1,-2 0-4,4-3-38,-3-7-57,-2-6-101</inkml:trace>
  <inkml:trace contextRef="#ctx0" brushRef="#br0" timeOffset="138528.3639">3729 14897 308,'-4'-6'18,"-2"1"1,1 1 30,-1 4-4,1 0-32,-3 0-6,-3 1 4,-5 17-1,-2 9-9,5 6 4,1 6-4,4 1 5,3-4-4,5-5 0,0-9-2,0-5-2,8-2 0,6-6 2,11-6 0,1-3 0,3-3-3,-2-16-9,-4-6-3,-7-4-3,-7-6 18,-9 4-10,0 0 6,-12 3 2,-12 6-14,2 10-12,-2 4 28,2 8 9,1 0-7,7 0-1,7 3 3,4 0-4,3 2-5,0-1-6,3 1-2,16 0 12,4-2-58,3-3-22,4 0-25</inkml:trace>
  <inkml:trace contextRef="#ctx0" brushRef="#br0" timeOffset="139517.6271">3920 14328 322,'-21'-34'24,"2"5"-7,5 3 5,1 6 18,5 8-20,6 3 4,2 6 5,0 3-15,0 0-13,0 3-1,0 28-1,19 15 1,4 21 23,2 8-10,3 3-10,-1 3-2,3-5-1,-5-5 0,1-11 0,0-11 0,0-12-1,-1-9 0,0-6-1,1-8-12,2-11-29,0-3 4,4 0 9,-1-18-12,-1-6 1,0-1 14,-2-3 6,3-4-1,-2 3-6,-4-1 14,-2 3 11,-7 5 3,-6 3 1,-5 5 8,-5 4 13,0 2 44,-3 5-12,-11 1-21,-2 2-13,-4 0 0,-2 0-17,3 12 0,1 5 0,5 2-1,5 6-2,5 1 4,3 0-3,0-2 0,3-6-1,11-1-2,2-7 2,-1-5-1,3-3 1,-1-2 0,2 0-16,-3-14 13,-4-6-4,1-2 6,-5-5 1,-5 3 1,0 2-1,-2 6 1,-1 6-1,2 8 0,1 2-2,3 2-5,5 18 5,5 3 2,4 6 3,8-1-1,4-5-2,5-4 0,-1-6 2,4-9-1,2-4-1,-3-7 0,-3-21 0,2-9 0,-3-8-3,-8-6 1,-2-3 2,-12-2 0,-8-2 1,-5 1 0,-13-6-1,-17-1-3,-5-1-17,-9 1 3,0 14-5,4 11 22,6 17 18,10 11 31,6 8-26,10 3-2,4 3-7,4 22-12,0 17 0,3 12 4,17 15 20,3 4-18,4 7 3,-2 1-5,-2 7-4,-5-4-1,-2-2-1,-5-3 0,-5-6-3,-6-5-52,0-14-55,-21-14-41</inkml:trace>
  <inkml:trace contextRef="#ctx0" brushRef="#br0" timeOffset="139743.4162">3825 14760 399,'-23'3'6,"15"-3"7,8 0 10,0 0 4,20-9-19,19-11-8,9-6 1,10-6-1,-1-1 0,2 2-13,2 1-32,-3 5-93</inkml:trace>
  <inkml:trace contextRef="#ctx0" brushRef="#br0" timeOffset="142254.5758">7451 14811 223,'-5'-11'1,"4"5"3,-1-1-3,2-3 12,-3-4 10,-1 0 6,1-3 8,-3-3 7,-3-1-7,-3 1-6,-1-4-12,-5 5 5,-3 2 8,-5 1-27,0 4 1,-1 7-4,0 5 2,0 0-4,-3 13 0,6 14 2,-1 5-2,4 9 0,7 0 0,7-5-1,5 0-1,2-4-1,2-7 1,10-9 1,4-6-1,2-7 2,2-3-1,-2-2-11,1-14 3,-1-7 2,-5-5 5,-4-2 2,-4-3 0,-5 7 0,0 5 0,0 5-2,0 10 2,0 6 0,0 0 0,3 6-7,5 18 2,2 8 5,5 5 2,0-3-2,7 2 0,-4-10 1,6-1-2,-4-9 1,0-8 0,1-8 0,0 0 1,-5-14-1,5-15-4,0-6-1,-6-9-2,1-9-2,-4-1 6,-1-8 2,-3 3 1,-3 9 0,-5 9 0,0 15 0,0 11 1,0 11-1,-5 4-19,-2 1 19,3 20 8,4 5-8,0 5-2,8 2 0,15-1 2,8-5 2,8-3-2,-3-2 0,-2-4-14,-4-1-8,-5 2-13,-10 0-9,-10 1 21,-5 3 6,0-1 14,-12 2 3,-3-3 20,-3-4 21,7-6-18,4-3-4,7-7-15,0-1-4,6 0 0,17-2 13,8-18 2,7-8-8,3-6-5,1-9-2,5-2 0,-3-5 0,-1-4-7,-6 1 6,-9 4 1,-13 15 0,-9 9 1,-6 12-1,-13 12 1,-12 1 10,-7 4-6,1 16-1,4 2 3,12 1 0,9-2-5,6 2-2,0-2-4,21-5 3,10-1 1,8-5 4,3-5-3,-2-2-1,1-1-2,-6 3-3,-8 2-2,-10 8 1,-4 4 2,-10 5 3,-3 6-1,-3 2 2,-15 4 0,1-3 2,1 1 0,7-7 1,5-2-2,4-5-1,0-6-1,15-8 1,9-4 0,5-2 0,7-6 1,5-14-1,0-7 0,-2-1 0,3-4-1,-7-2 0,-4-5 1,-9 3 0,-6-2 1,-7 1-1,-9 12 2,0 4-2,0 9 0,-15 7 2,-4 5 0,0 0 3,-3 17-2,2 5-1,2 2 0,6 5 1,6 0 0,4 0-3,2-5-1,0-2 1,3-5-2,8-3 2,1-7 0,0-2-1,0-5-3,1 0-16,-1-5-10,-2-9 25,-2-3-10,-5-5 11,3 4 2,-2 5 2,-1 1 1,-1 6 0,2 5 3,-1 1-3,2 0-1,5 2 2,3 15 7,1-3-2,4 3-6,0 1 2,2-9-2,4-4-1,-2-5 0,4 0-1,-2-10-2,1-14-8,-1-5-3,-8-4-2,1-1 9,-11 0 7,-3 7 3,-3 7-2,0 7 1,-1 9 7,-4 4 18,-1 0-7,1 19-10,5 8-8,0 3 4,0 4-2,10-1-2,6-5 1,-1-5-2,0-3-1,-2-9 0,-5-6-1,1-3 0,-4-2 1,5 0 1,0-13-1,-1-10-5,1-1-11,1-3-13,-1-3 1,1 5 4,-2 3 15,0 10 9,-2 4 4,4 4 1,-1 4 3,4 0 4,4 9 9,2 6 2,7 7-10,4-5-5,7 0-5,2-5 0,-1-3-1,1-9 0,-4 0-1,-2-10-1,-2-13 0,-2-4 1,-7-5-1,-5-4 2,-3 0-2,-8 0 1,-7 8-1,0 5 0,0 5 0,-10 11 0,-6 7 0,-1 0 5,1 22 4,-4 8-4,10 11 2,6 8-1,4 6 2,0 8-1,22 2 0,2 16 3,10 5-2,5 15-7,5 6 0,0 0 1,-3 3-2,-8-10 0,-6-10-6,-12-15 5,-11-10-20,-4-15 18,-13-15 2,-18-13 1,-11-10 9,-4-12 7,-12 0-1,3-23-7,-4-9-6,2-11-2,7-7-1,7-8-10,4-9-48,15 0-5,9-5-37,15 7-35</inkml:trace>
  <inkml:trace contextRef="#ctx0" brushRef="#br0" timeOffset="142772.3124">9751 14740 260,'-9'0'68,"7"0"-33,2-3-13,0-2 11,18-4-14,7-3-17,4-4-1,4 0 3,-1-4 0,-2-1 0,-9 3-2,-4-1-1,-10 2 0,-5 0 1,-2 0 0,-2 0-2,-14 4 0,-7 7-3,-3 6 3,-4 0 1,0 9 3,6 11 0,6 2 7,5 4-2,7 1 0,6 0-4,0 4-1,11-5 0,12-3-2,7-8 1,4-5 0,8-9-2,-2-1 0,6-2 1,-1-15-2,-2-7-15,-3 3-31,-8-4-8,-8 1-71,-8 4-19</inkml:trace>
  <inkml:trace contextRef="#ctx0" brushRef="#br0" timeOffset="143199.6103">10185 14514 123,'-2'-7'75,"1"3"-9,1 1-11,0-2 2,0 0-25,0 4-22,6 1-5,1 0-1,5 1-1,0 15 1,-1 11 8,5 3 8,-4 5-7,0-1-8,-2 2-4,-2-3 0,-1-7-1,-4-6 0,0-10 1,-1-6-1,-2-4 0,0 0 2,0 0 0,0-11-2,0-10-1,0-3-4,0-2-2,1-1-11,5 4-5,2 6 16,5 1 4,0 7 2,1 3 0,1 1-1,-2 5 1,-1 0 1,0 0 0,-1 2 0,-1 9 0,8 1 0,-3 3 3,2-2-2,2 0 2,-2-3-3,1 0 0,-3-2 1,-1-3-1,-3 2 0,-6-4-67,0 0-110</inkml:trace>
  <inkml:trace contextRef="#ctx0" brushRef="#br0" timeOffset="143710.5033">10461 14701 77,'0'-6'101,"-6"-1"-46,-3-2-34,0 0 31,6-2-24,0-3 5,3 2-11,0-1-8,0-3-4,9-4 0,10-1-6,5 1-1,7-4 1,2 2-1,-3 3 1,3 2 5,-6 2 4,-7 6-6,-6 6-1,-5 3-4,1 0 0,-2 17-1,2 12 23,4 10-1,-2 7-12,4 7-4,1 0-4,2-2 0,0-3-3,1-6 0,-2-7 0,-2-10 0,-3-6-32,-4-5-28,-4-8-66,-4-6-175</inkml:trace>
  <inkml:trace contextRef="#ctx0" brushRef="#br0" timeOffset="144563.9393">10920 14674 198,'0'-4'33,"0"1"-27,10-2-1,7-2 4,2-3-2,2-1 0,0-2 4,1-4 2,-6 0-1,-5-2-4,-8 2 9,-3 3-4,0 2 11,-6 4-18,-12 5-2,-5 3 19,1 2-22,0 14 2,5 2 5,4 2 7,7 3-2,6 2-1,0 2-2,5 2-5,15-4 2,3-4-1,4-4-4,6-8-1,1-6 1,1-3 0,-1-2-2,-2-13-7,-2-5-38,-7-5 14,-4-3-24,-10-2 19,-6 2 16,-3 2 20,0 5 3,0 7 17,-6 6 35,2 5-19,4 0-1,0 3-18,0 0-16,0 15 0,3 7 4,8 2 0,2 1-4,0-5 0,2-4 0,-6-2-1,2-8 0,-3-4 0,1-2 0,0 0 3,5-11-3,-4-8 0,3-3-4,2-4-1,2-3-4,-2 5-1,5 1-6,-4 9 10,1 5 6,-1 8 0,1 1 0,2 3 4,0 14 1,4 11 6,3-1 3,0-1-12,1-1-1,-1-9 1,-1-5-2,2-8 0,0-3 0,0-10-3,-3-13-33,-2-10-89,-4-6-24</inkml:trace>
  <inkml:trace contextRef="#ctx0" brushRef="#br0" timeOffset="145022.1482">11887 13931 205,'-10'-17'128,"5"8"-43,2 9-36,3 0-36,0 21-13,0 15 0,10 16 19,5 5-9,1 6-7,1 3-1,-2 2 0,-3-3-1,-2-5 0,-4-9 1,1-8-2,0-13 0,-4-8 0,4-10 0,-3-8 0,2-4 0,4 0 0,6-16 0,0-9 0,5 3 0,0-1 0,3 1 0,0 3 0,6 7 0,1 4 0,3 4 0,-1 4 0,7 0 0,-4 18 1,1 4-1,-4 6 0,2 0 0,-11 1 0,-5-5 0,-10-5-3,-9-4 3,-5-4-4,-25-5 1,-17-6 3,-7 0 0,-13 0 0,-2-15-2,2-4-12,6-1-8,7-4-14,11 3-63,7-4-84</inkml:trace>
  <inkml:trace contextRef="#ctx0" brushRef="#br0" timeOffset="145211.3697">11977 14209 290,'7'-12'139,"3"8"-122,7 1-5,8-2 26,5 0-20,7-2-14,8-3-2,5-4-1,0-1-1,-1 1-4,-10 1-36,-16 2-21,-11 4-93,-12 1-108</inkml:trace>
  <inkml:trace contextRef="#ctx0" brushRef="#br0" timeOffset="146568.482">14712 14662 120,'-12'-17'53,"2"8"12,2-4-26,2-3 19,1-4-10,1 3-15,2 0-17,1 1 4,-2 2 4,3 5-10,-1 1 1,-2 4-2,0-3 5,-3 1-14,-5 2-1,-5-1 0,-6 5-3,-7 0 5,-8 0-3,-9 13-2,-1 6 0,-5 8 0,9 2 0,7 2 2,8 3-2,8 4 1,14-2-1,6-3 0,3-5-1,23-2 0,6-9 1,1-7 0,4-9-1,1-1-1,-7-3-10,-7-16 2,-3-3 10,-6-7 0,-8-5 0,-2-5 1,-2 1-1,-3 4 0,0 9 0,0 8 0,0 9 0,0 7 0,0 1 0,0 4-2,7 17-3,10 10 5,-2 2 0,2 4 1,0-4-1,-3-6 0,3-9 0,-3-7 0,-5-6 0,2-5 0,-1 0 1,2-19 0,4-6-1,-3-11 2,2-5-2,2-3 1,3-5-2,6-3 1,2 11-4,-4 5-10,-6 14 13,-9 10 1,-6 9 0,-3 3 0,0 0-4,0 15 1,0 4 2,6 4 2,3 2-2,6 0 1,6-2 0,4 0 1,5 1-1,-2-5 0,-6 1 0,-4 0-1,-10 3-14,-8 4 7,0-1 5,-18 1 2,-6-2 1,0-2 1,3-6 10,5-5 6,7-4-12,9-1-5,0-1 1,18-4-1,17-2 2,10 0 1,14-15-3,3-2 0,0 0-16,-3-3-28,-10 1-43,-12 1-42,-11 0-34</inkml:trace>
  <inkml:trace contextRef="#ctx0" brushRef="#br0" timeOffset="146942.1136">15386 14638 169,'-7'0'54,"3"0"-22,4 0-7,0 0-10,0 0 7,8 0-4,8 0 7,2 0-12,3 0-5,-2-5 2,1-2-5,1-7 4,-2-2-2,-5-1 0,3 0-5,-9-2 0,-4-2-2,-4 2 3,0 1-3,-6 1 1,-13 6 1,-1 5-2,-5 6 0,0 3 11,-3 18-8,1 9 4,6 8 8,7 6 9,10 1-2,4-1 3,6-5-16,18-8-6,10-11-1,11-6 0,6-11 0,11-3 0,-4-12-1,-2-12-1,-12-1-15,-11-2-9,-12 3-30,-14 7-43,-7 1-111</inkml:trace>
  <inkml:trace contextRef="#ctx0" brushRef="#br0" timeOffset="148193.6184">17576 14797 315,'-3'0'30,"1"0"17,2 0-9,0 0-3,0 0 2,0-6-2,8-14-22,2-1-9,2-6 3,3-5 2,1-5-5,5-4 2,1-4 8,2-4-12,0 2 0,0 0-2,-9 4-1,-7 8 1,-6 10-2,-2 8-1,0 9-2,-16 7-3,-2 1-3,-6 5 9,2 14 0,4 3 0,6 2 1,11 1-1,1 1 1,8-1 1,20 3 0,12-3 0,5-4-1,8 0 1,-4-4-15,1-1-4,-9 1 5,-7-3-3,-13 5 6,-4-3 5,-16 5 5,-1 1 0,-9 1 1,-13 1 0,-3 0 1,1-1 2,3 4 8,4 0-1,7 0-4,9 1-5,1-2 1,9-4 0,16-2-1,14-12 1,10-8 3,14-2 4,2-24-5,5-8-3,-5 0-1,-4-7-6,-12 6-46,-11-1-69,-10 1-117</inkml:trace>
  <inkml:trace contextRef="#ctx0" brushRef="#br0" timeOffset="149162.1428">17898 13783 124,'0'-18'107,"0"7"-58,0 0 4,0 1-14,0 7-8,0 0-9,0 3-4,4 0-7,4 0-7,1 13 31,4 11-21,-1 5-3,-3 7-4,0 4-2,-3-5-4,1-5 1,-2-3-2,-1-8 0,-1-7 1,-3-4-1,2-7 0,-2-1 0,0 0 1,0 0 3,3-17-1,1-7-3,3-11 0,3-7 0,-1-7-1,2 1-1,4 3-1,6 5 1,4 10 1,2 5 1,5 3 1,2 5 0,-4 7 3,1 8 0,-8 2-2,2 3-1,-4 17 1,1 5 0,-2 5 0,-4 4-1,-2 5 0,-7 0 0,-1-2-1,-6 5-1,0-4-31,-10-6-47,-13-2-170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1-31T07:23:59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1941 1862 33,'-6'-10'407,"-1"-2"-398,2 3 9,5 8-6,0 1-6,0 0 16,0 0-5,0 0-11,0 0-6,0 0 1,0 0 1,0 0 3,0 0 1,0 0-2,-2 14-2,-2 11-1,-6 14-1,5 9 18,-1 16-12,3 12-3,-3 16 10,-1 14-2,-1 9-9,1 6-1,0-5 0,5-15-1,2-15 0,0-19 0,0-21-1,0-19 1,0-15-3,0-12-26,0 0-46,0-32-27,0-21-77</inkml:trace>
  <inkml:trace contextRef="#ctx0" brushRef="#br0" timeOffset="313.6258">1885 1821 19,'0'-41'384,"0"-4"-378,5-2 7,12 1-5,8 2 8,6-2 14,7 5-11,6 10-11,3 4-7,3 12 0,-3 15-1,-1 0-1,-9 24-1,-7 14 0,-11 9-1,-13 7-1,-6 5 0,-15 5 1,-20-2 3,-10 0 0,-9-7 0,-1-5 0,4-10 12,2 1-12,7-8-28,9-5-34,5-8-143</inkml:trace>
  <inkml:trace contextRef="#ctx0" brushRef="#br0" timeOffset="1122.5452">2342 3034 375,'-10'0'42,"7"-1"-39,1-15 3,2-9 5,0-8 4,12-14 7,15-10-12,15-10-10,6-5 1,5-7-1,2-2 0,-3 6 1,-11 10-1,-13 19 0,-16 21 0,-12 12-2,0 9 2,-21 4-3,-7 3-18,-10 21 21,3 7 0,2 4 3,9 2-3,15-3 0,9-1-1,0-7-7,21-6 3,18-1 4,8-6 1,3-4 4,0-1-4,-8 3-3,-12 2-5,-11 1 3,-11 5-1,-8 6-1,0 3 2,-17 4-8,-8 4 13,1-1 3,5-5-2,7 1 12,7-8-10,5-3-3,0-7 0,19-3 0,13-7 0,10-3 4,13-7 2,8-18-4,5-11-2,0-4-7,-3-5-60,-8 1-48,-8 1 11,-9 0-40</inkml:trace>
  <inkml:trace contextRef="#ctx0" brushRef="#br0" timeOffset="1281.9869">3319 2576 41,'0'-5'142,"0"5"-14,-2 0-43,-4 0-40,-4 16-22,1 7-22,2 13 0,-2-2 7,6 5-7,3-3 1,0 3 2,0-6-1,0-1-2,0 0-1,0-9 0,0-11-72,0-12-150</inkml:trace>
  <inkml:trace contextRef="#ctx0" brushRef="#br0" timeOffset="1461.9654">3298 2146 539,'-5'-8'4,"5"5"-4,0 3 3,0 0-3,7 20-5,12 12-19,6 11-30,-6 5-92,3 4-152</inkml:trace>
  <inkml:trace contextRef="#ctx0" brushRef="#br0" timeOffset="1873.5604">3559 2657 295,'15'6'2,"5"6"-2,1 2 8,-2 6 3,0 4-5,-8 7 2,2 4-1,-13 2-2,0-2-1,-10-1 0,-7-8-2,-2-9 7,5-7-7,1-10-2,1 0 5,5-10 3,6-21 10,1-9-12,6-5 1,18-5-4,2 1-3,7 4 1,7 3 1,-3 8-2,2 10-1,4 7 1,-9 11 5,-2 6 7,-7 0-2,-5 13-4,-3 14-1,-9 5-2,-5 8 6,-3 4-3,0 4 2,0-2-5,0-4-3,0-1-22,0-11-70,0-13-134</inkml:trace>
  <inkml:trace contextRef="#ctx0" brushRef="#br0" timeOffset="2151.8584">4367 2579 237,'-1'-6'246,"-9"6"-244,-13 0 11,-8 15-10,-6 14 10,-5 9-7,3 4-5,11 4-2,5 0 1,6-3 0,12-7 2,5-4-2,0-8-5,22-4 5,14-8 0,11-10 0,19-2 0,3-13 0,1-13-52,-1-5-36,-4-8-136</inkml:trace>
  <inkml:trace contextRef="#ctx0" brushRef="#br0" timeOffset="2332.7457">4717 2598 431,'-2'0'29,"2"0"8,0 0 1,0 16-38,0 11-4,0 9 4,0 3 0,0 2 3,0 0-3,0 0 1,0-5 0,-3-3-2,3-13-38,0-17-131</inkml:trace>
  <inkml:trace contextRef="#ctx0" brushRef="#br0" timeOffset="2504.8262">4749 2039 510,'-17'-5'6,"4"5"7,3 2-13,-6 25-13,1 12-8,-5 4-61,6 3-252</inkml:trace>
  <inkml:trace contextRef="#ctx0" brushRef="#br0" timeOffset="3051.302">4999 2855 439,'-11'-33'4,"5"13"1,6 3 12,0 8-8,0 4 6,0 3 9,0 2-12,3 0-12,2 17 0,7 20-4,1 14 3,-1 16 1,-3 10 4,-2 9 5,-2 12 3,-4 9-4,-1 7 1,0 0-6,0-10-1,0-18-2,0-22-1,0-17 0,0-18-8,0-9-35,0-18-28,3-4-117</inkml:trace>
  <inkml:trace contextRef="#ctx0" brushRef="#br0" timeOffset="3374.0574">5022 2752 438,'5'-31'1,"17"1"1,8 6 0,9 8-1,1 5 1,5 11 2,0 0-4,-5 13 0,-12 14 0,-7 6-2,-11 6 0,-10 8-1,-7-4-23,-27 3-19,-11-9 36,-9-9 9,2-6-2,12-12 6,4-3-4,17-2 11,11-4-2,8 1-1,0-2-8,21 0-10,21 0-19,8 0 24,10-5-90,1-3-26</inkml:trace>
  <inkml:trace contextRef="#ctx0" brushRef="#br0" timeOffset="3998.3972">5642 2809 189,'10'-20'59,"-6"2"-1,-4-1-7,0 5-20,0 2-7,0 5 3,-11 4-11,-5 3-12,-7 3-4,-3 13 8,-3 9-5,2 3-3,1 3-1,8 0 1,6-4-1,5-2-1,6-3 2,1-7-1,0-3-5,3-3 6,8-6-19,3-3-9,2 0-8,1-4 0,-1-10 12,-1-3-10,1-3 8,-2 0 8,2 0 14,-4 4 1,0 3 3,-3 7 9,-1 5 12,3 1-1,3 0-16,2 17-1,2 2 1,4 4 16,7 0-9,4-6-2,4-2-4,6-11 3,5-4 0,9-5-2,0-21-2,3-10 0,-3-8-3,-9-6 0,-7-4 0,-9-1 0,-14-11 0,-8-4 2,-10-7-1,-3-1-2,-24 6-1,-4 7-21,-3 9 1,-2 9 21,3 11 0,5 19 13,4 13 25,6 4-12,2 14 7,0 31-26,5 14-7,2 16 7,9 7 6,0 7 5,0 4-14,12 2-3,-4-4 2,-8-3-3,0-19-10,-20-17-323</inkml:trace>
  <inkml:trace contextRef="#ctx0" brushRef="#br0" timeOffset="5100.0046">7616 2808 438,'2'-20'0,"-2"6"-6,-18 14-8,-12 11 14,-21 29 13,11-3-13,10 1 4,6 1-3,5-6 1,10-10-2,5-3-1,4-9-7,0-7 5,17-4 2,13-2 1,7-17 0,7-10 9,-6-3-9,-5-5-3,-13-3-1,-8 1-5,-12-2-7,-8 2-40,-20 5 1,-15 0 8,-11 3 18,-1 1 29,-2 8 7,3 3 8,13 6 32,15 6 48,14 6-86,12 1 4,2 0-13,32 0-17,18 0 17,27 0 5,12-2 2,9-18 0,5-9-7,-5-9 0,-11 0-12,-4-4 8,-13 1 3,-20 3 1,-22 1 0,-23 2 0,-7 4-1,-16 6 1,-15 3 3,-4 11-3,-1 7 21,7 4-11,5 4 1,2 25-7,5 22-3,1 18 1,8 22 0,7 18 17,1 16-11,0 18 0,0 2 5,1 8-2,2-1-9,-3 0-2,0-6 0,0-13 0,0-12-33,-9-26-86,-4-24-136</inkml:trace>
  <inkml:trace contextRef="#ctx0" brushRef="#br0" timeOffset="5293.4646">7431 3436 487,'0'-13'0,"18"-10"0,29-10-13,25-10 7,15-4 4,5-3-25,1-1-66,-15 0-178</inkml:trace>
  <inkml:trace contextRef="#ctx0" brushRef="#br0" timeOffset="6314.8463">9206 2459 201,'-18'-24'28,"6"5"-3,5 3-14,3 5 33,1 5-7,3-1 0,0 4 1,0-1-9,4-5-9,23-2-6,16-11-11,17-7-3,13-5 1,6-3-1,0 1 0,-9 4 0,-9 1-3,-16 9-38,-14 1-10,-13 10-51,-18 5 3,-3 6 1,-27 0 13,-8 13 76,-1 5 9,-2-1 45,7 2 10,9 1 0,10-5-5,9 6-24,6 1-26,0 2 4,13 8 5,8 4 7,2 7 6,2 6 11,-3 6-28,-9 5-2,-5 4-2,-8-2-1,0 2 0,-3 0 0,-10-5-4,-6-3-73,-2-11-112</inkml:trace>
  <inkml:trace contextRef="#ctx0" brushRef="#br0" timeOffset="6524.2181">9436 3009 194,'-6'0'229,"5"0"-229,1 0 0,0 0 0,3 0 0,22-8 8,17-8-2,14-2-3,12-8 0,3-6-3,2-3-26,-6 0-49,2 1 2,-15 0-12,-5 5-26</inkml:trace>
  <inkml:trace contextRef="#ctx0" brushRef="#br0" timeOffset="6854.3554">10122 2689 6,'8'0'100,"-2"0"-11,-3 8-44,2 14-7,0 3 10,-4 8-6,2 0-11,-1 1-19,-1-1-6,1 1-4,-2-6 0,0-4-2,0-7 1,-3-5-1,0-7 0,0-4-11,1-1 2,1 0 9,1-17 7,0-8-7,7-10-4,17-9 4,9 5 4,1 0-4,7 9 3,-3 8-3,-2 8-3,0 7 3,-2 4 1,-2 3 1,-2 0 2,-1 12 1,-3 13 1,-4 8 2,-8 4-5,-5 2-2,-2 4-1,-6 0-8,-1-9-96,0-8-179</inkml:trace>
  <inkml:trace contextRef="#ctx0" brushRef="#br0" timeOffset="10980.8799">11338 5240 490,'-3'0'1,"1"0"7,2 0-5,0 0-3,0 0 2,0 0 2,0 1 26,0-1-24,0 0 17,0 0-17,0 1-5,0-1 4,0 0 2,0 0 3,0 0-1,0 0 1,0 0-4,0 0 0,0 0-3,0 0-3,0 0 0,0 0 0,0 0 0,0 0 0,0 0 0,0 0-1,0 0 1,0 0 0,0 0 0,0 0 0,0 0 0,0 0 0,0 0 0,0 0 0,0 0 0,0 0 0,0 0 1,0 0-1,0 0 0,0 0-1,0 0 1,0 0 0,0 0 0,0 0 0,0 0 0,0 0 0,0 0 0,0 0 0,0 0 0,0 0 0,0 0 0,0 0-2,0 0 2,0 0 0,0 0 0,0 0 0,0 0 0,0 0 0,0 0 0,0 0 0,0 0 0,0 0-2,0 0 2,0 0 2,0 0-2,0 0 0,0 0 0,0 0 0,0 0 0,0 0 0,0 0 0,0 0 0,0 0 0,0 0 0,0 0 0,0 0 0,0 0 0,0 0 0,0 0 0,0 0 0,0 0 0,0 0 0,0 0 0,0 0 0,0 0-2,0 0 2,0 0-1,0 0-11,0 1-29,0 2-22,2 0-38,2-3-85</inkml:trace>
  <inkml:trace contextRef="#ctx0" brushRef="#br0" timeOffset="21696.1102">11057 2714 325,'-31'-4'19,"4"-1"-18,9 4 4,9-1 8,3 2 8,2 0-3,-2 0-7,0 0-4,-2 0-2,-2 11-1,-6 3-2,-5 8 6,-1 8 2,0 4 1,0 5 2,3 1 2,1-1-5,9-2 0,0-7-4,7-3-3,2-10 0,0-3 0,11-6-2,13-5 10,12-3-7,13-11-3,11-19-1,5-8-11,8-2-25,-4-3-45,-2-3-100</inkml:trace>
  <inkml:trace contextRef="#ctx0" brushRef="#br0" timeOffset="22063.6138">11294 2254 243,'-5'-32'12,"3"1"3,1-1 16,1 5 8,0 4 9,0 8-7,0 5-14,0 6 7,0 4-3,0 0-11,-3 0-10,3 4-8,0 23-2,0 21-2,0 18 2,0 10 19,0 3-2,0 5-10,6-1-5,-1-4-2,3-3 2,-5-9-2,-2-9 0,-1-1-2,0-4-42,-3-13-72,-16-11-173</inkml:trace>
  <inkml:trace contextRef="#ctx0" brushRef="#br0" timeOffset="23211.9087">11435 2699 309,'0'-17'132,"0"15"-124,0-1 3,0 3 3,0 0-14,0 12-4,7 12-1,5 6 5,-1 6 13,3-6-8,-2 0-3,2-6-1,-1-2 0,-1-7 0,1-7-1,-2-2 0,4-6 0,-2 0 0,4 0-1,-2-14 0,-1-6-4,0-5 1,-3-5-5,0 3 1,-2 1 1,-1 3 6,-2 7 1,1 9 0,-5 2-2,1 5 2,1 0-1,4 14-3,2 15 0,-1 5 3,0 3 1,0 1 6,3 0 1,-3-5-5,4-9 0,-2-8-1,1-8-1,2-6 1,2-2-1,3-2 1,4-17 2,1-9-2,-2-6-1,1-7-4,-2 1-1,-1-5 2,-1 2-5,-4 5-4,-5 5-2,-5 8-7,-4 8 11,-1 9 8,0 8 2,0 0-20,0 2 18,0 13 0,0 2 0,0 2-7,3 1 9,18-2 0,6 0 2,3-1-4,6 2-2,-2-4-16,-4 3 6,-6 1 0,-8 1-8,-10-1 6,-6 4-9,0-5 10,-13-2 2,-5-2 7,1-5 6,1-4 13,4-2 7,7-3 8,2 0 4,3-4-2,0-16-15,14-6-15,10-5-34,9 3 28,7 0 6,3 1 2,-3 1-2,-1 3 1,3 3-1,-8 2 0,1 6 2,-7 4 3,0 8 11,-6 0 16,-3 3-11,-3 17-10,-6 4-3,-2 2 5,-3 7-7,-3-3 1,-2-1 1,0-5-8,0-2 0,2-7-2,-2-7-94,0-8-78</inkml:trace>
  <inkml:trace contextRef="#ctx0" brushRef="#br0" timeOffset="23384.3031">12716 2369 432,'0'0'9,"0"6"-9,0 21-12,12 12-18,0 8 23,6 4-65,-3-2-83</inkml:trace>
  <inkml:trace contextRef="#ctx0" brushRef="#br0" timeOffset="24133.9842">12991 2830 79,'0'0'368,"0"0"-352,0 0-6,-2 0-2,-10 12-8,-3 5 0,3 12 2,0 0-2,4 2 0,3-4 0,1-4 1,4-1-1,0-8 0,2-5 0,13-2 0,3-4 4,11-3 3,3-3-4,2-13-3,2-4-1,-6-5-10,-7 4-7,-11-2 0,-8 0 6,-4 1-4,-6 3-1,-22-3-49,-5 10 55,-5 0 9,4 2 1,6 4 1,8 2 1,10 2 7,6-1 2,4 1 1,0-3 12,14-2-1,18-1-17,7 0-5,2-1 2,0 5-1,2 1-1,-4 3 0,-2 0 0,-1 0 1,-3 0-1,-5 12 2,-4 3 3,-4 3 0,-3 3 1,-5-1-1,-6-1 1,-6 0-5,0-2-1,0-5 1,0-3-1,-3-1 1,1-8 3,1 0-4,1 0 1,0 0 2,0-9 2,0-16 3,12-6-5,11-2-3,4 0 0,5 7 0,0 4-1,0 5 1,2 9 0,-4 7 0,-3 1 1,2 1 4,-4 15 3,-1 9 4,-7 3 0,-3 5 6,-6-1-9,-7 4-8,-1-2-1,0-1 0,-6-6-37,-12-7-46,-4-13-214</inkml:trace>
  <inkml:trace contextRef="#ctx0" brushRef="#br0" timeOffset="25724.9972">15067 2874 278,'0'-15'107,"0"0"-106,-18-4 4,6 9 0,-4-5 0,2 6-5,-5-1 10,-2 3 1,-2 4-1,-3 3-3,-3 0-6,1 10-1,0 12 0,-1 8 0,7 5 1,7 2-1,6-4 0,9-6 0,0-4-2,0-2-1,10-9 3,7-5-1,-1-7-7,8 0 6,-2-5-1,-1-12-3,-1-4 2,-4-2 4,-1-5-2,-3 2-4,-4 1 5,-1 5 1,-4 10 0,-3 6 0,3 4 0,-2 0 0,4 6-4,0 12-7,5 11 7,-4 0 4,6-1 3,1-4-1,2-3-2,1-7 2,2-7-2,5-7 0,0 0 1,7-2-1,0-16-5,-2-4-12,-2-3-16,-4-2 4,-1-2 18,-3 2 11,-6 8 0,-6 9 12,-1 3 3,-4 7-1,2 0 3,-2 3-11,1 17-6,2 7 0,1 6 14,1-2 5,1-4-12,2-1-4,2-6-3,-1-6 1,2-4-1,-3-5 0,2-5 0,0 0-1,0-5-3,5-12-5,-2-3-5,2-9 4,1 3-3,3-6 1,1 6-12,-1 1-9,3 12 20,-3 7 13,-2 6 0,3 0 3,1 13 3,1 9 5,5 4 10,2 1 11,4-3-18,9-4-10,3-3-2,7-9 2,2-8-2,6 0-2,-2-16 0,1-8-1,-6-4 0,-8-3-5,-8 0-2,-15 0 8,-8-1 0,-10 1 0,-5 2 4,0 1-4,-20 8-14,-3 5 9,-2 12 5,-6 3 17,-4 2-10,1 20-4,3 4 6,5 11-2,9 4 1,5-4-2,12 4 4,0-10-7,15-6-3,10-9 0,7-10 6,2-6-6,5-3 0,-3-22-14,-1-8-40,-5-9-36,-9 0-30</inkml:trace>
  <inkml:trace contextRef="#ctx0" brushRef="#br0" timeOffset="25926.2108">16304 2300 108,'-8'-31'67,"6"8"-20,1 15 26,1 7 5,0 1-28,0 10-32,4 26-18,8 13 9,0 16 29,3 10 0,-1 2-11,0-2-15,1-2-9,1-7-2,-6-4-1,-4-6-3,-6-15-73,0-15-218</inkml:trace>
  <inkml:trace contextRef="#ctx0" brushRef="#br0" timeOffset="26555.6193">18287 2549 12,'9'-14'269,"-9"4"-210,2 2 10,-2 6-24,0 2-19,0 0-11,0 17-15,0 24-3,0 20 3,-8 10 15,-1 4 23,2 0-28,4-4-4,3-5-1,0-8-4,3-12 0,18-12-1,4-9 0,11-11 0,13-12 1,4-2-1,10-11 0,-2-15-2,-1-7-36,-6-5-44,-13-5-71,-14-5-118</inkml:trace>
  <inkml:trace contextRef="#ctx0" brushRef="#br0" timeOffset="26782.6135">18289 2392 327,'-11'-17'10,"7"2"-6,4-2 9,10-2-4,15 0-3,13-1-5,4 8-1,1 2 0,-3 7 0,-1 3-1,-6 0-5,-8 11-24,-12 9-42,-7 6-27</inkml:trace>
  <inkml:trace contextRef="#ctx0" brushRef="#br0" timeOffset="26969.9477">18279 2707 291,'0'0'17,"5"0"-15,22 0 23,14 0-12,12-8-7,0-2 13,4 1-15,-4 4-4,-13 5-6,0 0-66,-12 0-106</inkml:trace>
  <inkml:trace contextRef="#ctx0" brushRef="#br0" timeOffset="27299.6257">18828 2902 420,'0'-2'18,"22"2"21,19 0-23,17 0-11,-2 17-2,6 7 4,-8 0-2,-5 3-4,-1 4-1,-8-6-1,-6-3 0,-5-5-4,-7-8-36,-11-2-29,-7-6-58,-4-1-19</inkml:trace>
  <inkml:trace contextRef="#ctx0" brushRef="#br0" timeOffset="27494.4442">19297 2908 73,'-11'-28'72,"4"7"-15,1 11 6,5 5 17,-1 5-17,-3 0-24,-4 11-23,-8 15-16,-10 10 1,-1 7 3,-2 2 2,4-2-3,-1 0 1,4-4-1,2-3-2,6-7-1,5-7-2,7-10-52,3-10-144</inkml:trace>
  <inkml:trace contextRef="#ctx0" brushRef="#br0" timeOffset="27846.6635">19771 2909 338,'0'-4'74,"-3"-3"-60,-10 6 6,-2 1-13,-6 0-7,-1 15 0,-1 11 2,2 1 3,2 8 2,8 0 0,7-1 4,4-5-5,0-4 0,18-7-2,10-5-4,11-8 1,9-5 1,13 0-2,6-20-8,6-9-53,-6-10-117</inkml:trace>
  <inkml:trace contextRef="#ctx0" brushRef="#br0" timeOffset="28116.5004">20169 2261 423,'-6'-12'7,"5"9"48,-1 3-36,2 0 0,0 25-19,-5 17-2,2 20 2,-2 15 7,1 3 18,2 2-5,0-7-16,1-2-2,1-5-1,0-1-1,0-6 3,0-10-3,0-5 0,0-8-4,0-8-35,1-8-53,9-11-109</inkml:trace>
  <inkml:trace contextRef="#ctx0" brushRef="#br0" timeOffset="29031.9565">20433 2870 437,'0'-4'13,"0"2"-1,0 2 6,0 0-2,0 0-10,0 21-6,0 8-4,0 8 4,2-1 11,2-2-4,1-8-3,1-3-3,0-4-1,4-7-1,1-3 1,2-6 0,5-3 1,4 0-1,2-7-8,0-15 4,-1-6-7,-3-5-7,-3-3 11,-5 2-7,-5 5 7,-3 10 4,-2 8 3,-2 9 4,0 2 11,0 6-13,0 18-2,0 10-3,-6 5 3,3 3 6,3-3-2,0-5 0,0-7-1,11-9-2,3-7-1,2-6 1,3-5-1,5 0 2,1-6 0,5-17-2,0-6-2,0-5 1,-2-8 0,2-1 0,-5 0 1,-6 1-1,-6 6 1,-7 10 0,-5 9 1,-1 9 0,0 6 0,0 2 4,0 0 6,0 2-11,10 12-11,5 5 8,7 3 3,8 3 0,1-2 2,1 0-2,-4-1-1,-2 0-4,-7 4-10,-5-2-10,-14 3-16,0-5-26,-15 0-1,-11-5 21,1-6 41,4-6 6,6-2 33,6-3 16,6 0 8,3 0-21,0-11-17,12-9-8,14-5-11,9-6-8,10-1 8,3-1 3,-2 4-3,2 7-17,-6 4-22,-6 7 36,-5 5 3,-4 6 6,-10 0-1,-5 1 5,-1 15 5,-5 6-7,-2 6 11,-4 3 1,0 3-3,0 2-7,0-2-3,0-2-6,0-6 1,-3-9-2,0-6-4,3-11-66,0 0-112</inkml:trace>
  <inkml:trace contextRef="#ctx0" brushRef="#br0" timeOffset="29205.1186">21672 2640 427,'0'0'38,"0"0"-26,0 3-12,0 17-8,0 11-3,0 5-1,0 10-53,0-3-93</inkml:trace>
  <inkml:trace contextRef="#ctx0" brushRef="#br0" timeOffset="29909.2049">21770 2983 345,'0'-2'85,"1"2"-51,-1 0-10,0 0-12,0 0 8,0 6-6,-14 16-4,-3 7-3,-1 9-2,8-4-4,1 0 1,6-7-2,3-2 0,0-7 0,10-5 0,7-8-1,11-5-1,6 0 2,5-3-8,-2-13-4,-2-5-12,-12-3-3,-10 0 2,-10 0 8,-3-2 8,-8 1-23,-14-1 13,-4 8 19,8 2 9,4 4 6,6 7 3,5 1 7,3 1-10,0-1-3,18-2 8,16-1-13,13 1-7,3 3-1,1 3-1,-3 0 1,-8 0 1,-1 9 0,-10 4 0,-9 4-2,-9 6 1,-6-2-3,-5 4 3,0-2-1,-9-4 1,-2-5 0,3-7 1,1 0-1,7-6 1,0-1 0,0 0 1,0 0 1,5-14-2,12-9 12,5-5-7,4-3-4,2 6-1,5-3 1,1 12-1,1 3 0,-6 9 0,1 4 1,-3 0 1,-6 8 2,-5 13 1,-7 12-1,-3-1-1,-6 9 6,0-2 3,-3 2-7,-13-2-3,-1-5-2,-2-3-4,-3-2-27,2-12-28,-2-8-55,-2-9-231</inkml:trace>
  <inkml:trace contextRef="#ctx0" brushRef="#br0" timeOffset="38652.2054">2166 4916 237,'-9'-18'30,"-1"-2"-7,2 0 2,5 3 12,3 1 3,0 0-6,0 9-13,0 1 8,0 2-7,0 4-4,0-3-3,0 3-3,0 0-3,0 0-4,0 0-1,0 0-3,0 8-1,0 29-7,0 15 2,5 19 5,1 12 4,-3 12 1,0 7-3,1 5 1,-2-3 1,2-7-4,2-5 1,0-10 0,0-5-1,-1-6 0,-2-9 1,1-3-1,-3-11 1,1-2-1,-2-10 0,0-3 0,0-6 0,0-3-2,-5-6 1,0-6-7,3-6-11,1-3-11,1-3-9,0 0-23,0-14-82,0-10-114</inkml:trace>
  <inkml:trace contextRef="#ctx0" brushRef="#br0" timeOffset="39491.6173">2737 5548 315,'0'-6'96,"-1"6"-91,1 26-5,0 9-14,0 6 13,0 3 1,3-3 4,3-2 0,-2-6-2,-2-6 0,2-8 3,-2-7-3,-2-5-1,0-6 3,0-1 0,0 0-1,0 0 10,0-7 12,-6-18 10,0-11-1,-5-10-33,1-10-2,2-4 2,3-9-2,4-1 1,1-3-2,0 6-2,0-3 0,8 9 1,8 4 2,-1 15 1,0 9-1,2 13 1,-5 3 0,1 8 6,-4 5-5,3 4 1,2 0-2,6 16-4,7 15 1,-4 13 3,6 10 7,0 6 2,-4 6 0,-1 0-4,-2 2 0,-5-2 0,2-3-2,-1-1-2,0-6 0,-5-3-1,-1-7 0,0-3 1,-2-7-1,-2-6 0,-2-8 0,0-3-6,-3-9-31,0-5-19,-3-5-40,0 0-83</inkml:trace>
  <inkml:trace contextRef="#ctx0" brushRef="#br0" timeOffset="39748.2267">2667 5584 251,'-3'0'4,"3"0"-1,0 0 4,9 0 17,12 0-19,6-8 10,9-3 8,-2-3-17,5 0-4,-2 5-1,-1-2-1,-5 7 0,-3 4-18,-1 0-80,-14 0-69</inkml:trace>
  <inkml:trace contextRef="#ctx0" brushRef="#br0" timeOffset="40713.7638">3523 5170 272,'-4'-10'30,"4"-2"-8,0 2 32,0 0-21,0 3-15,0 5 7,0 2-1,0 0-11,0 0-8,0 2-4,6 22 0,6 8 3,0 16 9,3 1 3,0 2-3,0-1-7,3-2 0,-2-1-3,3 0 0,2-5 2,3 1-2,3-6-3,-2-5 2,8-3-1,4-5-1,2-1 1,4-8 0,-4-6 0,6-5-1,-5-4 1,2 0 0,7-9-1,-4-12 5,-5-8-4,1-4-1,-3-1 0,-8-3 1,-8-5-1,-8-3 0,-1 1 1,-10 1 0,-3 0 1,0-2-2,-7 3 1,-8 5 0,1 1-1,0 5 1,-3 1-1,2 8 0,2 1 2,-2 1-2,3 4 2,1 3 2,1 1 3,1 0-4,3 2-3,0 2 1,-1 0-1,4 1 0,0-1 0,0 3 0,0 1 0,1 1-1,2 1 0,0 2-1,-1 0-3,1 0-12,0 0-10,0 0-9,0 12-28,3 2-5,3 5-72</inkml:trace>
  <inkml:trace contextRef="#ctx0" brushRef="#br0" timeOffset="41188.2796">4763 5099 57,'0'-4'220,"0"1"-179,0 3 33,0 0-18,3 0-28,4 6-8,2 21 0,5 10-3,-1 8 11,-1 5-18,1-3-6,-2 4 0,-2-6 2,0-1-5,-5-4 1,1-3-1,-1-6 0,-1-1-1,0-9-25,0-4-20,1-11-30,-3-5-44,-1-1-37</inkml:trace>
  <inkml:trace contextRef="#ctx0" brushRef="#br0" timeOffset="41818.2631">4834 5078 157,'0'-28'148,"0"4"-122,14-2 8,5 1 1,8 1-22,3 3-5,6 4 0,-2 6-3,0 5-4,-2 6 1,-4 0-1,-3 10-1,-8 9 0,-7 7 0,-8 4 1,-2 1-1,0-1-3,-15 1 3,-3-6 5,-6 2-2,3-3-2,5-5-1,-2-2 3,6-3-2,3-5-1,3-4 1,2-2 1,4-1-2,0-2 0,0 0 0,0 0 0,0 0-8,13 0 8,8 0 1,12 0 1,8 0-1,4 0 1,6 0 2,4 0 0,-7 9 0,1 2-2,-7 5-1,-6 4-1,-5 3 0,-10 5 1,-12 0-1,-9 2 0,0-1 0,-18 1 0,-17-2 0,-9 1 11,-10-5-9,-3-5 18,-9-2-8,6-5 7,12-7-6,7-2 8,15-3 2,9 0-14,11 0-7,4 0 0,2 0-1,0 0-1,0 0-3,8-5-12,6-1-2,-1 3-21,3 2-45,0-4-79</inkml:trace>
  <inkml:trace contextRef="#ctx0" brushRef="#br0" timeOffset="42431.8301">5983 4488 60,'0'-2'287,"0"2"-243,0 0 15,0 0-14,0 0-35,1 23-10,4 14 3,0 17-3,5 14 28,-1 10-11,1 10 3,-1 8-3,-1 8-1,2 5-5,-1 8 2,0 5 2,3 0-8,0 0-5,0-3 0,-2-5 0,0-10-2,1-17 2,-5-17-2,0-24 1,-1-13 0,-4-17-1,0-9 0,-1-2 0,0-5 0,0 0 0,0-6-10,0-15-19,0-8-21,-5-1-42,-12-7-115</inkml:trace>
  <inkml:trace contextRef="#ctx0" brushRef="#br0" timeOffset="46092.6513">6814 5425 432,'-12'8'4,"0"-7"-4,9-1 0,3 0 0,18 0 1,28-11 2,6-5 1,9-4-1,1 2-2,-7-1 0,-3 3-1,-7 2 0,-5 2-8,-7 4-33,-11 8-71,-7 0-11</inkml:trace>
  <inkml:trace contextRef="#ctx0" brushRef="#br0" timeOffset="46346.2092">6930 5595 145,'-3'1'51,"3"-1"-19,0 0 21,0 0 19,0 0-37,0 0-11,12 0-9,9 0-3,7-5 3,8-5-4,3-3 2,6-3-10,1 6-1,-6 0-2,2 6-17,-9 1-47,-5 3-83,-13 0-98</inkml:trace>
  <inkml:trace contextRef="#ctx0" brushRef="#br0" timeOffset="47164.4655">8319 4546 231,'0'-15'19,"-7"2"7,7 4 24,0 4-13,0 4 7,0-1 3,0 2-12,0 0-19,0 6-11,0 23-5,0 19 0,0 20 5,0 19 21,0 15-9,0 13-10,0 4 11,11-9-14,-1-1-3,4-11 1,2-14-1,1-10-1,-4-9 0,1-14 0,-4-7 0,-1-8 0,-2-11 1,-2-10-1,-2-5 0,-2-4-1,-1-4-21,0-2-30,0 0-27,0-2-71</inkml:trace>
  <inkml:trace contextRef="#ctx0" brushRef="#br0" timeOffset="47840.3461">8878 5356 223,'0'-6'208,"0"5"-203,0 1-1,0 0 15,0 9-19,0 18-1,0 8 1,0 7 5,0-1-2,0-6-2,0-2 1,2-9 2,-1-6-3,-1-7 0,0-6-1,0-2 0,0-3 1,0 0 0,0-8 3,0-14 4,0-9 8,0-8-14,-1-4-2,-4-5 1,4-4-1,-1-3-1,2-2 1,0 1 0,0 2 0,0 8 0,2 10 0,8 4 0,8 8 2,0 3 13,3 2 1,-2 5-10,-2 6-2,-1 5 3,-1 3-3,1 0-4,2 3 0,2 18 1,2 8-1,-2 7 8,0 12-1,-2 4 3,2 5-7,-3-1 1,4-2-2,-6-5 0,3-6-2,-3-2 1,0-10-1,-2-4 0,0-4-2,-2-7-24,-4-2-27,0-4-30,-7 0-69,0-6-100</inkml:trace>
  <inkml:trace contextRef="#ctx0" brushRef="#br0" timeOffset="48094.676">8908 5494 291,'0'-2'27,"0"-3"26,3-1-7,18-3-31,7-1-10,2-2-4,3 0-1,4-2 0,-1 2 0,-2 2 0,1 0 0,-4 0-1,-4 3-40,-4 5-49,-5-2-44</inkml:trace>
  <inkml:trace contextRef="#ctx0" brushRef="#br0" timeOffset="48693.2285">9557 4717 261,'-9'-9'23,"6"1"13,0 4 32,1 1-35,2 1-6,0 2-8,0 0 3,0 0-10,0 0-5,0 0-4,0 0-3,0 16-2,5 12-5,5 17 7,2 9 6,3 7 4,1 1 16,1 7-17,2 1 8,-2 5-1,0 1-11,0-3 4,-2 2-2,1-6-6,-1-2 1,-4-7-1,2-10 0,-2-9 0,-2-2-1,-1-5 1,0-4-1,1-2 0,-2-2 0,2-6 0,-3-5 1,-1-3-1,-2-7 0,-3-5 0,0 0-2,0 0-17,0-16-16,0-9-22,-6-4-132</inkml:trace>
  <inkml:trace contextRef="#ctx0" brushRef="#br0" timeOffset="49332.8952">10289 5416 278,'-13'0'127,"8"0"-120,5 0 22,0 0 15,3 0-19,24 0-14,12-10-3,18-7-2,10-2-5,4 1 0,1 2 0,-8 4-1,-10 2-1,-12 3 1,-13 3-1,-12 1-39,-7 3-27,-7 0-50,-3 0-33</inkml:trace>
  <inkml:trace contextRef="#ctx0" brushRef="#br0" timeOffset="49593.6075">10508 5152 231,'-3'-9'41,"1"4"22,2 2-2,0 3-12,0 0-14,0 0-13,0 0-15,0 14-7,11 10-1,1 13 1,0 3 21,-1 1-5,1 3-5,2-4-8,-1-3-1,6 1-2,-5-6 0,3-1 0,-2-7 0,0-4-56,-4-6-114</inkml:trace>
  <inkml:trace contextRef="#ctx0" brushRef="#br0" timeOffset="50157.5773">11254 4705 256,'-10'-27'6,"7"3"14,0 5 11,0 5 29,3 6-8,0 2-20,0 2 0,0 4-13,0 0 4,0 0-11,0 4-12,6 21-5,10 17 4,2 13 1,4 11 25,-5 9-7,4 0-10,-1 6 3,0 0-3,0 2 9,-1-2-7,-1-10-6,-1-4-3,-6-11 0,1-4 1,-3-7-2,-2-9 0,-1-8 1,-5-8-1,3-7 0,-4-9 1,0 1-1,0-5-3,0 0-20,0 0-10,-9-2-10,-5-7-22,0-7-68,3-5-49</inkml:trace>
  <inkml:trace contextRef="#ctx0" brushRef="#br0" timeOffset="50464.2073">11721 5283 383,'0'0'39,"0"0"-9,1 0-5,3 17-25,5 12 1,-2 5-1,2 3 15,1 1-7,1-4-5,-1 2 0,-2-7-3,-2-4 0,-2-3 2,-1-6-2,-1-7-11,-2-5-66,0-4-103</inkml:trace>
  <inkml:trace contextRef="#ctx0" brushRef="#br0" timeOffset="51056.1282">11733 5322 292,'-5'-19'85,"5"-1"-66,0-4 29,7-2-25,15 0-23,8-2 2,7 7-2,2 4 0,2 1 1,-3 7-1,-8 5-1,-7 4 1,-4 0-1,-5 16-1,-8 5-1,-6 5 3,0 9-1,-7-4-4,-16-1-2,1-2 1,0-3-1,-2-5 6,3-5 2,2-5-1,5-4 0,7-3 0,1-3 1,6 0 1,0 0 1,0 0 1,0 0-4,0 0 2,10 0-1,7-5 4,4-2-5,7 0 1,3 0-1,10 4 0,0 3 1,1 0-2,0 0 1,-2 3 0,-4 8 0,-6 4 0,-5-1 0,-8 3 0,-10-2 0,-7 3 0,0 1 0,-24 1 0,-9 2 0,-9-2 7,-4-5-3,-1-1 2,6-2 1,4-5 18,7-2-12,8-2-7,13-3-4,0 0 2,9 0 0,0 0-4,0 0 0,0 0-3,0-5-41,9-1-55,4-5-68</inkml:trace>
  <inkml:trace contextRef="#ctx0" brushRef="#br0" timeOffset="51552.2709">12624 4542 221,'-8'-8'98,"8"3"-65,0 4 23,0 1 9,0 0-43,0 0-16,0 8-6,0 21 0,6 15 0,2 13 20,0 15 20,0 11-24,-1 2 6,2 7-5,2-3 7,-1-2-13,3-1 0,-3-10-8,3-5 0,-2-11-3,-3-7 2,2-11-1,-3-11-1,-2-7 1,0-7-1,-3-5 0,-1-7 0,-1 0-1,0-5-23,0 0-34,0 0-34,-6-7-101</inkml:trace>
  <inkml:trace contextRef="#ctx0" brushRef="#br0" timeOffset="52257.08">13457 5305 128,'-13'2'212,"2"-2"-208,7 0 24,4 1 17,0 1-31,0-1-1,15-1 20,16 0-15,15 0-10,11-3 7,-3-6-3,-3-2-6,-5 3-2,-9 2-3,-6-2 0,-5 2-1,-8 3 2,-8 0-2,-7 3-1,-3-2-6,0 2-16,0 0-11,0 0-23,0 0-76,0 0-69</inkml:trace>
  <inkml:trace contextRef="#ctx0" brushRef="#br0" timeOffset="52856.2328">14492 4488 169,'-9'-15'75,"-1"5"-27,10 5 38,0 3-19,0 2-28,0 0-9,0 0-22,0 15-8,10 23-8,2 20 8,0 20 8,-2 9 19,-2 12 13,-2 2-21,-1 4-5,-2-4 5,1-6-14,2-8 0,-1-15-5,1-8 0,0-3 1,2-8-1,-2-6 0,0-5 0,0-11 1,-1-11-1,-2-6 0,0-9 0,-3-2 0,0-3-2,0 0-16,0 0-16,5-15-20,0-6-44,-2-12-213</inkml:trace>
  <inkml:trace contextRef="#ctx0" brushRef="#br0" timeOffset="53652.3497">15095 5068 403,'0'-7'43,"0"7"-11,0 0-7,1 0-25,1 14-1,-1 7-9,1 9 7,-2 6 3,0 1 0,0-1-2,0-2 2,0-6 6,0-8-3,-2-8-1,1-7-2,-2-3 1,1-2 0,2 0-1,0 0 4,-1 0 1,1-11 1,-2-15 2,2-7-8,0-6-1,0-6 1,6-3-2,7-5-1,4-2-2,3 2-2,2-4 5,7 8 2,2 3-1,0 3 0,-1 11 0,-5 6 1,-2 11 1,-7 5 3,0 8 4,-3 2-4,1 6 0,0 19-3,2 17 6,-2 6 7,0 13 0,0-2-1,-2 3 3,1 0-13,-1-2 2,0-5-4,-1 0 0,-2-9-1,1-4 1,-7-8-1,-2-6 0,-1-4 0,0-9-33,0-7-24,0-4-34,0-4-70</inkml:trace>
  <inkml:trace contextRef="#ctx0" brushRef="#br0" timeOffset="53892.4423">15148 5190 391,'0'0'12,"0"0"-4,0-3 34,12 0-12,11-6-24,7 1-3,4-2 1,-1-1-3,-5 1 0,-6 0-1,-2 3-1,-4-1-28,-2 4-20,-1 1-78,-5-2-73</inkml:trace>
  <inkml:trace contextRef="#ctx0" brushRef="#br0" timeOffset="54920.2044">16193 5433 201,'-11'-14'40,"-2"4"-16,-2-4 8,8 1 12,-1-1-12,1-5 4,-1-3-10,3-6-15,-1-2-3,5-6 14,1-3-10,0-1-7,0-2 2,3 5 1,11-2-6,0 3 2,6 2 7,1-2 0,1 6-6,1 4-5,0 2 1,-2 8 0,0 3 0,6-2-1,0 6 0,4 5 1,8 3-1,-2 1 0,2 0 0,-5 0 0,3 0 0,-2 0 0,-3 1 0,-9 5 0,0 1 0,-10-2 0,-3 8-1,1 1 1,-3 5-2,3 10 2,-2 5 7,2 5 2,0 2 3,-3-1-7,0 2-2,-4 1-2,3-3 3,-4 0-3,0-4-1,-2-6 1,-1-5-1,0-3 0,0-5 1,0-6-1,0-4 0,0-2-2,0-5-21,0 0-13,0 0-31,0 0-60,4-12-63</inkml:trace>
  <inkml:trace contextRef="#ctx0" brushRef="#br0" timeOffset="55243.0791">17242 5063 324,'0'0'54,"2"0"-38,2 12 8,1 5-20,0 10 10,-1 2 19,-1 0-17,2 5-2,-1-3 3,-1 1-12,-2-3-2,1 0-2,-2-3 0,0-4-1,0-3-1,0-6-59,0-2-52,0-8-42</inkml:trace>
  <inkml:trace contextRef="#ctx0" brushRef="#br0" timeOffset="55855.4478">17239 5101 24,'-6'-23'284,"3"-6"-253,3 6 26,0-3-12,6 1-1,13 1-32,6-2-9,5 9 2,1 0-2,8 3-1,-1 7-1,-3 4 1,-6 3-2,-3 0 0,-8 13-1,-7 6 0,-7 2-1,-4 9 2,0-2-1,-12 0-3,-9 0 0,0-4 4,-2 0-1,-3-4-2,1-1 3,0-4-1,5-5 3,5-3-3,9-3 1,5-3 0,1-1-1,0 2-5,0-2-2,12 0 5,12 0 1,6 0 2,2 0 2,2 0-1,7 0 0,-1 0-1,-2 0 1,-4 2 1,-1 6-2,-8 7 1,-6 5-1,-11 3 0,-7 3 0,-1 4-1,-7 0 2,-14-2-1,-7-1 0,-8-4-1,-3-4-1,-6-6 4,2-4 0,3-4 1,0-5 7,8 0 7,2 0 4,12-5 1,7-4-11,6 2-10,5-1 0,0 1-2,6-3-4,18 3-32,4 2-16,5 0-49,-3 3-122</inkml:trace>
  <inkml:trace contextRef="#ctx0" brushRef="#br0" timeOffset="56455.448">18108 4555 217,'2'-19'17,"-1"4"27,2 3 22,0 1-7,0 2-19,-2 7-3,2 2-6,-1 0-8,-1 0-8,1 5-13,2 21-2,-1 15 0,0 16 25,-3 12-5,0 12-3,0 8-11,0 10 2,-6 3 19,-3 2-14,-2-3-5,5-6 0,-1-9 3,4-10-8,2-8-2,1-13 1,0-9-1,0-14-1,0-4 0,3-9 0,2-6 1,-2-7-1,-2-5 0,-1-1 0,0 0-4,0 0-22,0-4-16,-9-15-31,-13-6-166</inkml:trace>
  <inkml:trace contextRef="#ctx0" brushRef="#br0" timeOffset="59149.4469">1817 7620 480,'-4'-12'4,"-4"-1"-3,1 7 16,7 3-9,0 3 4,0 0 5,0 0-10,0 0-7,0 0 0,0 0-1,0 0 1,0 21-3,4 10-1,8 14 4,0 12 3,3 10 9,4 11-4,-2 9-4,-1 14 14,1 8-9,-4 6-7,-4 8 0,-3-5 0,1-12-1,-5-12 0,-1-24-1,-1-25 0,2-18 1,-2-16-1,0-7 0,0-4 0,0 0 0,0-6 4,0-25-4,0-8-18,0-9-67,0-1-54,0 0-142</inkml:trace>
  <inkml:trace contextRef="#ctx0" brushRef="#br0" timeOffset="59906.7302">2500 8280 412,'0'0'17,"0"0"-16,0 10-2,0 13 2,0 6-1,0 7 14,0-2-4,0 7-5,-6-8 0,-1-5-1,2-6-2,3-8 1,1-7-1,0-7-2,1 0 2,-2 0 0,1-6 4,-1-21 27,-1-11 3,0-12-36,2-14 0,1-11 0,0-8 0,0 1 0,3 3-1,8 9-1,6 10 2,0 9 1,5 12 3,0 16-3,-5 6-1,-1 10 2,-2 7 0,8 2-1,2 24-1,4 13 4,3 14 17,-2 5-6,-4 4-1,1 5-9,-1-3-4,1 3 0,-3-8 0,-6-7-1,0-11 1,-9-9-1,-3-7 0,-5-5-16,0-5-31,0-6-24,-14-5-43,-10-4-59</inkml:trace>
  <inkml:trace contextRef="#ctx0" brushRef="#br0" timeOffset="60094.3075">2533 8260 310,'0'0'144,"0"-3"-144,0-2 21,14-7 12,17-5-19,12-7-3,5 4-9,4 2-1,-12 8-1,-3 7-33,-5 3-68,-7 0-115</inkml:trace>
  <inkml:trace contextRef="#ctx0" brushRef="#br0" timeOffset="60784.1382">3112 7883 361,'0'-4'24,"0"0"43,0 3-12,0 1-27,0 0-22,0 0-1,10 0-5,1 11-1,5 15 1,2 13 5,-3 10 11,1 6 3,-4 3-10,3 1-3,2-1 3,4-4-7,4-9 0,1-8-1,6-9-1,-1-9 0,5-4 0,4-15 2,3 0 0,4-17-1,0-10 3,-3-11-3,2-6 0,-7-7 1,-8-3-2,-6-1 0,-8 1 0,-10 3 0,-7 4 0,-5 0-2,-17 2-2,-1 6-5,-4 5-2,0 3 10,2 7 0,5 1 0,2 6 1,6 6 1,4 3-1,3 5 0,2 2 0,3 1-1,0 0 0,3 16-22,12 11-38,-6-4-17,0 2-212</inkml:trace>
  <inkml:trace contextRef="#ctx0" brushRef="#br0" timeOffset="61795.5353">4337 7777 423,'-7'-13'29,"7"10"10,0 3-2,0 0-28,3 21-9,9 17-4,0 12 4,4 2 10,-5 0-5,0-3-3,-1 2 0,-1-4-1,-2-7-1,-2-4 0,1-7 0,-6-12 0,4-10-32,-4-7-33,0 0-32,0-10-9,-4-17 37,-7-7-71,-5-5 134,-5-3 6,-1-3 51,-3 0-14,8-1 12,-1 4-17,6 3 12,7 5 22,5 3 13,0 0-31,2 7-3,18-2-27,3 2-11,7 4 3,6 3-5,0 7-3,-6 3-2,-2 7 0,-4 0 0,-5 5-2,-7 15 2,-6 6-3,-6 7 2,0 4 1,-9 4-10,-13-2 6,-1-3-5,1-7 6,0-7 3,5-6 0,5-3 0,3-6 0,5-2 0,4-2 0,0-1-1,0-1-5,12 1 6,9-1 0,3-1 1,10 0-1,6 0 2,2 0-1,4 0-1,3 1 0,-4 9 0,-4 4 0,-3 1 0,-11 7 1,-12 2-1,-12-1-1,-3 6 1,-12-1 0,-24 4-3,-13-2 3,-4-6 3,-7-4-3,10-4 2,4-5-1,10-5 4,11-5 7,14-1-5,5 0-4,6 0-3,0 0 0,14-11-4,16-3-42,10-2-4,3 2-57,-2-1-72</inkml:trace>
  <inkml:trace contextRef="#ctx0" brushRef="#br0" timeOffset="62374.2486">5060 7654 274,'-6'-3'99,"4"3"-71,2 0 26,0 0-25,0 9-29,0 19-7,3 9 7,8 9 0,2 3 8,7 3 7,0 1-6,1-1 10,9-4-13,3 0 9,5-3-7,2-6-4,0-2-1,5-5 1,1-12 0,3-6-2,2-8-1,-2-6 0,-1 0 1,-1-9-1,1-12 0,-3-7-1,-5-3 0,-4-5 0,-8-3 3,-8-2-3,-7-5 0,-10-4 1,-3 1 1,0 0-2,-16-1 1,-2 7-1,-2 9 0,4 4 1,2 9-1,1 3 2,4 1-2,-1 8 8,8 0 0,-2 4-4,1 2-4,3 0 0,-2 3 0,2 0 0,0 0 0,0 0-1,0 0-6,0 0-33,0 0-45,5 0-114</inkml:trace>
  <inkml:trace contextRef="#ctx0" brushRef="#br0" timeOffset="62973.4462">6392 7528 348,'-18'-13'21,"6"13"-19,-6 0 13,3 6 20,-9 16-25,-1 14 7,0 9-1,-1 5 4,4 5 3,1 1-2,10-1-8,5-5 4,6-5 8,2-8-18,22-6-3,6-9 0,14-5 0,12-8 1,11-9 0,1 0 1,-3-5-2,-12-12-4,-15 3 0,-9-3-28,-9 2-15,-13 2-30,-7-3-90</inkml:trace>
  <inkml:trace contextRef="#ctx0" brushRef="#br0" timeOffset="63753.6091">6955 7061 153,'-1'-21'74,"1"9"-29,0 2 17,0 9-5,0 1 6,0 3-21,0 27-35,7 18-2,7 17 5,4 17 23,0 11-23,1 11 23,3 7-21,-3 7 12,-5-3-13,-3-2-8,-4-9-1,-2-9 3,2-11-5,-4-14 0,2-15 1,-2-17-1,-1-12 0,2-11 0,-3-8 1,-1-7-1,0 0-1,4-8-5,2-16-35,2-9-60,-7-4-159</inkml:trace>
  <inkml:trace contextRef="#ctx0" brushRef="#br0" timeOffset="64092.0447">7755 7737 448,'0'-10'37,"0"4"-35,26 0 4,6-2-2,2 4-4,4 1-1,-2 3 1,1 0-11,-6 0-57,-13 2-96</inkml:trace>
  <inkml:trace contextRef="#ctx0" brushRef="#br0" timeOffset="64279.513">7883 7846 322,'0'0'5,"18"0"39,10-10 10,8-2-38,5-1-12,5 1-4,-1-1-1,-4 2-97,-10 0-143</inkml:trace>
  <inkml:trace contextRef="#ctx0" brushRef="#br0" timeOffset="65163.5665">9172 7294 76,'-12'-29'45,"3"-1"-1,3-1 2,3 1 15,3 16-6,0 3 1,0 2-12,0 6-7,0 2-6,0 1 3,0 18-22,6 23-12,6 20 0,3 15 21,-2 9-10,-3 12 6,1-3 2,0-4-13,2-9-2,2-4-4,-2-11 1,4-10-2,-4-8 2,-2-6-2,1-6 1,-5-5-10,2-10-35,2-1-28,0-11-76,1-9-74</inkml:trace>
  <inkml:trace contextRef="#ctx0" brushRef="#br0" timeOffset="65674.2482">9734 7634 449,'0'0'9,"0"0"26,0 0-3,0 14-31,0 12-1,0 6 0,0-1 2,0 1-1,0-6-1,0-2 0,-4-7 1,-1-4-1,2-9 0,2 0 1,-2-4 2,-3 0-1,0-18 4,-3-10 0,6-9-6,1-5 1,2-5-1,0-7 0,3-4 0,8-3 0,2 1 0,2 6 0,3 10 0,0 15 0,0 10 0,-3 9 2,-2 8 8,5 2 0,2 0-4,5 21-3,2 9 7,-2 11-2,-1 8-1,2 3 2,-3 0-1,-2-1-5,-3 2-1,-5-6-2,-2 0 2,-2-6-2,-2-3-2,-1-7-9,-1-8-20,-5-7-28,0-5-35,-6-9-49,-20-2-18</inkml:trace>
  <inkml:trace contextRef="#ctx0" brushRef="#br0" timeOffset="65847.2583">9685 7752 299,'-4'-3'19,"4"3"28,0-3 0,19 1-28,17-5-6,14-3-9,7-2-2,6-3 0,-5-2-2,-3 3-31,-5 2-57,-13 1-40</inkml:trace>
  <inkml:trace contextRef="#ctx0" brushRef="#br0" timeOffset="66183.6728">10277 7120 371,'0'-8'18,"6"5"22,-3 3 18,6 6-37,0 22-21,5 12 3,-1 15 40,-1 9-24,0 8-7,-3 1 7,1 4-4,0 1-7,4-6 1,0-2-3,2-4-3,0-8-2,-2-7-1,1-9 0,0-9 0,-3-7 0,-1-7 0,-3-5-2,-4-4-41,-2-6-37,-2-4-80,0 0-177</inkml:trace>
  <inkml:trace contextRef="#ctx0" brushRef="#br0" timeOffset="66500.4411">10893 7790 429,'0'-5'11,"9"-2"14,17-2 17,12-2-39,9-2-2,9 3 2,2-5 1,1 2-1,-3 1-1,-8 0 0,-5 3-2,-15 1-1,-11 3-15,-12 1-37,-5-2-24,-2 0-25,-18-1-60</inkml:trace>
  <inkml:trace contextRef="#ctx0" brushRef="#br0" timeOffset="66724.8361">11101 7450 318,'-2'-1'53,"2"1"25,0 0-25,0 20-42,0 12-9,6 9 12,3 4 18,0 2-21,-3 0-3,0-3 2,0 0-8,3-3 0,-2-5-2,0-5 0,3-6 0,0-5-40,-4-10-67,-2-10-208</inkml:trace>
  <inkml:trace contextRef="#ctx0" brushRef="#br0" timeOffset="67309.4436">11785 7156 339,'2'-13'29,"4"13"20,4 0 3,13 13-33,-3 21-16,6 12 35,-5 14-15,-1 10-2,-4 8-7,0 2-4,-4 3 1,-2 0-7,-4-1 0,2-1-2,-2-9-2,5-8 0,-2-13 0,1-6-1,1-10 1,-3-14-21,-2-11-38,3-10-29,4-7-52,0-22-82</inkml:trace>
  <inkml:trace contextRef="#ctx0" brushRef="#br0" timeOffset="67526.0845">12186 7645 458,'0'0'9,"2"3"2,7 20 1,2 8-12,2 9 24,1 1-15,-3 6-6,1-5-1,1-3-1,-4-8-1,2-11-8,-5-7-46,-5-9-12,-1-4-33,0-2-5,0-19 13</inkml:trace>
  <inkml:trace contextRef="#ctx0" brushRef="#br0" timeOffset="68022.3168">12218 7768 49,'-21'-44'65,"4"5"-1,7 5-11,6 4 15,4 5 6,0 2-17,17 0-39,13 1 0,8 2-7,10 2-11,1 6 3,0 4 3,-4 5-2,-8 3-1,-12 0-1,-7 14-2,-13 11 0,-5 5 0,-9 10 0,-17 2 0,-5-3 1,-3-5-1,2-4-4,5-7 3,4-6 1,6-6 0,7-6 0,5-3 0,4-2 1,1 0-1,0 0-2,14 0 1,8 0 1,4 0 1,1 0-1,3-1 0,4 1 1,0 0-1,3 0 0,0 10 1,-5 9-1,-7-2 0,-6 6 1,-11 4-1,-8-2 0,0-1 0,-20-2 0,-12-6 2,-6-3-1,-5-4 3,-1-1 14,3-7-6,5-1-4,9 0-3,6 0-3,8-1-2,10-8 0,3-1-1,7-4-35,20-5-88,3-6-111</inkml:trace>
  <inkml:trace contextRef="#ctx0" brushRef="#br0" timeOffset="68374.192">12962 7100 349,'9'-26'20,"0"5"29,0 8-15,-2 7-11,-2 6 5,4 13-10,1 25-18,1 18 0,-1 15 29,-1 16-17,-2 4 11,1 9-10,-2 2 14,-3 4-13,0-5-8,0-3-1,0-6-2,6 0-3,0-16 0,3-4 1,1-15-1,-2-22-1,0-7 1,0-16-9,3-5-29,-1-7-22,5 0-45,0-19-115</inkml:trace>
  <inkml:trace contextRef="#ctx0" brushRef="#br0" timeOffset="68614.6238">13402 7783 418,'28'-6'14,"10"-3"-9,9 1 5,10-3 6,-1 3-5,-4-1-6,1 2-1,-8 0-3,-6 2-1,-7 0 0,-10 3-6,-9 2-37,-9 0-57,-4 0-37</inkml:trace>
  <inkml:trace contextRef="#ctx0" brushRef="#br0" timeOffset="68883.9669">13664 7478 363,'-7'-8'31,"6"5"20,1 2 16,0 1-27,0 0-25,0 17-11,0 15-4,7 11 1,-1 6 14,-3 5-3,-1 0-1,1 2-5,-2-3-3,4-3-1,-2-8-1,1-6-1,-1-10 0,-2-4-5,-1-11-57,0-11-113</inkml:trace>
  <inkml:trace contextRef="#ctx0" brushRef="#br0" timeOffset="69581.4432">14306 7279 231,'0'-16'19,"0"2"22,0 3 29,0 5-11,0 4-23,0 2 7,0 0-4,0 6-23,9 25-16,0 20 0,6 17 11,-2 7 15,2 3-2,-1 4-17,0-4-2,3-5-2,-2 1-2,1-12-1,1-5 1,-4-9-1,0-10 0,-2-8 0,-1-13-25,-1-8-21,-3-6-38,2-3-32,-2-23-62</inkml:trace>
  <inkml:trace contextRef="#ctx0" brushRef="#br0" timeOffset="69926.2977">14870 7503 160,'0'-8'84,"0"3"-80,0 4 40,-2 1 19,-11 0-29,-8 8-16,-5 12-6,3 5 1,-1 5 10,5 2-4,3 0-3,8-2-5,8-1 2,0-2-6,8-3 2,17-2-3,12-5-2,6-5 0,5-5 2,4-4-3,0-3-1,-3 0-2,-2-15-14,-1 1-36,-11-3-61,-3-2-52</inkml:trace>
  <inkml:trace contextRef="#ctx0" brushRef="#br0" timeOffset="70302.3609">15369 7177 260,'0'-12'77,"0"7"-1,0 4-9,0 1-13,0 0-17,0 6-20,0 22-17,5 15 2,0 9 10,1 9 15,2 1-14,0 5-7,-1-6 8,2 2-9,0-8-2,-1-4-3,-2-4 1,-2-9-1,1-2 0,-1-9 0,-4-6 0,0-9-6,0-4-28,0-8-36,0 0-50,0-12-123</inkml:trace>
  <inkml:trace contextRef="#ctx0" brushRef="#br0" timeOffset="70774.4451">16187 7602 403,'10'-3'51,"13"-4"-48,13-3 47,8 1-31,13-4-10,0-2-6,1 3-1,-12 4-2,-9 3-1,-16 2-55,-20 1-107,-1 2-146</inkml:trace>
  <inkml:trace contextRef="#ctx0" brushRef="#br0" timeOffset="71786.2502">17158 7079 33,'-2'-29'92,"-1"3"-58,3 13 21,0 1-19,0 4 23,0 1-11,0 2-2,0 4-11,0-3-6,0 4-5,0 0-7,0 0-3,0 0-2,0 0-7,0 0 1,0 0 0,0 0-3,0 0-1,0 0-2,0 0 2,0 0-1,0 0 1,0 0-2,0 0 1,0 0 1,0 0 0,0 0 2,0 0 9,0 0-8,0 0-2,0 0 0,0 0-2,0 0 0,0 0 0,0 0 1,0 0 0,0 0-1,0 0 2,0 0-1,0 0-2,2 1 0,1 20-1,1 7-3,1 18 4,2 6 21,-2 8-13,1 11 1,-5 7 8,1 4-10,-2 4-1,3-6-1,1 2-2,1-11-2,2-13 0,2-7-1,0-11 0,0-14 0,-1-8-1,-2-8-27,2-9-50,0-1-55,-2-21-116</inkml:trace>
  <inkml:trace contextRef="#ctx0" brushRef="#br0" timeOffset="72319.4419">17499 7490 24,'0'-3'416,"4"3"-400,-3 0 20,3 0-12,5 13-24,2 8 0,1 8 0,-3 3 4,0 1 1,-3-3-1,-5-4-3,1-4 2,-2-7-2,0-5 0,0-6 0,0-2-1,0-2 1,0 0 1,0-16 2,0-10 1,0-7-5,0-5-2,0-6 2,0-4 0,4-10 0,8 0 0,2 0 0,0 8-1,6 8 1,4 8 1,1 8-1,0 7 2,-2 6 4,-2 9 2,-2 4 4,1 3-3,2 20-5,0 10 3,0 11 5,-3 7 0,-5 7-7,-1 1 1,1-1-6,0-5 2,-5-5-2,-2-4 0,-3-7-1,-2-7-16,-2-10-26,0-3-19,-5-11-52,-12-6-59</inkml:trace>
  <inkml:trace contextRef="#ctx0" brushRef="#br0" timeOffset="72492.6045">17614 7572 215,'0'-2'115,"0"-3"-68,11 0 6,19-2-25,9-1-24,4 2-3,2-2 0,2 2 0,-8 3-1,-3 2-27,-10 1-149</inkml:trace>
  <inkml:trace contextRef="#ctx0" brushRef="#br0" timeOffset="74052.7571">18251 7725 118,'1'0'99,"1"0"-91,3 0 31,-2-1 14,0-5-22,0-4 2,-2 0 5,1-3-10,1-3 2,-1-2-5,-2-5-5,0-2-2,0-5 1,0-1-7,0-3-9,0-1-3,0-3 0,0 0 0,3-1 1,7 3-1,0 3 0,9 4 0,7 4 0,6 0 0,7 5 0,2 0 0,5 6 0,-3 4 2,-3 4 5,-4 3-4,-5 3 0,-4 0-2,-9 6-1,-1 10 0,-4 7 0,0 8 0,-2 8 0,1 4 0,-2 7 1,0-1 1,3 1-2,-3-5 0,-2-9 0,-1-3 0,-1-9-15,-3-3-20,-3-6-14,0-2-25,0-4-65,0-3-58</inkml:trace>
  <inkml:trace contextRef="#ctx0" brushRef="#br0" timeOffset="74450.6224">19280 7335 429,'0'0'2,"3"18"1,-1 10-2,1 8 17,-2 4 5,2 0-15,2-5-4,-2 3-2,0-6 0,-3-5-2,0-5 3,0-5-3,0-6-14,0-5-67,0-6-52,-3 0-17</inkml:trace>
  <inkml:trace contextRef="#ctx0" brushRef="#br0" timeOffset="74952.183">19235 7353 38,'-1'-35'167,"1"8"-123,0 3 30,5 5 7,16-1-60,7 2-11,9 0-5,9 4-1,-4 4 0,1 5 1,-2 5-4,-12 0-1,-7 5 0,-11 15 0,-9 4-1,-2 4-2,-9 2 2,-16 2-9,-2-6-6,-6-2 11,9-7 3,2-8-4,7-4 3,3-2 3,7-3 1,4 0 1,1 0 1,0 0 3,0 0-4,8 0-2,11 0 1,6 0-1,8 0 1,6 0-1,1 9 0,2-1 2,3 6-2,-4 5 0,-7 1 0,-5 2 1,-11 4-1,-14-2 0,-4 4 0,-13-5 0,-15 4 1,-10-6 2,-8-3 4,-5-9 10,2-1-2,4-6 11,-2-2-14,11 0 4,6-3-5,8-9-6,13-1-5,9 0-9,4-3-92,17-4-196</inkml:trace>
  <inkml:trace contextRef="#ctx0" brushRef="#br0" timeOffset="76504.3034">16922 6601 194,'0'-23'131,"0"-6"-119,-3 11 42,0 7-24,2 2-11,-2 7 1,-1 1 3,-2-1-5,-7 2-6,-4 0 0,-3 0-8,-6 0-3,-4 5-1,3 4 0,-2 0 0,5-2 3,6 2-3,4-3 0,8 2 0,3-3-2,3-1 2,0 2-2,0 2 1,0 0-1,7 4 2,1 0 0,0 2 2,-2 1-2,0 4-2,0 6 2,-1 1 0,-1 1 0,2 4 2,-3 1-4,-1 3 4,2 2-2,-2 5 0,-2 0 0,1 5 0,-1-5 0,0-1 0,0-4 0,0-3 0,0 2 0,0 0 1,0 0-1,0 1 0,2 1 0,2 0 0,1-2 1,0 3-1,2-5 1,-3 0-1,1-2 2,-1-3 1,-1 1 1,-3 0-2,2-1 1,-1 1 1,-1 1-2,2-1-2,0 0 1,-2 5 0,2-2 0,-2 1-1,0 1 1,1 5-1,-1 1 1,0 2 0,0 5-1,0-4 0,0 2 0,0 3 0,0-6 1,0 0-1,0 1 0,-7 2 0,3-1 0,-2 2 0,1 4 1,1-4-1,2-7 0,2-4 0,0-8 0,0-8 0,11-4 0,6-5 0,12-6 0,5-2 2,6-3 1,4 0 5,6-3-7,-2-8-1,0 0-8,-4-5-14,-6 4-22,-8-2-21,-10-1-108</inkml:trace>
  <inkml:trace contextRef="#ctx0" brushRef="#br0" timeOffset="78281.643">19923 7008 165,'3'-41'36,"-1"15"-29,1 10 32,-2 3 15,2 4-22,0 1 12,-1 2-1,-1 2-10,-1 1-1,0 1-1,0 2-4,0 0-9,2 0-7,-2 0-5,4 0-6,-2 23 2,4 16 3,0 16 25,1 12-11,2 1-13,0 7 5,2 3-1,0 3-8,0 0 1,2-3 0,2-4-1,-4-9-2,3-11 1,-5-14 0,-2-15-1,-4-6 0,0-11-2,-3-5-20,0-3-21,0 0-12,0-14-27,-2-8-164</inkml:trace>
  <inkml:trace contextRef="#ctx0" brushRef="#br0" timeOffset="79114.6488">20354 7400 262,'-7'-2'30,"-3"1"47,10-1-6,0 2-35,0 0-16,0 0 2,7-2-1,17-5-16,11-2 0,10-2 1,7-2-4,1 2-2,-5 1 0,-1 3-2,-6 3-37,-10 1-30,-7 0-63,-9 3-31</inkml:trace>
  <inkml:trace contextRef="#ctx0" brushRef="#br0" timeOffset="79370.2304">20557 7170 16,'-12'-10'101,"6"4"-56,0 4 14,3-1 12,3 3 0,0 0-31,0 0-22,0 16-10,0 15 17,0 9 16,1 3-21,6 3-2,5 0-14,3-2-1,0-1-2,4-6-1,0-7 0,-1-5-30,6-10-62,-3-10-213</inkml:trace>
  <inkml:trace contextRef="#ctx0" brushRef="#br0" timeOffset="80171.4449">21248 6928 177,'-6'-12'40,"-3"3"1,4 2 27,1 2-2,4 2-29,0 3 1,0 0-7,0 0-19,0 0-12,0 11 0,0 17 0,0 16 25,6 14-2,-3 4 14,1 4-20,1 3-7,-2 3 8,4-4-9,-1-2-7,2-5 0,1-8-1,-1-7-1,2-4 0,-3-6 0,2-10 1,-2-5-1,-4-7 0,0-7-19,-3-3-19,0-1-24,0 0-35,0-3-67,2 0-92</inkml:trace>
  <inkml:trace contextRef="#ctx0" brushRef="#br0" timeOffset="80733.4551">21647 7275 121,'6'-12'58,"-2"7"4,-3 1 9,-1 3 5,0 1-12,0 0-16,0 0-13,0 0-15,0 0-8,2 12-8,1 12 1,-1 11 16,0 5-16,1 2-2,0-1-2,0-2-1,0-5 1,0-4-1,-2-7-19,-1-6-31,2-5-24,-2-8-26,0-4-17,0 0-9</inkml:trace>
  <inkml:trace contextRef="#ctx0" brushRef="#br0" timeOffset="81259.4399">21653 7285 147,'-13'-25'78,"4"5"13,3 4-3,3 2-54,3 0-3,0 5-12,13-1-8,10 1-9,7 4-1,3 2-1,1 3 0,2 0-1,-6 3 1,-5 11-1,-9 2 0,-12 4-1,-4 5 0,0 0-1,-17 1-3,-7-2-5,-3-2 11,-1-5 0,1-6 0,6-3 0,9-4 1,0-2-1,8-1 2,2-1 0,2 0-2,0 0 0,0 0 0,0 0-5,5 0-10,11 0 14,4 3 1,11 2 0,5-1-1,4 1 1,0 0 0,6 5 0,-4 5 0,-7 1 0,-4 1-1,-10 3 0,-11-1 1,-9 1-1,-1-5 1,-13 2 0,-15-3 0,-9-4 3,-6-4 17,-1-3-6,4 1-2,8-4-6,9 0-2,8 0-3,7 0-1,5 0-1,3 0-24,0 0-75,2-4-116</inkml:trace>
  <inkml:trace contextRef="#ctx0" brushRef="#br0" timeOffset="81925.6005">22484 7559 152,'-3'0'73,"0"0"-10,0-3 14,-4-10-35,5 1-20,-3 0-2,2-4 0,3 0-8,0-2-2,-2-2-1,2-2 3,0-5 9,0-2-18,0-6-3,12 1 2,8-5-1,5 3 1,5-1 0,5 6-2,8 6 5,1 4-3,0 6 4,0 6 0,-5 5 1,-5 4-3,-4 0-1,-2 13 0,-5 9 1,-3 7-3,-3 5-1,-1 7 2,-2 2 0,-1 1 0,-2-1-2,-2-2 0,-2-3 1,-6-5-1,-1-4 1,0-3-1,0-7-4,-7 0-17,4-8-16,3-4-33,0-2-65,0-5-34</inkml:trace>
  <inkml:trace contextRef="#ctx0" brushRef="#br0" timeOffset="82384.05">23552 7168 303,'-16'-9'28,"-2"2"21,2 4-16,-2 3-17,-3 0-9,0 16 10,-3 11-5,2 5 10,7 4 0,2 3-10,5 1 4,8-2-1,0-4-3,0-1-5,14-6-2,6-3 3,12-4 0,7-8-2,5-6-3,5-3-3,2-3-6,-5 0-15,-8-3-19,-6-5-26,-8 3-32,-10-3-41</inkml:trace>
  <inkml:trace contextRef="#ctx0" brushRef="#br0" timeOffset="82939.4387">24207 6904 223,'0'-9'41,"0"2"37,0-1-21,0 3-13,0 3-1,0 1-6,-2 1-1,1 0-8,1 0-14,0 0-8,0 0-6,-1 20-3,-8 17 3,0 16 7,-2 10 6,4 7 10,-2 3-16,2 4 4,0 3 6,3 3-13,1-4 0,-1-11-1,4-11-3,0-15 1,0-13-1,0-11 1,2-7-2,-2-8 0,0-3-3,0 0-17,0 0-20,0-11-8,-11-2-70,-4 0-123</inkml:trace>
  <inkml:trace contextRef="#ctx0" brushRef="#br0" timeOffset="83780.5016">18991 8332 268,'-12'0'59,"-1"0"-9,8 0 20,5 0-13,0 0-30,0 0 6,0 0-1,13 0-17,13 0-8,19 0 0,19-7 1,2 0-5,8-1-3,-7 1 0,-4 1-2,-10 0-23,-12 4-30,-11-1-34,-14 3-74,-12 0-59</inkml:trace>
  <inkml:trace contextRef="#ctx0" brushRef="#br0" timeOffset="84026.7343">19249 8053 177,'-4'-3'58,"4"3"22,0 0-4,0 0-38,0 3-29,0 15-2,0 11 25,10 9-10,-1 3-11,-1 6 8,5-3-9,-3 0-8,5-3 0,0-3-1,4-4-1,-2-4 0,2-6-57,-3-6-133</inkml:trace>
  <inkml:trace contextRef="#ctx0" brushRef="#br0" timeOffset="84664.1724">20193 8226 249,'5'-11'42,"-4"3"31,2 2 1,-1 4-15,-1 0-22,2 2-7,-3 0-10,3 0-12,3 0-4,3 18 0,2 12 32,2 8-20,-3 8-3,-1 7 4,-1 6-12,-2 1 1,-2 3-3,1-4-3,-2-4 1,1-4-1,1-9 0,-2-2 0,0-13 0,-1-5-3,-2-8-16,0-7-33,0-4-19,0-3-38,0 0-90</inkml:trace>
  <inkml:trace contextRef="#ctx0" brushRef="#br0" timeOffset="85309.5036">20590 8575 216,'0'-1'156,"0"1"-143,1 0 25,6 0-14,0 0-22,-2 14 9,8 5 3,-7 6-1,-2 2-5,1 0-6,-5-1-1,0-2 0,0-2 0,0-5 0,0-1 0,0-8 0,-2-3-1,1-4-7,-1-1 4,0 0 2,1-11 0,1-11 0,0-4 1,0-7 0,0-6 0,0-5 0,5-1 0,8-3 0,0 6 0,2 5 0,2 6 3,2 4 4,-1 8-2,5-1 4,-4 6 0,2 0 3,-2 3 5,-1 2-2,0 2 2,1 0-10,-5 2 1,1 2 0,-3 3-2,-2 0-5,1 8-1,1 13 1,4 8 2,-4 11 1,1 7 1,-3 6-1,-2 5-3,1 1 0,-1 1 0,-4-2-1,2-7 2,-3-1-2,-1-9 0,2-10-16,-1-9-18,-3-8-28,0-3-25,0-8-75,0-3-113</inkml:trace>
  <inkml:trace contextRef="#ctx0" brushRef="#br0" timeOffset="85503.9662">20721 8710 62,'-3'0'301,"-1"0"-285,4 0-6,3-3 13,19 3-18,11-5-4,7-1-1,5 0-2,-2 1-83,2 1-48</inkml:trace>
  <inkml:trace contextRef="#ctx0" brushRef="#br0" timeOffset="86043.5601">21300 8778 231,'2'10'14,"-2"1"-11,0-2-2,0-2 3,0-4 0,0 1-1,0-2 2,0-2 10,0 0 16,0 0 17,0-3 1,-6-11-37,1-11-7,-2-1 4,6-8 5,1-6-6,0-2-2,0-2-5,3-1 0,11 1-1,7 5 1,7 2-1,4 3 1,6 10 2,3 0-3,5 7 4,-6 0 4,-4 5 13,-3 3-3,-4 4-2,-3 5-3,-4 0-5,-2 0-4,-5 12 4,2 8-3,-1 4-3,0 7 1,-4 5 1,3 10 1,-3 2 4,-2 0-7,0 1-1,-2-9-1,-5-1 1,0-6-1,-1-7 0,-2-4-1,0-5-23,0-3-29,0-1-35,0-5-100</inkml:trace>
  <inkml:trace contextRef="#ctx0" brushRef="#br0" timeOffset="86636.3008">22223 8483 94,'2'-18'118,"-2"10"-81,0 0 22,0 3-4,0 0-15,-6 2-9,0 0 3,-5 3 2,-2 0-19,-3 0 1,-4 9 4,1 11-8,2 4 0,2 6-4,4 2-3,6 2 0,5 2 0,0-5-4,3-1 3,18-2-1,3-8-2,12-4 0,1-5-2,5-7 1,-1-4-2,1 0-1,-3 0-5,-5-9-14,-11-2-10,2-1-18,-10 1-36,-8 3-82,-2 2-71</inkml:trace>
  <inkml:trace contextRef="#ctx0" brushRef="#br0" timeOffset="87320.1623">22793 8226 214,'7'-13'42,"-4"10"11,-3 0 1,3-1-5,0 2-8,-1 0 2,0 0-10,-2 2-7,1 0-3,-1 0-6,0 0-8,0 0-6,0 0-3,2 22-1,-2 12 1,0 13 32,0 9-23,0 8-1,0 3 7,-2 2-2,-1-5-5,3-8-4,0-8-2,0-9-2,0-14 0,0-5 0,5-9 0,-4-5 0,1-3 0,-2-3-4,0 0-20,0 0-20,0 0-16,0 0-39,0 0-145</inkml:trace>
  <inkml:trace contextRef="#ctx0" brushRef="#br0" timeOffset="89366.331">24529 6331 85,'-21'-22'116,"2"0"-73,4 7 22,8 9-1,7 3-32,0 3-5,0 0-12,0 0-10,21 0-4,15 0 2,11 0-1,7 0 0,-6 0-2,1-2 0,-10 0 2,-5 0-2,-6-1 1,-10 0 0,-10 1 0,-5-1 1,-3 3 1,0 0-3,0 0 4,-5 0-4,-4 0 4,-6 15-4,0 13-2,-3 13 1,3 8 2,5 6 0,6 6 2,-1 5 1,2 7 1,0 0-2,0 4 0,0 14-1,-4-1 3,-1 9-2,1 0-1,-2 3 0,-2-4 0,-2 0-1,0-6 1,4-2-1,1-9 0,-2-3-1,2-8 1,-1-5 0,3-3 2,2 0 5,-2-2 0,3-3-6,2-2 0,1-2 2,0-3-1,0 2-2,0 1-1,0 5 1,0-1 0,0-4-1,-2-5 0,0-3 1,2-6-1,0-5 1,0-1-1,0-8 0,0 0 1,0-2-1,0-6 0,2-1 0,1 0 0,-1-2 0,-2-1 0,0 3 0,0 0 0,0-1 0,0 0 1,-2-2-1,-7 1 2,-2-1-1,-6-2 3,-6 1 7,-1 2 1,-8-4-9,-4-1 5,-9-1-6,-3-3 0,-1-1 0,-9-4 0,2 0-1,9 0 0,2 0-1,11 0 2,7 0-2,8-3-6,8-5-19,7 1-39,4-5-164</inkml:trace>
  <inkml:trace contextRef="#ctx0" brushRef="#br0" timeOffset="90611.4387">9712 9844 228,'-9'0'36,"1"-6"2,2 4 36,6 2-23,0 0-20,0 0 6,0 0-17,0 0-14,11 0-5,8 2 6,10 7 8,11-5-5,6-1-5,16-3 0,4 0-3,9-2-1,4-8 1,0 3-2,-9-3-35,-10 3-31,-18 2-72,-19 2-62</inkml:trace>
  <inkml:trace contextRef="#ctx0" brushRef="#br0" timeOffset="90925.9434">9981 9597 322,'-7'-4'47,"6"1"-4,1 3 10,0 0-28,0 0-25,0 3 0,5 22 0,6 8 27,3 9-7,2 0-17,2 3 1,0-1 0,-1 1-3,0 0 0,0-1-1,-3 4 0,-4 2-1,-6 0-63,-1 3-98</inkml:trace>
  <inkml:trace contextRef="#ctx0" brushRef="#br0" timeOffset="92036.3664">11153 9528 58,'-3'-16'85,"0"-2"-53,0 5 7,3 6-6,-3 2-9,3 1 28,0 3-15,0-1-9,0 2 0,0-1-5,0 1 0,0-3-1,0 1-2,0 1-3,0-1-4,0-1 1,0-2-1,0 3-9,0-1-1,0 1-1,0 0 0,0 2 0,0 0 0,0 0 0,0 0-2,0 0 0,0 9-3,0 21-3,3 15 6,4 16 5,4 6 0,0 9 1,-1 4-4,0-1 2,0 2 0,1 2 3,-1 0-4,4-1-2,-4 0 0,2-4-1,0-13 1,-6-10-1,-1-16 0,-2-9 0,-2-9 0,-1-3 0,0-4-2,0-2-24,0-7-21,0-2-32,0-3-74,0-3-78</inkml:trace>
  <inkml:trace contextRef="#ctx0" brushRef="#br0" timeOffset="92884.0736">11706 10023 208,'3'-9'109,"-3"2"-54,2 7 3,-1 0-30,6 0-28,-1 12 0,2 14 25,1 6-6,0 6-10,-2-2-3,-1-1-3,0-5-2,-3-2 0,-3-7 0,0-1-1,0-11 2,0-4-1,0-3-1,0-2 4,0 0 3,-1-14-1,-5-12-6,1-3 0,1-10 0,1-7 0,1-8 0,2 1 0,0-4-1,0 1-1,3 3 1,8 3-1,5 6 2,2 7 0,4 5 0,1 11 0,4 7 0,-5 6 1,4 8 2,-1 0 1,-1 21 1,-2 9 1,4 17 5,-4 6-5,-1 6 5,-4 4-4,1 0-6,-4 2-1,-5-4 2,3-3-2,-6-9 0,0-12 0,-2-4-4,-4-12-25,0-9-20,0-5-34,-2-6-82,-15-1-99</inkml:trace>
  <inkml:trace contextRef="#ctx0" brushRef="#br0" timeOffset="93072.9828">11754 10152 323,'0'-1'3,"3"-4"-2,27-2 11,12-2-6,10-1-4,1 0-2,-2 1 0,0 3-28,-10 6-93</inkml:trace>
  <inkml:trace contextRef="#ctx0" brushRef="#br0" timeOffset="93618.3395">12510 10281 223,'-3'-11'41,"-3"-2"-37,0-1-1,0-7 20,3 2-7,-1-5-9,1-3 15,0-2-8,3-4-8,0 0-2,0-5-3,12-3-1,1 2 1,8 0-1,1 7 3,8-1 13,3 8 9,3 1-14,-2 5 6,5 5-1,-2 4-3,-4 7 2,-5 3-1,-4 3-7,2 16-1,-6 8 6,0 5-7,-4 8 3,-1 4 10,-1 2-15,-1 2-1,4 1 0,-5-2-1,4 0-1,-6-7 2,2-7-2,-3-5 0,-1-8 0,-3-5-25,1-2-22,-6-5-29,2-3-75,-2-5-92</inkml:trace>
  <inkml:trace contextRef="#ctx0" brushRef="#br0" timeOffset="93950">13374 10017 389,'-3'-6'8,"3"2"-3,0 4 29,0 0 0,0 0-26,0 0-8,9 17 5,4 10 24,-3 4-17,1 7-3,-4-2-4,-2 1-3,-1-4 0,-1-2-2,0 0 1,1-8-1,-3-4-1,1-6-46,-1-6-35,-1-4-71,0-3-47</inkml:trace>
  <inkml:trace contextRef="#ctx0" brushRef="#br0" timeOffset="94480.5469">13378 10011 138,'-7'-43'47,"2"9"15,5 3 10,0 6 12,5 1-60,14 5-17,7 2 6,8 3-5,1 6-6,3 1 0,5 7-2,-5 0 1,-8 0-1,-8 15 0,-9 5-2,-8 0 2,-5 8-1,0 0 1,-18 3-2,-6-4-3,-2 1 2,-2-5-1,0-4-2,1-2 4,9-6 2,5-3 0,2-5 0,5-1 1,6-2-1,0 0 1,0 0-1,0 0-1,15 2 1,3-1 1,11 1-1,6-1 0,4 1 0,0 3 1,1 0-1,3 6 0,-8 4 0,-7 1 0,-6 4 0,-6 4 1,-9-1-1,-7 2 0,0 2 1,-12-1-1,-14 1 1,-3-4-1,-7-5 3,-3-3 8,-3-6-2,6-3 7,4-6-8,5 0-3,3 0-5,9 0 0,7-11-2,4 0-49,4 0-120</inkml:trace>
  <inkml:trace contextRef="#ctx0" brushRef="#br0" timeOffset="95262.3301">14263 10260 144,'-7'0'166,"3"-4"-146,0-1 22,4-6-4,0 0-19,0 0-7,0-2 0,0-2-1,0-4-9,0-3 1,0 0 3,1-4-1,8-1 5,3-7 1,4-2-9,4-7-2,5-1 0,2 1 1,6 1-1,0 7 0,-2 7 0,-4 11 1,0 5 3,-2 1 3,2 10-5,-5 1-2,-1 1 0,0 20 2,2 8 2,0 7 2,4 5 13,-4 6-14,2 6-1,-6-2 6,1 2-4,-7-3-4,-3-1-2,-1-6 1,-1-5-1,-6-4 0,-2-1 1,0-9-1,0 2 0,0-6 0,0-8-17,0-3-31,-2-4-36,2-5-83,0 0-31</inkml:trace>
  <inkml:trace contextRef="#ctx0" brushRef="#br0" timeOffset="95786.2433">15355 9839 289,'-6'-4'24,"-20"1"23,7 3 9,-7 0-16,-5 6-15,-6 20-5,-2 5 9,3 13 3,5-2-8,9 3-9,8-2-3,10-5-3,4-2-4,5-5-2,24-4 1,16-6 1,10-4-2,11-8 2,7-8-3,-6-1-2,-2-6 0,-8-11-8,-6 1-16,-14 1-10,-12 1-21,-11 1-43,-8 1-109</inkml:trace>
  <inkml:trace contextRef="#ctx0" brushRef="#br0" timeOffset="96684.9109">16041 9394 203,'0'-22'14,"0"-1"27,0 1 16,0 2-19,0 6 2,0-1 4,0 6-15,0 4 2,0 4-6,0 1-8,0 0-7,0 0-7,0 0-3,0 25-6,0 14 6,0 15 9,0 9 4,0 8-6,0 4 14,0 3 0,0 0-6,0 0-2,6-7-3,3 2 3,4-1-9,1-3-2,3-2-1,0-6 0,-2-1 0,-4-11-1,0-2 0,-4-8 0,0-7 1,-3-3-1,-1-3 1,0-3-1,-1-3-1,0-2 1,-2-1 0,2 1 0,-2-4-1,3 0-1,-3-6-11,0-4-12,0-2-8,0-2-10,0 0-27,0-10-103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2-03T08:15:44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2787 1506 275,'0'-14'23,"0"2"-1,0-3-2,0 6 13,0-3-6,1 2-9,2 4-6,1-1-1,-2 0 0,2 1 0,-1 3 3,-3-2 2,2 3 5,-2 1 0,0-1-7,0 2-1,0 0-1,0 0-2,-6 0 0,-15 0-8,-10 5-2,-11 14-2,-6 10 2,0 1 0,2 9 0,0-6-2,13 1 2,5-5-1,8-1 1,9-6-1,9-6-2,2-2-6,6-2-5,23-1 2,14-1 4,10-3 6,7-4-2,-2 0-9,-4 4-2,-8-1 5,-10 5 1,-6 6-3,-13 4-8,-9 6 5,-8 6-3,-3 4 14,-19 2 4,-16 0 3,-3-1-2,-10-6 0,-7-1 1,1-6 3,2-9 0,10-6 2,8-7 1,10-3-6,5-3 0,7-14-2,9-5-11,6-4-18,0-1-8,6-2 3,18 7-1,-2 4 0,2 4 16,0 7 4,-3 3-16,-1 4-2,-1 0 9,1 9 6,1 6-1,-3 2 18,3-2 1,0 4 1,0-5 1,4 1-1,-1-4-1,4-5-7,-4 1-22,3-5-7</inkml:trace>
  <inkml:trace contextRef="#ctx0" brushRef="#br0" timeOffset="217.0048">2997 1998 25,'18'-14'86,"-5"-2"-13,-3 4 1,-5 3-13,-5 4 16,3 2-18,-3 3-5,0 0-21,0 0-10,0 0-12,0 3-11,0 11 0,0 10-1,0 3 1,0 8 0,3-5 1,-3-1-2,5-4 0,-4-3-30,2-7-50,1-6-72</inkml:trace>
  <inkml:trace contextRef="#ctx0" brushRef="#br0" timeOffset="391.9423">3000 1697 394,'-9'-4'32,"4"1"-28,4 3-2,1 0-2,0 0-6,9 15-23,9 9-26,-2-1-142</inkml:trace>
  <inkml:trace contextRef="#ctx0" brushRef="#br0" timeOffset="1162.9595">3223 1981 361,'-17'0'4,"3"0"-4,4 0 5,5 0 16,4 0 6,1 0-15,0 0-8,13 0 3,13 0 1,9 0 1,4 0-4,3-8-2,-2-1-2,5-2-1,-8 2 0,-8 4 0,-7 3-4,-12 2-10,-6 0 4,-4 7-3,-8 13 10,-16 5 3,-6 9 0,-3 0 2,-2 1 0,2-1 0,3-1 1,5-5 2,1-5 1,13-6-4,2-6-1,5-5-1,4-3 0,0 1-3,0-4-1,0 0-1,11 0-7,6 0 1,4-5 11,0-3 0,3 2 0,-7 1 1,11 2 0,-3 0 5,2 3-2,-6 0 2,6 0-4,-2 0-1,3 0 2,-1 0-2,-4 0 0,5 0 1,-3 0-2,-2 0-4,2-8-24,-3 2-61,-5-3-34</inkml:trace>
  <inkml:trace contextRef="#ctx0" brushRef="#br0" timeOffset="1552.7191">3752 2135 119,'-2'0'196,"2"0"-139,0 0-26,0 0-15,0 0-9,0 0-7,0 0-5,3 0 5,6 0 9,4 0-8,-3 0 6,7-3-4,-5-3-1,-1-1 7,-1-3-8,-1 0 1,-4-4-2,-5-1 1,0-1-1,0-1-2,-8 0-4,-8 3-1,-1 8 6,-2 4 2,1 2 4,-3 3 6,0 18-5,2 3 1,1 8 12,6 2-10,2 3 2,8-5-2,2 0-4,0-8-5,17-5 0,9-4 2,7-10 2,8-5-2,18-5-2,4-20-20,4 0-23,-7-5-56,-8-2-144</inkml:trace>
  <inkml:trace contextRef="#ctx0" brushRef="#br0" timeOffset="2646.7491">5187 2106 402,'-2'-4'33,"1"3"11,-1-1-14,0 2-21,0 0 1,-3 0-4,-3 0-4,-5 10-2,1 4-2,-4 9-1,2-2 3,1 5 0,1-4 2,6-3-1,3-4-1,3-3-1,0-5-1,18-4 2,7-3-5,5 0-5,9-7-8,-2-13 15,-4 1-17,-9-4 1,-12-2-1,-8 3 7,-4-1 0,-10 2-17,-26 4 2,-12 1 26,-10 5-9,-6 4 11,4 4 8,10 2 8,8 1 12,20 0-6,8 0-4,10 0-6,4 0-10,15 0-2,22-5 3,24-7-1,15-7 2,10-4-3,1-3-1,-5-6-14,0-6 0,0-6 5,-8-4 8,-6 2 1,-13-1 1,-14 0-1,-18-1 0,-15 1 2,-8 1 0,0 2 1,-17 8 1,-5 12 3,0 9 7,4 12-5,0 3-6,3 13 4,2 23-7,2 15 0,5 22 11,0 7 2,3 9 5,3 11 0,0 8 4,-1 10-8,-2 4 1,1 1-9,-1 1-4,0-2-1,0-7-1,2-10 0,-1-16-2,2-13-5,0-14-9,0-15-27,0-12-25,-1-9-44,-7-12-120</inkml:trace>
  <inkml:trace contextRef="#ctx0" brushRef="#br0" timeOffset="2820.3112">5033 2830 388,'0'-12'0,"24"-12"-16,22-10 1,11-8 8,11-1-19,4-5-88</inkml:trace>
  <inkml:trace contextRef="#ctx0" brushRef="#br0" timeOffset="3425.826">7363 2131 317,'-11'-8'15,"4"4"58,7 3-28,0 1-2,0 0-23,-3 8-19,3 26 0,-3 21 5,1 15 13,-1 11-2,-2 11-9,1 9 2,-2 0-1,-2 1-6,0-9-2,2-7 0,0-15-1,0-14-4,5-16-11,1-14-15,0-15-34,0-9-41,0-3-64,0-28 2</inkml:trace>
  <inkml:trace contextRef="#ctx0" brushRef="#br0" timeOffset="4686.6195">7269 2106 337,'0'-26'55,"0"5"-46,3 6 0,9 5-7,3-1 3,10 5-3,5 1-1,2 3-1,6 2 1,-1 0-1,2 7 0,-6 7-4,-11 6-14,-7-1-26,-15 3 5,0-2 31,-13 6 8,-20 0 3,-4 3-2,-1-3 0,-1-3 3,8-2 3,6-6 3,7-3-5,10-6-4,8-4-1,0-2-15,14 0-5,17 0 16,6-10-37,2-5 1,5-4-22,3-1 3,-5-1 1,1-1 37,-9-5 21,-5 1 19,-8-1 29,-5 5 9,-7 3-3,-4 3-7,-5 6 10,0 3 1,0 4-21,0 3-5,-3 0-20,-6 0-9,-5 12-1,-1 9-1,0 6 1,-1 0 2,7 4-3,1-2 1,6-5-1,2-7-1,0-4-2,16-4 1,9-7 1,4-2 0,2 0-2,6-9-13,-2-9-20,-5-2-6,-4 2-5,-12-1 2,-7 3 16,-7-1 20,-7 4 4,-16 3 4,-15-1 3,-3 5 25,-5 1-26,3 5-2,5 0 5,9 0-3,8 0 12,9 0-5,12 0-9,3 0 4,21 0-3,11-6 4,3 0-4,2-3-1,6-3 0,-5 1-18,0-2 12,-5 3 3,-3-2-4,-6 4 5,-8 1 2,-4 5 0,-6 2 1,-3 0 0,-3 0 0,-2 5 2,1 14 14,-2 3 11,0 3-9,0 0-12,0 0-3,0 1-2,3-2 1,4-6-3,1-2 2,4-7-5,-3-1 1,1-3 2,2-5 0,0 0-2,3 0-1,-3-5-5,3-9 6,0-3 2,1 0 1,1 0-1,2-2-7,-1 2 6,-2 9-1,-2 2 2,-1 5 0,-4 1-1,2 0-1,-1 7 2,0 8 14,0 7 2,4-1-2,-2 1-2,3 1-7,0-6-3,3-4-1,-5-6-1,2-4 2,-4-3-2,-1-2 8,2-10-2,-4-10 6,-4-2-3,-1-3-5,-3-2 3,0 0 0,0 3-5,0 1-2,0 8-2,0 3-10,-1 11-1,1 3-1,0 0-41,0 8 31,0 9 21,1 3-7,11-2-21,0 0-11,0-1-4,3 0-21,-2 0 6</inkml:trace>
  <inkml:trace contextRef="#ctx0" brushRef="#br0" timeOffset="5354.749">8574 2202 66,'0'3'81,"3"0"-17,-2-1-14,1-2-5,1 3-19,3-3-5,4 0 6,2 0-3,4 0 1,0-5-15,1-7-8,-3-3 1,-1-3-3,-4 1-5,-4-3 2,-4 3-1,-1-3 1,0 5-9,-6 1-5,-3 5 13,-6 4 4,0 5 5,1 0-1,0 0-2,-2 17-1,2 5 1,2 5 8,5 9-4,4-3 0,3 3 2,0-6-2,0 0 0,10-9-5,5-5-1,2-6 0,4-10 1,1 0 1,5-7-2,2-14-2,3-7-2,1-6 4,-2-4-7,-6-3 0,-2 1 2,-8 3-1,-8 5 0,-7 9 4,0 7 2,0 11 0,-6 4 10,-8 1-2,4 0-7,0 9-1,5 6-2,4 2 2,1 0-3,1 0 3,17-1-2,5-2 0,5-4-4,-4 3-6,-5 1 11,-2 0 0,-8 0-2,-8 4 2,-1 3 0,-3 3 1,-12 3 2,-3 2 5,-1-2 2,5-5 0,7-3 0,5-7-3,2-2-5,5-6 1,20-2 7,5-2 2,10-3-9,5-16-2,1 0-16,-5 0-24,-1-2-32,-4 4-218</inkml:trace>
  <inkml:trace contextRef="#ctx0" brushRef="#br0" timeOffset="6480.5256">9096 2358 109,'-6'-5'138,"4"-3"-88,0-1-1,2-5-6,0-3-11,10-7-21,6-5-7,7 1-1,5-7 3,5 1-3,2-5 1,-3 5-3,-2 3 0,-9 2-1,-8 4 1,-8 8 1,-5 4-2,0 2 1,-16 9-1,-3 2 4,-3 0-3,1 10 0,1 4-1,6 0 0,8 4-2,6-1-2,0 0 2,10-1-2,17-2-1,6-3 5,10-1 0,-1-1 1,-2-2-1,0 3-11,-11 4-3,-10 0-1,-10 0-7,-9 4 12,-6 5 9,-16-3 1,-10-2 6,1 0 0,1-5 6,2-3-4,6-3-5,8-3-2,7-2 0,7-2-1,0 0-9,16-11-14,14-5 14,6-4-5,5 3-15,6-2-10,-4 5 24,-4 2 5,-4 2 8,-5 3 2,-6 3 0,-7 1 5,-3 2 0,-3-1 6,0 1 0,3-3 3,1-2-3,3-3-2,0-3-4,0-3-3,-4 1 1,-3-3-1,-5-2 0,-4-1 5,-2 0-3,0 0-4,-8 5-6,-8 5 6,-5 8 7,-6 2-6,3 0 1,2 17 2,2 10 2,6 6 6,5 6 6,7 1 2,2-1-2,2-2-4,17-7-6,7-4-6,6-9 1,11-7-1,-1-10 1,9 0-3,4-17-19,-4-13 0,6-6-27,-7-9-28,-2-5-1,-8 0-8,-8-3 5</inkml:trace>
  <inkml:trace contextRef="#ctx0" brushRef="#br0" timeOffset="6674.7434">10230 1786 4,'-10'-51'76,"-10"8"-31,0 9 14,0 11 34,10 11-2,4 9-27,5 3-15,1 0-47,-4 26 0,4 11-2,0 15 33,0 4-10,0 5-11,0 3 0,0 1-6,0 0-4,0-2-1,0-10-1,-2-5-7,-1-16-23,2-6-44,1-14-85</inkml:trace>
  <inkml:trace contextRef="#ctx0" brushRef="#br0" timeOffset="6854.7796">10252 1928 120,'8'-19'312,"2"5"-280,6 0-4,4 0-11,2 4-11,3 1-4,1 1-2,-1 3 0,0 1-4,-3 3-28,-5 1-33,-4 0-109</inkml:trace>
  <inkml:trace contextRef="#ctx0" brushRef="#br0" timeOffset="8196.8697">11644 2085 19,'1'-20'286,"-1"6"-256,0 9 13,0 2-14,0 3-10,0 0-1,0 0-10,0 0-7,-9 17-1,-7 10 4,-1 1-2,1 3 2,2-5-4,6 0 1,5-7-1,3-4 0,0-5-4,0-6-2,11-4-2,11 0 6,3-5-15,5-12 15,-1-6-19,-6-2-6,-1 1-33,-13-2 10,-9 6 4,0-2 15,-14 5-10,-14 4 41,-10 5 28,-4 4-24,-4 4 13,6 0 8,6 0 10,8 0-18,13 0 38,9 0-41,4 0-14,0 1-2,21-1 2,14 0 10,11 0-5,6-14-5,6-9 0,4 1-3,3-6-9,0-1-12,0-6 5,-3-5 14,-4-1 5,-9-1 0,-11 0 1,-10 0 5,-13 2-3,-12-1 5,-3 4 8,-7 8 24,-8 6-33,-3 9 36,6 11-18,1 3 10,-2 19-35,-4 16-5,0 21 5,2 13 13,3 14 0,3 14 0,-1 12 10,-1 10-7,-1 9-8,5 4-2,-1 7-5,2-9-1,5-12 2,-1-14-2,2-23-6,0-20-6,0-13-14,0-17-46,0-17-90</inkml:trace>
  <inkml:trace contextRef="#ctx0" brushRef="#br0" timeOffset="8384.6579">11630 2735 439,'-10'-2'2,"10"-1"-2,0-6 2,4-10-2,22-8-26,14-8 13,9-2-15,11 2-46,-1 1-30</inkml:trace>
  <inkml:trace contextRef="#ctx0" brushRef="#br0" timeOffset="9275.8242">13678 2278 119,'11'-19'20,"-3"-2"40,1 1-10,-3 0 12,-4-1-24,-2 3-9,0-3 3,0 1-13,-2 3-10,-10 3 9,-1 3-12,0 5 7,-8 6-13,-3 0 0,-3 14 0,-7 14-1,1 12 0,6 2 1,8-1 0,3-3-3,9-6 3,7-10-1,0-5-3,0-8 1,11-6-6,4-3 8,1 0-3,8-11 3,4-12 1,-1-6 0,-3-3-2,-3-2 0,-3 1-3,-1 1 1,-1 5 0,-5 7 3,-1 9 1,-5 6-2,0 5 1,0 0-2,0 12 3,1 9 7,2 6 12,1-1-6,1-3-10,2-4-3,0-7 2,7-5-2,1-4-7,5-3-17,-1 0-79,-2-12-110</inkml:trace>
  <inkml:trace contextRef="#ctx0" brushRef="#br0" timeOffset="10521.9147">15366 2473 186,'-3'0'23,"0"0"24,3 0 7,0 0 4,0 0-18,0-9-4,3-7-22,9-9-13,8 1 2,-1-9-1,5 1 0,-1 0 0,0-1-1,-6 1-1,-1 3 1,-5 2-2,-8 5 1,-3 5-2,0 4-7,-2 5-2,-10 6 11,-6 2 8,-1 0-8,0 0-1,5 7 0,5 2 0,8-1-1,1 4-4,1 2 2,18 2 4,10 1 0,6 2 0,11-3 0,3 2-3,-4 3-3,-2 0-3,-12 1-20,-9 0-10,-13-3 20,-9 1 4,0-3-7,-21-3 16,-8-2 6,-6 0 5,2-5 7,6-1-2,7-3 1,9-3-7,7 0-1,4 0-3,0 0-3,22-8-18,8-2 11,6-3 5,2 6-10,1 0-3,0 1 13,-5 2 5,-4-3 0,-3 1 0,-6-2 2,-2 0 0,-1 1 1,-4 0 2,2-3 5,-4-3-1,0-3 3,0-1-9,-2-2 3,-2-3-3,-1 3 4,-5 1-2,-2 1 7,0 4 2,0 5-2,-4 3-1,-6 5-8,-2 0 15,-2 3-14,0 14-4,-4 8 0,9 0 1,3 7 8,6-3-4,0-2 0,8-5-1,12-5 0,3-4-1,9-10-3,9-3 11,3 0-8,9-17-3,-1-7-16,4-8-43,-4-7-10,0-3-38,0-2-65</inkml:trace>
  <inkml:trace contextRef="#ctx0" brushRef="#br0" timeOffset="10754.8179">16555 1835 41,'0'-58'77,"-6"8"-16,-8 11-17,-3 13 48,7 11-13,2 10-33,3 5 2,1 2-40,-6 23-8,2 18-1,0 11 1,6 11 7,2 2 14,0 3-4,0-4-8,0-4-5,0-3-4,0-6 1,0-9 0,0-3-1,0-8-5,0-8-24,0-10-45,0-5-75,0-6-32</inkml:trace>
  <inkml:trace contextRef="#ctx0" brushRef="#br0" timeOffset="10934.8261">16453 2104 102,'2'-12'287,"6"4"-257,10-4-14,9-3-11,7 0 4,8-1-4,-1-3-2,4 4-2,-5 3-1,-4 2-2,-9 3-18,-9 3-71,-13 4-107</inkml:trace>
  <inkml:trace contextRef="#ctx0" brushRef="#br0" timeOffset="11850.4129">18256 2123 328,'-5'-2'50,"4"2"4,-1 0-47,-2 5-7,-2 15-3,0 6 3,-4 9 0,1-3 8,1 2-5,-1-2-1,1-5-1,-2-4 1,3-6 0,1-5-1,1-7 0,4-2 1,-1-3-1,2 0 4,0-8-1,0-16-4,0-10-8,0-12 8,0-7 0,3-10 2,6-2-2,3-7-2,5-4 1,2-1 1,5 0 1,3 13 8,0 11-2,-2 15 7,-3 13 0,-5 14-9,-4 8-1,2 3-4,-2 7-1,1 22 1,-6 15 5,2 12 17,-7 13-7,-2 4-5,1 2-8,-1-4-1,-1-4-1,2-6 1,1-6-1,0-11 0,2-5 0,3-13-7,-2-7-13,-2-6-32,0-8-27,-1-5-97</inkml:trace>
  <inkml:trace contextRef="#ctx0" brushRef="#br0" timeOffset="12037.2617">18229 2171 153,'-7'-2'211,"3"0"-208,4 2 3,0-5-2,14-2 2,16-5-5,6-2-1,7 1 0,0 6-5,-3-3-69,-8 9-27</inkml:trace>
  <inkml:trace contextRef="#ctx0" brushRef="#br0" timeOffset="12899.8309">19725 2126 359,'-9'-5'27,"3"2"9,3 0-23,1 3 6,2 0-11,-4 0-8,-2 6-4,-2 13 4,3 4 4,-1 2-3,3-3 0,-3 2 0,6-7-1,0 0 0,0-7-1,6-3-1,6-4 2,0-3-3,5 0-3,0 0 1,-4-11-11,-2-7-13,-9-4 12,-2-2-19,-1 2 9,-21 0-1,-11 4 21,-1-2 6,-6 7 2,5 6 9,0 5 25,7 2-1,5 0-15,12 0-2,4 2-16,7 5 5,0 1-6,6-2 2,12 0 2,7-4 5,5-2-8,6 0-1,7-8 0,0-9-3,5-4-1,1-6-11,-1-6-2,1-8 6,5-2 11,-3-9 2,-4-1-1,-5-1 8,-12-1-4,-14 7-2,-10-1 2,-6 8-2,0 12 2,-3 10 7,-6 9 15,0 10 1,-1 0-18,-5 19-10,0 18 1,-1 13-1,3 11 12,2 12 2,2 5-5,-2 10 7,0 6 1,-3 4-6,1 2-1,-2 8-8,0 4-2,1-3 0,4-6 0,-2-11 0,4-15-2,0-8-3,-2-13-14,0-11-15,-2-14-39,-1-7-61,-2-15-177</inkml:trace>
  <inkml:trace contextRef="#ctx0" brushRef="#br0" timeOffset="13081.7905">19480 2691 483,'0'-3'0,"0"-5"-7,23-7-35,6-4 19,12-6 19,8 5-11,6-3-71,-5-1-82</inkml:trace>
  <inkml:trace contextRef="#ctx0" brushRef="#br0" timeOffset="14084.3852">21414 2532 289,'-18'0'105,"4"-6"-81,14-7 5,0-5-2,6-8-20,20-5-5,14-5-2,9-8 1,3-3 3,4-3 3,-6-1-5,-5 3-1,-13 4-1,-9 6 1,-14 4-1,-9 5 0,0 5-9,-23 12 6,-6 7 3,-9 5 2,-2 2 0,4 15-1,5 5 0,16-2-1,6 3-5,9-3 3,6 1 2,18-1 0,16 1 1,4-4 0,8 0-1,-3 3 0,0-1-1,-11 3-2,-13 2-6,-9 3-3,-16 1 3,0 0 2,-21-5 3,-7 2 1,-2-8 2,2-5 1,6-3-1,10-6 1,5-3 18,7 0-12,0 0-2,0-12-4,24-10-2,6-14-14,10-1 12,1-4 1,5-2-3,0 5-10,-3 1 2,-1 10 11,-4 2 3,-7 9 3,-3 6 9,-7 5 0,-10 2 3,-4 3-11,-6 0-3,-1 11-1,0 10 20,0 6-10,0-1-3,0-1-5,0-3-1,0-5-1,0-6-23,4-3-22,1-3-85,0-5-137</inkml:trace>
  <inkml:trace contextRef="#ctx0" brushRef="#br0" timeOffset="14256.2485">22273 1746 426,'-6'-7'40,"1"7"-40,5 0-1,0 0-15,0 14-14,0 10-13,9 1-79</inkml:trace>
  <inkml:trace contextRef="#ctx0" brushRef="#br0" timeOffset="15224.5442">22510 2068 119,'-12'0'275,"2"0"-253,5 0-4,2 0-6,3 0 0,0 0-4,0 0 1,0 0-7,11 2 2,11-2-1,3 0 0,3 0-1,5 0-1,-4-7-1,-3 0-4,-4 2 2,-9 0 1,-6 2-1,-5 3 1,-2 0 0,0 0-2,0 0-7,-12 5 10,-11 12 3,-3 3 4,-6 4-5,1 2-1,1 3-1,3 3 0,4-7 1,3-4-1,4-3-1,5-4 1,2-5-2,7-4 1,2-3-2,0-2-5,0 0 1,0 0-8,16 0 9,3 0 5,2-7 0,1 1 1,2 2 0,0 2-1,6 2 1,-4 0 0,0 0 1,-1 0-1,-5 0 1,-1 0 1,-2 3-2,0 3 1,-2-1-1,3-2 0,-4-3 0,5 0-1,-5 0-32,2 0-20,-1 0 0,2-3-9,-4-6 11,0-3-1,-4 2 44,-4 2 8,-1 4 65,-2 3-1,-2 1-6,0 0-14,1 0-16,-1 0-17,2 0-11,3 0 0,1 0 0,2 0 1,3-3 1,0-1-1,-1-3 1,7-2 0,0-2-1,3-3 1,-4-2-2,1-1 0,-5 2 0,-5-4-2,-4 2 1,-3 3-2,0 1-19,-1 4 22,-11 4 1,0 5 20,-4 0-12,-2 6-8,-4 12 5,5 2 9,2 8-3,6-2-2,5 4 2,4-1 2,0-7-1,1 2-2,11-7-7,7-4 2,4-3 2,13-8 0,4-2-4,6 0-4,5-12-18,-7-1-33,-6-2-74,-11-2-116</inkml:trace>
  <inkml:trace contextRef="#ctx0" brushRef="#br0" timeOffset="16168.3435">23728 2301 170,'0'0'40,"0"0"8,0 0 2,0-5 2,8-6-16,7-5-10,7-7 1,2-1-3,12-5-10,2-4-5,1 2-3,0 1-1,-4-1 0,-4 3-1,-10 0-3,-8 0 0,-9 3-1,-4 0-2,0 4-11,-17 6 13,-4 8 0,-5 4 1,3 3 2,3 0-3,7 7-5,7 6 2,6 4-8,0 2 10,15 3 1,13-1-3,8-2 0,-2 2-1,0-2-4,-10-2 7,-3 1-1,-10-3 0,-10 2-2,-1 1 2,-3 3-1,-16 3 1,-10 1 2,1 1 2,0 1-1,-2 0 0,10-1-1,10-5 0,8-3 0,2-1-1,5-5 1,19 0 2,12-5 4,6-7 7,8 0-3,4 0-6,-6-8-2,-2-6-2,-6 2-2,-12 0-2,-8 2-17,-11-1-7,-8 1-29,-1 6-54,-6 2-58</inkml:trace>
  <inkml:trace contextRef="#ctx0" brushRef="#br0" timeOffset="19257.3484">11896 3873 324,'0'-24'43,"0"17"25,0 3-14,0 3-17,0 1-20,0 0-17,0 2-2,0 19-2,-2 16 4,-5 5 2,1 3 0,2-4-1,3-2-1,1-7 0,0-5 1,0-9-1,0-6 0,0-8-2,0-4-6,5 0-13,1 0 18,10-7 2,1-9 1,3-8 0,0 2-3,-3-1-3,1 3 0,-4 0 2,2 8 3,-5 5 1,-1 5-2,2 2-3,-1 0 1,2 9-3,2 6 7,0-1 3,1 3-2,4-5 0,-2-2 0,4-3-1,2-4-1,1-3 1,1 0 1,1 0 0,-5-10-1,-5-1 0,-6-2-2,-3-2 2,-8-2 0,0 0 0,0-3-1,-5 2-3,-10-2-7,-5 1 6,2 2 1,-1 2 4,6 5 0,6 3 0,4 5 2,3 2-4,0 0-5,0 0-32,19 0 34,5 3 5,3 3 1,3 1-1,-1-3 0,0-1 0,-1-3-3,0 0 0,-2 0-6,-4 0 3,-7 0 6,-3-6 0,-2-2 1,-5 2 7,-5-2 21,0-1-17,0 1-5,0 0-3,0 6 11,0 2-5,0 0 3,-3 0-7,0 0-6,-3 11-6,-1 10 2,1 4 4,1 0-1,5-2 1,0-1 0,0-2 0,0-5 0,6 0 0,6-6 0,6-1 0,6-5-7,-1-3-13,6 0-3,-1-3 1,-2-9 8,1-2-4,-12-4 2,-5-1-12,-10-1 28,0-1 0,-5 1-1,-17 2 1,-8 3 1,2 5 16,-2 2-13,2 8 7,8 0 0,7 0-10,5 0-1,8 0-9,0 2-1,2 4 10,19 2 0,4-4 4,8-2-4,4-2-4,4 0-11,0 0-1,-2-9-11,-2-5-8,5 0 13,-8 0 18,-7 1-5,-4 1 9,-6 1 2,-4 5 16,-6 1 8,-6 2 9,-1 3-5,0 0-13,0 0-15,0 6 13,0 11-12,0 7 2,0 1-2,0 2 0,0-1-1,2-5-1,4-5 2,1-4-3,-1-4-1,3-5 0,0-3-4,-1 0 5,2 0 7,5-2-1,0-11 4,6-2-5,0-3-5,4-1-1,-2 0-7,-4-1-4,1 6-4,-4 7 4,-2-1 3,-5 5 8,-2 3 1,-1 0-3,1 3-8,0 9 11,4 8 0,4 2 25,0-2-13,4-1-7,2-2-3,2-4-2,6-3 0,0-6 6,-1-4-3,2 0 5,-5-8-7,5-6-1,0-9 6,-7-4-1,-1-7-4,-6-3 7,0-7-4,-2-9 1,-2-6 9,-2-5-11,0-2-2,-4 3 2,-4 3 2,1 1-4,-3 11 2,0 9 1,-3 17 3,-5 11 12,-1 11-10,-2 0 9,-3 25-18,-5 16-9,0 13 7,3 7 2,2 3 0,8 4 1,4-7 1,2 2 0,0-7-2,16-10 0,8-8 1,12-9-1,18-6 0,13-9 2,21-6 1,9-8-3,4 0-2,10-20 2,-5-3-2,-7 1-3,-8-6-1,-17 0-1,-26 1 1,-18-3-11,-17-2 17,-13-1-1,-9 6-12,-27 1-1,-13 14 13,-13 6 1,0 6 0,-4 0 4,11 14 5,9 3-2,15 6-1,9-3-6,12 4 0,9 1-1,1-2 1,11-5 5,18 0 1,8-10-5,8-5-1,6-3-1,5-3-10,-4-12 2,-4-7-15,0-5-8,-14-4-23,-4-7 5,-9-1 7,-9 0 6,-11-1-14,-1-5 27,0 0 24,-4-4 7,-4-1 22,-2 1 3,3 1 8,1 6 4,-1 4 2,2 8 5,2 9-14,3 9 8,0 8-18,-2 4-2,2 0-17,0 0-8,0 20-12,-1 15 12,-4 15 7,-1 7 18,0 11-14,2 2 2,0-1-4,2-2-5,-1-3-3,1-5-1,1-5-2,1-8-27,0-11-98,0-14-252</inkml:trace>
  <inkml:trace contextRef="#ctx0" brushRef="#br0" timeOffset="20556.614">16391 3364 166,'0'-12'175,"0"7"-128,0 2 11,0 3-1,0 0-20,0 0-29,0 0-8,0 18-6,0 15 6,-3 11 1,-9 6 4,1 7-3,3 3 0,-3 1-2,2-3 1,-2-9-1,3-12 0,1-10 0,2-12 0,3-5-1,1-7 0,1-3-2,0 0-2,0-3-14,6-14 17,9-7 2,7-7 0,4 2 0,7 2 0,4 2-6,6 5 4,-1 6 0,3 5 1,-4 8-1,-8 1 0,-1 1-2,-10 17 1,-9 2-2,-5 2-4,-8 6-2,0-2-2,-15 3 8,-13-1 5,-10-7-9,-3 0 5,-6-6-2,0-5 4,0-6 2,7 0 2,9-4-2,9 0 0,13 0 2,6 0 1,3-1-3,0-5-11,6 2 11,8-3 3,12-1-3,0 4 0,4 1 0,0 1 1,3 2-1,1 0-1,-2 0 1,-1 0-1,0 0 1,2 0 0,0 0 0,3 0 0,0 0 0,8 0-2,0-11 0,0 2-12,4-1-9,-3-7-11,-5 0 24,-6-4 5,-8-1-1,-9-2 6,-11-1 4,-6-4 3,0 3 8,-6 5-7,-7 4-1,0 6 18,-2 7 0,-5 4-25,2 0-2,-5 15-3,2 6 5,0 9 1,2 3 8,5 1-3,6 2 9,3-2-8,5-2 7,3-1-3,18-6 2,4-5-2,5-4-3,6-7-1,5-6-2,4-3-3,1 0-2,1-10-6,-3-5-5,-8 1-13,-8-1-7,-10 2-15,-6 0-95,-12 0-127</inkml:trace>
  <inkml:trace contextRef="#ctx0" brushRef="#br0" timeOffset="80111.9696">18908 3800 70,'7'0'29,"-3"-2"-2,-4-3 13,0 3-4,0-1-5,0 0-13,0 2-7,0 1-1,0-1-4,2 1 1,-2 0 9,0-3 13,0 0 2,0 2-1,0-4-5,0 5-6,0 0 1,0-3 3,0 2-6,-2 1-5,-2 0-6,1 0-6,0 0-4,2 0 4,-7 0 1,-2 1 1,-8 11 7,-4 1-2,2-4-5,-2 2-2,-3-4 4,5-2-2,-6 0-1,7-4 1,5-1 1,3 0 4,6-3-2,0-15-3,5-7-2,0-5-6,0-5 4,7 3 2,7 1 0,0 9-6,2 2 6,1 4 1,1 6-1,-4 2-1,3 4 1,-8 4 2,-1 0-2,-4 1-4,2 20-3,-3 15 4,-3 11 3,-2 12 7,-18 5-3,-9 6-2,-4 3 0,1 0 2,-8-3-4,1-5 0,3-8 0,2-10-1,2-8-2,5-13 1,7-9 2,8-6-2,5-8 0,6-3 2,1 0 2,0-23-2,0-8-29,3-8 20,8-3 5,2 6-3,0 2 7,2 9 0,0 4-2,1 11 1,1 3-1,-1 7 2,5 0 2,2 8-1,3 13 2,0 5 6,2 2 1,-3 3-6,1-4 2,1-1 1,0-4-5,-4-7-2,1-6 0,3-4-3,3-5-5,1 0-19,-1-10-55,-7-16-124</inkml:trace>
  <inkml:trace contextRef="#ctx0" brushRef="#br0" timeOffset="81137.808">19194 3573 145,'0'-3'105,"0"1"-32,0 1-9,0 0-14,-2 1-10,2-2-3,0 0-8,0-1-1,0-1 0,0-6-7,0-6-10,0-6-9,6-7-1,15-2 1,0-7 1,8-4-3,2-2 0,2-4 5,0 0-4,-7 1 1,-5 5 1,-10 8-2,-7 11 0,-4 12-1,0 5-1,0 6-6,-16 0 5,-8 13-2,-4 10-3,-2 5 3,10 3 2,5-2 1,9 2-1,6-4 0,0-4-3,8-1-5,11-6-6,6-2 10,0-2-4,0-2 4,-3-3 0,-4 4 6,-4-1 0,-7 0-4,-4 4-2,-3 3-5,0 4 7,0 5 4,-9-1 3,0 3-2,-2-1 2,6-2-3,3-2 1,2-6 1,0-5 0,5-2-2,14-10-5,9 0 2,10-11 3,5-8 12,6-2-12,2 2-50,-9 3-41,-9 2-104</inkml:trace>
  <inkml:trace contextRef="#ctx0" brushRef="#br0" timeOffset="81746.8707">20055 4492 100,'-12'-17'440,"-8"15"-419,19-8-21,1 3-53,0 0-37</inkml:trace>
  <inkml:trace contextRef="#ctx0" brushRef="#br0" timeOffset="269257.5845">1869 5589 198,'0'-13'30,"0"-1"-18,-6-3 9,0 4-2,-1-1 24,1-3-22,3 7-2,-5-5 9,3 6-3,1 1-12,-1 2-3,0-1 13,-4 2-15,0 0-1,-6 0-4,-1 0-2,-7 5 1,-3 0-2,-6 0 0,-1 2 0,-4 12 0,-1 3 1,2 2-1,0 6 0,0 0 0,6-1 0,2 6 0,7-3 0,8-2-1,9 0 1,3-7 0,1-2-3,1-2-1,13-5-3,8-4 6,5-2-2,4-3-2,1 0-17,-4-15 14,-1-3 7,-6-5-8,-3-1 0,-5-3 0,-1-5 9,-1-1 2,-5 6-1,-5 3 1,0 7-1,-1 7 2,0 6 12,0 4 0,0 0 10,0 0-25,0 0-1,8 14-2,-1 13 3,4-1 4,4-1 3,-2-1-4,2-4-1,-1-6-1,2-2-1,-1-4-1,1-2 1,2-6-5,0 0-22,-3 0-59,-2 0-130</inkml:trace>
  <inkml:trace contextRef="#ctx0" brushRef="#br0" timeOffset="269657.6352">2117 5802 108,'-2'0'179,"1"0"-153,1 0 20,-2 0-25,2 0-12,-3 2-4,0 7-5,0 1 5,-3 5-3,-4 1 0,1 1-1,-3 0-1,-1 0-5,2-5-62,1 0-71</inkml:trace>
  <inkml:trace contextRef="#ctx0" brushRef="#br0" timeOffset="270287.0856">2263 5314 262,'0'-15'20,"0"4"16,3 3 23,-3 2-14,3 3-10,-3 3-5,0 0-17,0 0-13,0 0-1,0 0-5,5 17-4,0 9 10,1 6 10,0 7-3,-3-3-4,0 5-2,-1-4 0,1-5 2,4-4-2,-7-6-1,3-7 0,0-7-2,-1-3-7,1-4-8,-2-1 3,2 0 6,-1 0 4,1-6-2,3-9 6,1-4 1,1-4 1,4 4-4,2 2 2,3 5-4,2 2 2,2 2 2,-6 5-4,7 1-2,-5 2 6,-1 0 0,-5 0 1,0 11-1,-3 3 1,-5 2-1,-3 4 3,0 0-2,-6 5-1,-15-1 0,-6-1-3,-5-3-2,3-6 5,-1 0 0,7-4 2,5-5-2,8-4-3,3-1 2,3 0 0,4 0-18,0-2-75,10-9-111</inkml:trace>
  <inkml:trace contextRef="#ctx0" brushRef="#br0" timeOffset="270502.2594">2704 5678 139,'0'1'94,"0"2"-82,0 6 1,0-1 5,0 3 14,0 3-14,0 0-9,0 1 1,0 0-5,-10 1-2,3-1-3,-7-1-16,2 3-50,0-5-138</inkml:trace>
  <inkml:trace contextRef="#ctx0" brushRef="#br0" timeOffset="271079.271">3132 5478 341,'-11'-8'11,"2"0"18,3 1 16,-6 2-28,4 0-10,2 2 7,-1 3-11,-4 0-3,3 0 0,-6 8-1,-4 9 1,-2 3 0,6 4 1,-2 0 0,5 0 0,5-1 3,6-3-1,0-2-2,0-2 0,3-3-1,11-2 0,5-5 0,5 1 0,1-5-2,3 0-18,-2-2-6,4 0-54,-6 2-30,-4 1-37</inkml:trace>
  <inkml:trace contextRef="#ctx0" brushRef="#br0" timeOffset="271320.6502">3386 5724 207,'0'0'28,"0"3"-10,0 0 1,0 5 12,0 0-4,2 3-8,-2 0-5,0 3 0,0 0-7,0 1-4,-8-1-1,-1 3-2,0-3-20,0-3-67,3-3-113</inkml:trace>
  <inkml:trace contextRef="#ctx0" brushRef="#br0" timeOffset="271972.5686">3744 5554 194,'0'-9'34,"0"-1"9,0 3-4,-6 4-10,-7 3-8,-1 0-18,-5 0-3,-3 12 0,2 2 0,1 6 0,3 2 0,5 2-2,1-4 2,8 2-1,2-6-2,0 0 1,0-3-3,6-7 5,5 0-5,3-5 4,-3-1 1,5 0-21,2-1 15,-1-11 2,-1-4-1,-2-6-31,-1-1 36,-3-5 0,1-5 5,-8-4-4,-2-2-1,-1-3-11,0 1-38,-3 4 1,-9 4 24,2 9 24,1 5 56,4 9-4,2 9 12,2-1-14,1 2-22,0 0-19,0 3-9,0 17 2,0 6 4,0 6 19,0-1-9,3 1 5,-1-3-3,2 5-9,-3-3-3,2-1-4,-1-4 0,-2-4-2,4-3 0,-1-2-1,3-5-36,0 0-62,3-8-168</inkml:trace>
  <inkml:trace contextRef="#ctx0" brushRef="#br0" timeOffset="272596.7303">4005 5801 247,'0'4'118,"-7"7"-118,-2 1 5,1 2 0,-5 1-2,7 0 5,-2 1-6,-2-1-2,3-3 1,-1-2-1,-1-1-14,0-1-77,0-4-142</inkml:trace>
  <inkml:trace contextRef="#ctx0" brushRef="#br0" timeOffset="272896.3557">4280 5668 312,'0'0'72,"0"-2"-30,0 2 24,0 0-46,0-3-15,2 3-5,0 0-3,-1 0-12,4 0-31,1 0-31,2 0-24,3 3-174</inkml:trace>
  <inkml:trace contextRef="#ctx0" brushRef="#br0" timeOffset="273113.0182">4538 5678 303,'0'0'34,"0"0"5,0 0 12,3 0-29,-2 0-5,1 0-17,-1 0-1,1 0-11,2 0-22,3 0-57,1 0-71</inkml:trace>
  <inkml:trace contextRef="#ctx0" brushRef="#br0" timeOffset="273413.005">4863 5660 156,'0'0'23,"0"0"8,1 0 1,-1 0 13,0 0 8,0 0-5,0 0-11,0 0-8,0 0-9,0 0-13,0 0-5,0 0-2,0 0-2,0 0-32,0 1-71,0 1-98</inkml:trace>
  <inkml:trace contextRef="#ctx0" brushRef="#br0" timeOffset="273887.4084">5110 5864 322,'0'0'2,"0"0"-2,0 2 0,0 3 2,0 1 6,0 5 3,-3-1-7,0 2 4,-2 2 4,-9 3-8,-4 3-1,-4-1 0,-8 4-3,0 0-37,-3-3-106</inkml:trace>
  <inkml:trace contextRef="#ctx0" brushRef="#br0" timeOffset="275325.8763">5412 5799 315,'0'-24'9,"7"3"-9,7-6 13,5 2-8,0-6 10,1 3-3,1-2-5,-2 2-3,-8 2-3,2 2 1,-7 2-1,-6 4-1,0 2-9,0 7-3,-2 4 12,-6 5 0,-3 0-2,3 0 2,0 2-1,2 6 1,4 1-1,2 3-5,0-2-1,6 0 1,12-1-8,4-2 14,1-1 5,1 1-5,-2 2-1,-3 2 1,-4 0-3,-4 2-2,-4 2 0,-5 2 5,-2 5 2,0 1 2,0-1-3,-9-1 2,1-4-2,4-2-1,-1-3 2,4-2-1,1-1-1,0 1 0,0-6 9,6 4 4,6-6 10,6-2-11,4 0 7,5 0-17,3-5 16,5-4-16,-6-1-1,-4 4-1,-8 0-31,-4 4-33,-7 2-44</inkml:trace>
  <inkml:trace contextRef="#ctx0" brushRef="#br0" timeOffset="279501.7256">21513 5724 156,'5'-9'46,"1"1"-7,-5 3 11,-1 2-4,0 3-7,0 0-14,0 0-4,0 0-4,2 0-2,-2 0-1,0 0-1,0 0-6,0 0-3,0 0 1,0 0-3,0 0-2,0 0-1,-7 3 1,-12 11 0,-3 11 1,-3-1-1,7-3 0,3 9-1,1-7 1,3 0 0,6 1-1,4-5-1,1-4-2,0 1 0,4-3 4,12-3 0,0-1 1,2-4 0,5-3 3,1 1-4,-1-3 0,3 0 10,-1 0-8,-1-12 1,-1-3 0,-2 1 0,-5-6-2,-2 3-1,-5-2 0,-2-2-7,-4 0 4,-3 3 5,0-2-2,0 4 4,-10 1 2,-2-1-1,-4 3-3,0 1-1,-1 2 0,0 4-1,2 3 0,8 0 0,-1 3-4,-1 0-19,6 0-31,-1 0-56,2 6-92</inkml:trace>
  <inkml:trace contextRef="#ctx0" brushRef="#br0" timeOffset="279886.5298">21906 6099 255,'0'-4'75,"3"1"-27,-2 0-15,-1 3 6,0-2 0,0 2-15,0 0-12,0 0-8,0 0-3,0 0-1,-7 2 0,-11 10 6,3 8-6,-1 0-3,2 1-30,-1 2-26,5 0-70,1-4-134</inkml:trace>
  <inkml:trace contextRef="#ctx0" brushRef="#br0" timeOffset="280718.6277">22775 5666 220,'-6'-6'29,"4"2"21,0-1-29,2 0 27,0 5-8,0-2-12,0 2-10,0 0 7,0 0-7,0 0-5,0 0-7,-2 0-6,1 0 0,-2 12-7,-5 9 7,2 12 0,-4 4 1,4 1 0,3 0-1,-1-1-1,1-5 1,3-2 0,0-2-6,0-5-23,0-4-28,0-2-37,0-2 3,-7-5-30</inkml:trace>
  <inkml:trace contextRef="#ctx0" brushRef="#br0" timeOffset="281099.7309">22593 6151 25,'-8'0'55,"3"0"-29,2 0 21,1 0 15,2 0-20,0 0-16,0 0-1,0 0 1,0 0 8,0 0-8,0 0-4,0 0 2,0 0-9,0 0-8,0 0-3,5-8 3,7 3-3,0-2 0,3 1 0,1 4 0,3-3-3,0 3 1,0 2-1,0 0 1,-1 0-2,1 0 0,-8 0-3,2 0 3,-8 2-2,1 3-8,-3-1-16,-2-2-17,1 1-27,-2-2-29,0-1-74</inkml:trace>
  <inkml:trace contextRef="#ctx0" brushRef="#br0" timeOffset="301298.8182">20335 7495 215,'0'0'23,"-3"0"-5,0-3 3,3 3-1,0 0 6,0 0-2,0 0-7,0 0-9,0 0-2,0 0 3,0 0 4,0 0 4,0 0-3,0 0-1,0 0-1,0 0-5,0 0-1,0 0 1,0 0-4,0 0-1,0 0 2,0 0-3,0 0-1,0 0 0,9 0 1,9 0 5,6 0 3,10 0 0,2 0-4,13 0 0,1 0-3,0-6-2,-2-2-1,-11 3 1,-10 1-4,-11-1-5,-5 2-3,-10 0-2,-1 1-6,0 0-11,0 1 7,0 0-17,-12-1 4,3 1-44,3-1-47</inkml:trace>
  <inkml:trace contextRef="#ctx0" brushRef="#br0" timeOffset="302182.7629">21622 7515 255,'6'0'19,"3"0"-15,7 0 15,11-3 10,-6-1-6,2-1-11,7-1 4,-2-1-5,2 3-2,-4-1 1,-3-1 1,-4 4-2,-1 0-7,-6 2-1,-2 0-1,-2 0 0,-2 0 0,0 0 0,0 0-1,1 0-7,1 0-8,-3 0-8,5 3-16,-3-2-27,-1 2-16,0 0-103</inkml:trace>
  <inkml:trace contextRef="#ctx0" brushRef="#br0" timeOffset="303082.7178">22933 7514 77,'-6'-7'130,"3"4"-97,2 3 12,1 0 10,0 0-8,0 0-21,0 0-5,0 0-16,9 0 2,6 0 10,4 0-7,5 0-5,6 0 2,0-1-2,1-2-4,2 0 4,0 1-3,-4-3-2,-5 4 0,-7-2 0,-4 1 0,-7 2 0,-6-1 1,0 1-1,0 0-6,0 0 5,0 0-11,0 0-19,0 0-17,0 0-38,0 0-5,0 3-105</inkml:trace>
  <inkml:trace contextRef="#ctx0" brushRef="#br0" timeOffset="335583.4314">24061 7228 81,'0'0'52,"0"0"-10,-1 0-5,1 0 23,0-1 0,0 1-15,0 0-11,0 0-5,0 0-2,0 0 1,0 0-7,0-3-6,0 3-4,0 0-3,0 0 1,0 0 0,0-3 0,0-3 4,-4-6-1,1-6-12,0-8 3,2-1 0,-3-1-2,1-4 1,-2-3 0,1-5-2,-2-1 1,0-1-1,1 6 0,2-1-1,-1-1 1,2 6 1,2 3-1,0 3 0,0 5 3,0 5-2,0 4 0,0 5 5,0 3-2,0 1-4,0 2 1,0-2 0,0 2-1,0 1 0,0 0 0,0 0-1,0 0 0,0 0-6,0 0-1,0 0-7,0 0-12,0 0-22,0 0-40,0 0-78,-7 4-14</inkml:trace>
  <inkml:trace contextRef="#ctx0" brushRef="#br0" timeOffset="336176.729">23939 6635 134,'-2'-6'52,"2"3"-9,0 1-3,0 2-6,0 0 16,0 0-18,0 0-7,0 0-9,0 0-11,0 0-2,0 0-3,0 0 0,-3 10 3,-1 5 3,-2 1-1,-5 1-3,4-3 0,-1 1-2,4-5 1,-3-2 0,3-4-1,3 0-1,-2-3-4,3-1 1,0 0 4,0 0 1,0 0 1,0-10-2,0-7-10,0-3-2,2-1 12,7 1 0,4-1 1,-1 4-1,1 2 3,-4 3 12,3 2-2,1 3 0,-1 2 2,-2 3 2,-2 1-6,0 1-10,5 0 5,-2 0-3,1 4-1,4 5 1,-2-1-2,-1 1 1,-1 0 0,-2-1-2,2 2 1,-4-3-1,-5-2-6,0 0-19,-2-4-30,2 2-26,-3-3-64</inkml:trace>
  <inkml:trace contextRef="#ctx0" brushRef="#br0" timeOffset="343114.791">23888 5595 242,'-18'-24'1,"-7"0"7,-2 0-5,-1 2 1,1 0 9,15 10 21,-1 0-20,0-1 24,7 0-17,-1 5 3,0-1-1,1 1-12,-3-1 5,1-3-12,-5 1-3,-1-2 1,-5 0 1,-3-4-2,-3-1-1,-8 0 1,-3-1 0,-5-1 0,-9-2-1,-1 3 0,-5-1 0,-3 0 0,2 4 0,-1 0 0,3 1 1,6 1-1,-5 0 1,8 3 0,1-1 0,-6 3 2,5-1-3,-8 3 1,-5 0 0,5 2-1,-4 2-1,1 1 1,-2 2-1,-4 0 1,-6 0-3,-1 8 3,-4 2 0,2 3-1,-1-1 1,-2 1 0,2 1 0,5 3 0,4 2 0,2-2 0,8 1 1,4 5-1,2-3 0,3 5 3,-2 0-3,11 0 0,-1 6-5,4 3 5,-3 2 0,0 0 0,0 6 0,-2 2-2,-4-1 2,-1 3 0,-4 0 0,1-2 0,3-1 0,0 0 0,-3 3 0,5-2-1,-1-2 1,3 0 0,4-5 0,1-3 0,2-3 0,2 0 1,1-1-1,7 0 1,-1 2-1,2 0 1,3-1-1,-1 0 2,-1-1 1,3-1-2,3 1 0,2-2-1,-4 5 0,1-2 0,0 2 0,3-4 0,3 3 1,-3 3-1,3-2 0,0 1 2,0-1 0,5 0-1,-2-1-1,1 0 3,2-1-3,2-2 1,1 4 3,0-2-2,0 2 3,0-2-4,0 4-1,0-2 1,3 2 0,0-6 2,1-1-3,2-1 0,-1 2 0,-1 1 0,-1 2 1,3 0 0,-2 2-1,2 0 3,0 4-3,3-4 1,-1 6-1,-1-2 2,2-8-2,-2 3 0,1-6 0,0 1 0,-2-1 1,2-3-1,-2-3 0,-1 0 0,-2-2 0,0 2 1,0 4-1,1-1 1,2 2-1,-1 0 0,5-3 0,5 4 0,2-1 3,11 0 1,6-1 0,11-1 1,3-2-3,7 1 4,5 1-2,4-6-2,6 1-1,2-2 5,8 0-4,-1-4 1,7 1-1,5-2-2,3-7 5,5-2-1,1-3-2,-2 0 0,2-3 6,6-9 2,3-2-2,0 2-2,4 4 2,-7-2-4,-6 2 0,-3 1-3,-2 0-1,-4 3 2,-4-1-2,-5 0 0,-6 0-1,2-2 1,-7-3-1,-1-1 1,-5-4-1,-1-1 1,-5-4-1,3-4 2,-4-2-1,-3-2 0,1-3 1,-12 1-1,-4-1 2,-6 2-1,-6-1 0,-5 2 0,1-3 2,-2-5-3,2-1 0,-3-1 0,0-2-2,1-2-1,-4 4 0,6 1 3,-3 2 1,4 3-1,-5-1 0,-3 2 0,2-2 0,-2 4 0,0 0 0,-4-1 0,-2 0 0,-3 3 0,-2-5 0,4 0 2,-4-5-2,1-1 0,-2 0 0,2 2 0,-1 3 0,-2 3 1,1-1-1,-4-1 0,2 1 1,0 0-1,-2-2 0,3-1 0,0 2 1,-2 2-1,4-3 0,-3-2 0,4 1 0,-4 0 0,0-1 0,-2-1 0,-1 2 4,0-3-1,-3 1 2,-11 0-3,-3 2 3,-4-2-1,-4-1 0,-11-1-3,-3-2-1,-7-2 1,-12-4-1,1-1 0,-8-3 0,-5 0-1,-2 3-1,-1 8-5,-6 8-6,7 16-10,-5 15-33,-4 12-34,-8 42-119</inkml:trace>
  <inkml:trace contextRef="#ctx0" brushRef="#br0" timeOffset="344463.8523">20936 8986 229,'0'-8'75,"0"-13"-12,0 0-11,0-4-23,2 7 8,-2-1-4,0 3-18,0 2-5,0 1 5,-3 4 0,-8 2-4,-5 7-7,-8 0-4,1 0 0,-8 7 0,0 14-1,-2 5 1,2 3 0,2 4 0,4-3-1,10 2 1,6-6 0,5-3-2,4-5-3,0-3 1,6-8-5,10-4-13,4-3 9,5 0-2,2-12 13,4-10-8,2-10-6,3-3 4,-3-9-2,1-3 10,-4-8 3,-3-1 0,-7-2-10,-2 3-2,-9 4 10,-3 5 0,-3 7 3,-3 9 0,0 6 3,0 7 5,0 6 7,0 4-1,0 2-6,0 5 3,0 0 0,0 0-8,0 0-3,0 0 0,0 0-3,0 10 2,0 9 1,-3 7 3,-6 1-1,-1 5 5,1 3 6,-2 3-5,4 0 4,1 3 1,3-2-5,3-1-2,0-4-4,0 0 0,3-7-1,9-3-1,1-5-1,3-3 1,0-3-2,4-6 1,3-2-6,1-5-10,3 0-7,-2 0 12,0 0-38,1-7 3,-7 0-45,0 0-19</inkml:trace>
  <inkml:trace contextRef="#ctx0" brushRef="#br0" timeOffset="344883.4594">21364 8911 169,'-1'-3'76,"-1"1"-24,1-1 27,1 3-26,0-2-3,0 1-9,0 1-17,0 0-6,0 0-6,0 0-1,0 0-5,0 0-3,0 0-2,0 0-1,-3 0-1,0 6 1,1 6 0,-1 6 0,2-1 1,-3 3 0,2-3-1,-1-1 0,2-3 0,1-3 0,0 0 0,0-6-1,0-2 0,0-2-6,-2 0-6,-3 0-4,1 0-2,-4-5-22,1-3-30,0 5-67,-1 0-127</inkml:trace>
  <inkml:trace contextRef="#ctx0" brushRef="#br0" timeOffset="345364.2081">21828 9203 282,'0'-2'57,"0"2"-37,0 0 2,1-2 20,1 2-6,-2 0-22,0 0-10,0 0-2,0 0 0,0 0 0,-3 2 3,-10 12-5,1-2-4,-6 5-49,-3 2-59,1-1-202</inkml:trace>
  <inkml:trace contextRef="#ctx0" brushRef="#br0" timeOffset="346340.0757">22638 8903 157,'0'-26'112,"-12"6"-91,-3 3 5,0 3 6,-6 6 9,3 5-31,-1 3-4,-5 0-4,1 9 2,-2 10 4,-3 7 0,4 2 3,3 6-4,6-1-2,4-3-1,8-3-3,3-5-1,0-6-1,3-6 1,17-6-8,4-4 6,0 0-8,6-11 3,-3-11-20,-1-4 7,0-5 18,-2-5-3,1-5 2,-5-5-6,-2-3 2,-5-2 2,0-2 5,-5 2-1,-2 5 2,-3 6 3,1 7 16,-3 10 9,-1 6-15,2 6 2,-2 7 0,0 1 6,2 3 0,-2 0-16,0 4-6,0 16 0,0 11 5,-4 6 3,-6 4 4,-2 1 6,2 5-7,-3-2-4,5-3 2,1 1 3,2-5-4,5-4-4,0-4-2,0-6-2,4-3 0,7-4 0,1-4 0,4-6-2,1-3-15,-2-2-16,5-1-33,-4-1-43,-3 0-93</inkml:trace>
  <inkml:trace contextRef="#ctx0" brushRef="#br0" timeOffset="347073.8293">23015 9007 303,'0'-3'64,"0"3"-42,0 0 7,0 0-10,-5 0-17,-5 0-2,0 0 2,1 0 0,-3 0-2,3 0 0,-2 0 2,1 0-2,1-1 3,3-8-2,1-1-1,5-1 0,0-1-1,0-2-7,4 3 8,6 0-1,1 3 3,2 1-2,-2 3 5,-1 1 4,2 3-5,-6 0 1,0 0-4,-3 11 0,-3 8 2,0 4 5,0 4-2,-1 2-2,-13-1 4,-2 2-3,-1-1-1,-7 0-3,-1-2 1,-3-1 1,1-3-3,0-2 1,7-5 0,1-3-1,6-6 0,2-5-2,5-2-5,2 0-1,0-2 2,4-15-5,0-2-1,0-3-2,4 3 6,10 3 5,0 2 3,1 4 3,0 3 0,-3 2 12,1 4 1,-4 1-10,0 0 5,2 0-7,-2 9-3,1 3 0,0 1 2,1-2-2,-2 1 1,3-6-2,-2-1 0,1-3 0,1-2-9,-1 0-15,3 0-21,1 0-81,0 0-39</inkml:trace>
  <inkml:trace contextRef="#ctx0" brushRef="#br0" timeOffset="347284.5379">23206 9201 189,'8'0'28,"-1"0"4,2 2 27,-6 6-21,-3 1 0,0 3-21,0 0-9,0 2-4,-4 1 1,-8 2-5,1-2 0,-3-1-22,-2-2-61,-6 1-86</inkml:trace>
  <inkml:trace contextRef="#ctx0" brushRef="#br0" timeOffset="348289.4528">24264 8914 216,'0'-16'42,"-16"4"-28,2 0-1,-5 4 5,-2 2-5,-5 4 3,-7 2-7,1 0-4,-1 16 2,0 5 12,2 3-3,4 4-7,7 3-2,9 2 7,6-4-6,5-1-3,0-6-2,3-2-3,12-6-2,5-6-1,5-3 0,0-5 2,2-2-5,-3-15-14,-1-5 2,0-9 7,1-6-12,1-4 16,-1-10-21,-4-4-4,1-5-13,-1 0 14,-2-2-8,0-1 26,-3 3 13,0 8 16,-4 9 28,-5 10 45,1 13-31,-4 7-15,-3 9-4,0 4-7,0 0-26,0 4-6,0 20 0,0 7 7,0 10-1,-5 1 7,-5 6 3,-2 0-4,-1 2-3,2-1 3,2-5 0,-1-5-11,7-1 1,0-4-2,-1-2 1,4-3-1,0-6 0,0-3-1,8-6-7,4-4-23,-2-2-26,4-5-15,-4 0-81</inkml:trace>
  <inkml:trace contextRef="#ctx0" brushRef="#br0" timeOffset="349001.9341">24516 8984 24,'0'-6'292,"0"4"-224,5 0-39,-1-2-4,5-2 0,3 1-14,7-1-5,2 0-1,3 3 2,-2-2-2,-1 2-3,-3 2 1,-5 1-3,-5 0 0,-5 0 0,-3 0-3,0 0-1,0 0 4,-3 4 0,-8 9 3,-3-1-3,-2 0 0,0-1 1,4 0-1,-3-1-1,4-3 0,2 2 1,3-4-2,0 0 0,4-3-1,2 2 0,0-2 1,0 1-6,0 0-2,5 2 9,6-5-1,5 3 2,7-3 0,2 0 0,4 2 1,-2 0-1,-2 1-1,-3-1 1,-5 3-1,-7 0 0,-7 0 1,-3 2-6,0 2 5,-12 4 1,-10-3 2,-4 3-1,0-1 0,-2-2-1,1 0 0,7-2 1,0-1 1,6-4 2,4-1 4,4-2-2,4 0 3,2 0 0,0 0-8,0 0-1,0-5-6,0 0-22,0 3-17,0 2-95</inkml:trace>
  <inkml:trace contextRef="#ctx0" brushRef="#br0" timeOffset="355121.7005">21533 10517 90,'0'-12'104,"-2"4"-95,-9 1-3,4 7 26,1 0 8,3 0-12,-1 0-7,-1 5 3,-3 4 2,-1 1-5,-2 2 5,-2 5-12,3 2-3,2 1 5,-2 5-1,2 0-6,3 3 1,1-1-1,4-3-2,0 2-2,0-3-3,3-4 2,9-1-2,6-3 0,4-5-1,4-2 2,2-4 2,2-4-5,0 0 2,1 0-2,-1-5 0,0-7-3,-5-3-2,-4-4 2,-3 0-2,-2-4 5,-7 0-2,-6 3 1,-3-4 1,0-1 3,0 2-3,-6-7 1,-9 6 5,-3-5-5,-1 3 3,-5 6 0,-5 3 0,3 4-4,-3 10 1,6 3-1,0 0 0,4 3-1,2 19-3,4 3-14,3 7-30,4 1-30,4 2-67</inkml:trace>
  <inkml:trace contextRef="#ctx0" brushRef="#br0" timeOffset="355489.5553">22290 10910 211,'0'0'146,"0"4"-131,0 1-12,-3 2-1,-4 3 5,3 0 1,1-1-6,-3 0 0,1 4-2,-4-4 1,0 2-1,0-5-1,-1 5-47,-2-4-132</inkml:trace>
  <inkml:trace contextRef="#ctx0" brushRef="#br0" timeOffset="356442.4861">23599 10651 29,'3'-17'115,"-3"2"-54,0 5-6,0-2 2,0 2-10,-2 2-15,1-3-3,-2 2-9,-1 1-7,3-1-1,-1 2 4,1 1-4,-2-1 1,3 4-3,-1-1-5,-2 3 4,1-1-3,1 2 2,1 0-5,0 0-3,0 0-1,0 0-1,0 17-5,0 5 7,0 9 4,0 2-1,0 1-1,0 3-1,0-3-1,0 2 0,0-4 0,-2-1 0,-2-6-12,-1-1-15,-1-4-12,-3-3-12,2-4-8,-2-3-22,1-2-23,0-4-50</inkml:trace>
  <inkml:trace contextRef="#ctx0" brushRef="#br0" timeOffset="356778.6494">23465 10944 99,'-5'0'60,"2"0"-10,1 0 3,1 0 1,1 0-3,0 0-15,0 0-8,0 0-11,0 0-6,0 0 3,0-4 0,3-1-5,9-2-9,1-1 0,3 2 0,1 2 0,4 2-3,1 2 3,-1 0 0,2 0 2,-3 0-2,-3 2 0,-3 6-2,-4 0 2,-1-1 0,-3-1 0,-2-2 0,-1-1 0,-2-2 0,1-1 0,-2 0 0,3 0-4,-1 0-8,5-3-6,-1-8-14,0 1-46,-2-2-70</inkml:trace>
  <inkml:trace contextRef="#ctx0" brushRef="#br0" timeOffset="500135.8071">3398 6950 113,'0'-3'13,"0"-5"-3,0 3 14,0 2 11,0 3-8,0-2-8,0 2-3,0 0 5,0 0 3,0 0-4,0-1 0,0 1 1,0 0-3,0 0-2,0 0-3,0 0-2,0 0-2,0 0-3,0 0-2,0 0-3,0 0-1,0 0-3,0 1 3,0 15 7,0 4-4,-1 7-3,-1 2 2,2 7-2,0 5 3,0 2-2,0 3-1,0-1 0,0 0 2,0-3-2,3 0 1,-1-3 1,2 2-1,-1-4-1,-2-1 0,-1-5 0,2 0 2,-2 0-1,0-4 0,0 1-1,0-1 1,0-1-1,3 1 0,-3-3 0,3 0 0,0-1 0,1 0 1,0 1-1,-1-1 0,1 2 1,-4 2-1,4-2 0,-2-2 0,1 0 0,0-3 1,0 4 0,0 0-1,0 0 0,0 2 0,0-6 0,-3 6 1,3-2-1,1 1 0,-2 2 0,1 1 0,0-2 0,-2 1 0,1-1 0,-1 3 0,1-3 0,-2 5 3,0-2-3,0-3 1,0-2-1,0 3 0,0-2 1,-2-1-1,-1 2 0,2-4 1,-2 0-1,1 0 0,2-1-1,-1-1 1,1-1 0,0-4 0,0-1 0,0-1 0,0-2 0,0 1 0,0-4 0,0 4 0,0 3 1,0 0-1,0 2 0,-2-1 0,-2 0 0,1-4 1,0 1-1,3-1 0,-2-2 0,-1-1 0,2-2-1,-1-2 1,1-2-2,-2-3-13,0 0-33,-6 0-108</inkml:trace>
  <inkml:trace contextRef="#ctx0" brushRef="#br0" timeOffset="505123.7948">1245 9760 308,'-5'5'67,"-6"-3"-58,1-2 3,1 2 28,8-2-12,1 3-13,0-3-6,0 0 0,0 2-1,0-2 0,0 0-3,0 0 2,0 0 2,0 0-2,0 0 6,0 0 3,4-2 4,11-17-9,7-13-11,9-4-1,7-6 0,-2 0 1,1 2-7,0 2-8,-11 4 2,-7 2 4,-8 11 0,-7 7 3,-4 6 4,0 5-6,-3 3-13,-9 0-5,-6 5 23,0 10 6,-1 1-5,2 6 2,7-5 0,7 0-11,3 0 7,0 2-8,15-2-7,10 0 19,2-5 6,3 4-6,0-2-9,-2 0-3,-4 1-5,-8 2-21,-8 4 0,-8-2 2,0 3 12,-8 0 8,-14-2 13,0-2-1,-7-5 4,3-3 0,3-5 12,2-1 20,5-4-8,7 0-4,4 0-14,5 0-6,0 0-3,2 0-14,14-4 3,4-3-25,5-3 31,5 2-21,-2-2-33,0-1 2,2-1 25,-3-1 9,1-3 14,-5 2 12,-2-2 3,-3 1 13,-5-1-6,-4-1 13,-2 5 3,-6-1 18,1 2-11,-2 1-9,0 3 33,0 1-27,0 2-12,0-1-5,0 0 1,0 2 2,0 3 4,0 0-6,0 0-7,0 0-6,0 0-1,0 0-8,0 8-6,0 7 14,0 7 1,0 3 4,0 3-2,0-5 1,2-3-4,4-2 0,0-2 0,7-4 0,-2-3 0,5-3 3,-2-6-2,-1 0-1,0 0 0,1 0-17,-3-5 7,0-7 1,-3-3-3,2-2 11,-4-2 0,-3 0-4,2 5 5,-4 3 0,-1 4 2,0 5 1,0 2 9,0 0-12,0 0 0,0 0-6,0 12 6,0 7 11,0 5-2,0-4-7,0 0-2,2-6 0,5-2 0,5-1 1,-3-5 1,9-2 4,-3-4-6,4 0-3,3 0-36,-5-14-20,4-5-17,-3-3-49</inkml:trace>
  <inkml:trace contextRef="#ctx0" brushRef="#br0" timeOffset="506504.0417">2106 9506 100,'-4'-3'140,"1"3"-93,3 0-9,0 0-32,0 0-6,0 15-3,0 4 3,0 8 6,0-3-2,0 6 10,0-4-7,0 6-2,0-4-4,0-6 3,0 2-4,0-5 1,0-2-1,0-6 0,0-2-1,0-7-1,0-2-8,0 0 2,0 0 8,0 0 4,0-4 2,0-7-6,4-5 2,5 2-2,-1 1 2,7 3-2,-2-2 0,5 5 0,-1 4 0,2 1-3,-3 2 3,1 0-3,-7 3 1,2 9 1,-3 2 0,-4 1-6,-4-1-4,-1 1 3,0 2 0,-1-2 6,-13-1-4,-1-7 6,0 2 4,-4-4 6,2 0-7,-2-2 3,4-3 1,2 0 5,4 0-4,1 0 2,8 0 0,0 0-4,0 0-6,0 0 0,0 0-8,0 0 8,0 0 4,9 0-2,2 0 1,3 0-2,5 0 2,0 0-2,6 0-1,-1-8 1,3-1 1,-3-3-2,3-2 1,-7-4 1,-3-2-2,-1-3 2,-6 1-2,-3-2 3,-3 3 0,-4-1-1,0 2-2,0 8-7,-4 5-10,-1 6 11,2 1 6,2 0 4,1 0-4,0 4-7,0 5-6,0 3 5,2 0 1,5 0 7,9-1 4,-2 0 3,2-3-6,5 1 6,-4 0-5,5 3 0,-9 0-1,2 1-1,-9 1 0,-6-2-9,0 3-15,0 0 20,-8-1 2,-6-2 2,2-3 13,-5 1-4,8-4-3,3-3-3,5-3 1,1 0-4,0 0-1,0 0-11,4 0-1,10-3 4,4-8 4,1-1 3,4 2-21,2 3 11,-1-6 12,-1 4 1,-4-1-1,-2 3 2,-5 0-1,-3 4-1,-4 2 7,-1-1-1,-2 2-1,-2 0 8,0 0 6,0 0-3,0 0-9,0 0-2,0 0-3,0 0-2,0 0 0,0 0-2,3 0 2,1 0 3,2 0-1,7-3 0,1-2 1,4 0-2,1-2 0,-2-6 0,2 2-1,-4-4 0,2 4 1,-8 0-1,-4-1 2,-5-1 3,0 2-5,0-1-3,-5 4-5,-6 4 6,-4 2 4,4 2-2,-2 0 14,3 6-11,-1 11 0,2 2-2,3 3-1,2 1 4,4 2-4,0-2 0,0-2 1,10-4 3,5-2 2,0-4-5,5-5 4,8-4-1,2-2-4,4 0-25,4-14-35,3-6-35,-4-5-54</inkml:trace>
  <inkml:trace contextRef="#ctx0" brushRef="#br0" timeOffset="506758.3978">3091 9433 166,'-3'-10'103,"-3"5"-4,6 1-44,0 4-24,0 0-21,0 0-10,0 0-7,0 17 5,0 7 2,0 10 12,0 0-3,0 4 3,0-4-3,0 5-7,4-5-1,-2-3 0,4-4-2,-2-3 2,5-5-2,-4-2-4,2-6-45,-2-2-73,2-7-39</inkml:trace>
  <inkml:trace contextRef="#ctx0" brushRef="#br0" timeOffset="506976.4339">3148 9635 291,'0'0'47,"0"0"-26,3 0-3,3-1-2,4-1-8,2 1-1,6-3-3,-5 1-3,2-2 3,-7 1-3,4 1-1,-5-2 0,-3 5-1,-2-2-14,-2 2-24,0 0-36,1 0-27</inkml:trace>
  <inkml:trace contextRef="#ctx0" brushRef="#br0" timeOffset="508416.0641">5341 9726 94,'-17'-16'124,"-6"2"-94,3 3-10,3 8 49,2-2-46,-3 4-13,-1 1 0,4 0 2,-4 0-8,-1 9-3,4 5 1,1 1 6,4 7 2,2 2-6,6-2 1,3-1-4,0 0 1,2-6-2,8-2 0,8-4 0,0-6-3,3-3-1,4 0 0,2-20-7,-3-3 4,0-9-20,-6-8 1,0-5 5,0-6-8,-8 0 10,-1 0 8,-9 1 8,0 2-3,0 6 5,-10 6 1,-2 10 10,-3 4 4,6 11 23,0 5 0,7 6 1,2 0-18,0 0-7,0 9-13,0 13 0,0 9 5,0 2-4,0 1 16,0 3-9,0-1-3,0 2 0,0 2-2,0 2 3,0 0-5,2-4 1,1-1-2,1-7 0,2-3-3,1-5 2,6-6 1,-1-4 2,3-2-1,5-8 0,3-2-1,1 0-2,7-19-6,0-2-15,-1-7-3,-3-3-19,-3-3-2,-8 3 25,-8 4 22,-1 4 2,-7 8 13,0 7 19,0 1 6,0 7-6,0 0-16,0 0-12,0 2-6,0 12 0,0 7 3,2 3-1,1-2 0,0-3-1,-1 4-1,0-3 1,0-4-1,-1-4-12,2-3-85,-3-7-128</inkml:trace>
  <inkml:trace contextRef="#ctx0" brushRef="#br0" timeOffset="508588.8781">5642 9416 393,'0'-11'55,"-3"5"-28,3 4-6,0-1-16,3 3-5,13 0-4,6 9-19,0 14-60,-4 1-164</inkml:trace>
  <inkml:trace contextRef="#ctx0" brushRef="#br0" timeOffset="509114.3654">5802 9806 373,'0'0'0,"0"0"-18,0 0 18,5 2 0,4-2 8,0 0 0,1 0 4,1 0 4,-1-11 8,4-7-10,1-6-10,1-5 0,1 0-3,0-3-1,-3 3 0,-4 10 0,-5 3-2,-5 10 2,0 6-5,0 0-11,-11 0 16,-2 10 6,-3 7-6,2-2-3,7 4 2,5-1-1,2-1-3,0 1 5,21-6 0,4 2 3,11-3-2,1-4 6,1 0-7,-4 0 1,-9-2-1,-7 3 1,-9 1-1,-9 1 0,0 1-4,-3 3 4,-15 0-5,-5 0 10,-6 2-1,5-6-3,0-2 1,2-1-2,7-3 1,2-1-2,4-1 1,4-2-14,2 0-75,3 0-109</inkml:trace>
  <inkml:trace contextRef="#ctx0" brushRef="#br0" timeOffset="510944.6164">6387 9697 162,'0'-6'76,"0"2"-19,0 2 11,-4-1-31,-8 3-20,3 0 2,-5 0-9,-2 0-2,4 12 2,-3 3-1,3 0-3,-1 4 1,7 1-7,4 2 9,2-3-8,0 2 3,8-2-2,10 1-2,4-3 0,2-8 0,6-1 2,5-4-2,-2-4-9,0 0-26,-2 0-3,-2-10-12,-8-1 4,1-6 19,-6-3 20,-2 4 7,-6-2 2,2 1 6,-6 3 20,-4 1 5,0 2 4,0 2-14,0 3-6,0 2-4,-4 3-1,-2 1-4,-4 0-5,-4 0 8,-1 10-10,2 5-1,-2 1 3,3 2-3,4 1 0,4 0 0,0-4 0,4-1 1,0 0 0,0-6-1,10-2 0,-3-2 0,4-4 0,-1 0 0,1 0 0,-2-1-3,2-10 0,-3-1-7,3-2 6,-3 0-1,-3 5 1,1 2 2,-3 3 2,-2 2 0,1 2-2,-1 0-4,2 0 2,1 8 4,1 1 3,3 4-2,-2-1 0,1-1 0,2-2 0,-3-5-1,0-3-1,6-1 1,0 0 0,3 0 3,3-12 1,0-10-3,4 0 0,2-5-1,-2-7 0,-2 3 0,-4-3-6,-7 3-10,-4 2-31,-5 11 14,0 4 15,-5 6 8,-4 8 10,0 0 12,0 0-9,5 10-3,1 0-2,3 1 2,0 0 0,12 3 5,4 0-1,2-1-2,-4-1 2,3-1-4,-2 0 0,-7 3 0,-4-2-3,-4 3-3,0-3 2,0 3 4,-4-1 0,-6-2 10,3 1-7,-3-3-1,5-1 1,2 5-2,0-6-1,3 1-1,0-2 1,0 1 2,0-3-2,0 2-1,8-4 1,10-1 0,4-2 6,8 0-6,4 0-15,3-5-50,5-7-7,1 2-19,-5-2 15,-1-4 30,-7 2 46,-6 0 9,-8 0 23,-7 0 17,-3 0 4,-3 1-20,-3-2-7,0 3 5,0-1-3,0 4-15,-4 1 27,-1 4-12,-3 3-11,-3 1-5,0 0 1,-2 0-11,-2 2-1,3 12 3,-3 5-3,1-1 6,3 2 2,2 0 2,4-2-9,1-3 3,4-2-5,0-1-1,0-2 0,6-5-1,6-3 2,7-2-2,3 0-16,1 0-44,-1-14-12,-1-3 2,-7 0-19,-1-7-2,-5 1 90,-1-5 3,-4-4 64,-3-1-19,0-8 2,0-1-26,0 0 2,-2 0-5,-2 5 18,0 7 9,3 10 6,-2 9 5,2 5-15,-1 5-14,2-1-5,0 2-13,0 0-9,-1 10-6,-1 12 6,1 14 1,-3 5 2,2 7-1,-1 1 2,3 3-1,0-2-2,0-2-1,0-9-1,0-6-2,2-2-32,6-12-83,1-3-156</inkml:trace>
  <inkml:trace contextRef="#ctx0" brushRef="#br0" timeOffset="511377.6661">7443 9878 145,'9'-2'14,"6"0"17,0-4 1,6-1-27,-5 0-3,1 0 0,-4-4 0,-3 3-2,1-3 2,-5-3-2,-3 0 0,-2 2 0,-1 2-4,0 3 1,0 2 2,-7 3 1,-4 2 16,-2 0 6,0 0-4,-2 4 8,0 8-3,0 2-8,3 3 1,3 0-4,0 1-11,3-4 6,6 3-6,0-2-1,0-6 1,6 1 0,12-4 4,10-2-3,4-4 1,2 0-3,8-5-29,7-7-30,3 0 15,-7-5-48,-2 0-13</inkml:trace>
  <inkml:trace contextRef="#ctx0" brushRef="#br0" timeOffset="511648.4454">7934 9716 104,'-5'-10'35,"-14"-2"3,0 0 6,4 6-1,-1 1-5,0 4-9,2 1-5,2 0 6,-2 0-13,4 3-1,-1 6-2,2 5-6,-4 0 1,3 2-8,5 4 9,-2 1-3,5-2-5,2-2-1,0-1-1,0 0-2,13-7 2,10 1 0,-2-5-2,3-5-34,-1 0-39,1-4-18,-6-10-6,0-5-46</inkml:trace>
  <inkml:trace contextRef="#ctx0" brushRef="#br0" timeOffset="511918.5108">7934 9716 9,'21'-104'81,"-21"62"-58,-12 1 5,3 6 0,-4 5 25,1 5 8,-2 8 11,5 3-17,2 5-15,2 4-15,2 5 2,3-2-9,0 2-7,0 0-8,0 0-3,-1 10-4,-4 14 4,1 5 3,0 8-2,-2 6 5,4 5 0,-1 3-1,0 0-3,3-4-1,0 0 0,0-8-1,1-8 1,6-2-1,7-7-3,-5-3-49,-6-8-169</inkml:trace>
  <inkml:trace contextRef="#ctx0" brushRef="#br0" timeOffset="692889.7313">10331 8051 331,'-8'-14'19,"-3"2"-6,0 12-7,11 0 9,0 0 0,0-5 4,14 5-12,14 0 0,8 0-3,8 2 0,6 7 13,5 2-12,5 5-5,5 1 0,8 6 1,11 3 0,9 1-1,7 4 1,20 1-1,11 3 2,17 1 0,15-1-2,11 0-1,7-1 1,5 1 0,11 0 1,10 1-1,11 0 1,7 0 2,12 0-3,6-2-3,10 3 3,6-4 3,8 1-3,3-3 0,-4 2-3,5-2 3,-1 2 3,-2 1-3,-3-4 0,-4 1 0,-2-2 1,-7-3-1,-7 1 0,-11-3 0,-7-1 0,-4-1 0,-11-3 1,-9-2-1,-11-3 0,-18 0 0,-6-2-2,-14 3 2,-6-3 2,-4 0-1,-17-1 0,-5 2-1,-14-3-1,-7 1 1,-12 2 0,-11-5-1,-12 3-1,-14-1-3,-16-1 2,-11 1-3,-13 0-3,-12-3-21,0-4 4,-17 5 25,-3-4-1,5 0-20,-3 1-19,4-5-5,3 0-32,-1 0-79</inkml:trace>
  <inkml:trace contextRef="#ctx0" brushRef="#br0" timeOffset="693264.563">19443 9021 188,'-30'-11'24,"3"-1"14,5 3-12,4 1 15,7 1 5,7 3-20,4 1-6,0 3-20,9 0-8,14 0 8,14 17 25,8 6-14,10 1-4,0 7-6,-1 1-1,-2 5 1,-13 4-1,-12 2 0,-11 3-1,-10 0 0,-6 0 1,0-7-4,-15 0 7,-22-3-3,-8-4 2,-28 1 1,-24 3-2,-24 6-1,-18-3-11,-15 1-66,-6-19-189</inkml:trace>
  <inkml:trace contextRef="#ctx0" brushRef="#br0" timeOffset="694263.3604">10862 7483 229,'2'-2'20,"-2"2"0,-3 3-7,-3 10-5,1 1 28,-11 7-23,-16 10 0,-10 2 5,-7 2-2,0-1-2,3 0-5,-2-1 3,-1-4 1,1-2 2,6-1-1,8-1 4,10-6-7,6 0-3,9-4-5,8 0 2,1 3-3,6 4-1,15 3 5,7 1-5,5 4 5,6 3-6,2-1 0,1 3 4,1 0-4,2 3 0,3 4-11,0 0-50,-2-6-118</inkml:trace>
  <inkml:trace contextRef="#ctx0" brushRef="#br0" timeOffset="698109.7162">20894 12874 228,'8'-16'150,"-4"-3"-110,-4 2-36,-16 17 15,-5 0-1,-1 0-2,7 5-2,3 1-8,0-1-4,0-2 1,2-3-2,-1 0 3,2 0 5,-1 0-5,-2-17 1,3-15-4,1-8-1,8-7-4,0-1 1,8 0 3,10 3 0,5 2-1,3 7 0,2 6 1,2 8-1,-9 11-6,0 10 7,-9 1-3,-5 25-1,-6 18 4,-1 18 5,-10 15 4,-21 13-6,-8 5-2,-7 2 1,-6-6-1,1-10 1,2-9-2,-1-16 0,6-10 2,2-13-2,8-13 1,14-8 1,10-10 0,6-1 1,4-5-3,0-22-8,4-10-2,11-7 7,9 5 1,0 3 0,-2 11 4,-1 10-2,1 12 0,2 3 6,1 6-1,5 18 7,4 1 4,1 4-7,1-3-5,-1-1-1,3-4-2,-3-4-1,1-2-2,5-8-24,-4-7-36,-9 0-70,-10-19-139</inkml:trace>
  <inkml:trace contextRef="#ctx0" brushRef="#br0" timeOffset="699190.2041">20929 12196 265,'-11'-11'102,"4"5"-73,7-2-3,1-3-19,19-2-4,6-4 9,10-1-6,6 0-3,9-1-1,-5 2 1,2 4-1,-12 5-2,-10 5 3,-8 3-3,-13 0-3,-5 12-5,0 8 6,-6 6 2,-11 3 2,-2 4 0,0-3-1,1-5 0,0-6-1,5-3 0,7-8 2,1-2-2,5-6 0,0 0 1,0 0-1,6 0-7,6-4 2,7-6 5,5 1 9,3 0-6,3 4-3,-2 2 0,2 3 0,1 0-1,-4 5 1,-7 9-3,-6 3-3,-9 1 0,-5 3 6,0-1 4,-21 0-4,-6 2 3,-4-5 1,-2-1-2,3-7 1,6 0 1,5-6-3,10-1 0,9 1 1,0-1-2,0 1-23,18 1-138</inkml:trace>
  <inkml:trace contextRef="#ctx0" brushRef="#br0" timeOffset="700204.369">22146 12804 294,'-12'-24'31,"-9"24"-22,-7 0-8,8 0-1,-9 10 7,-12 5 14,-1 7-5,2 3-6,7 3 3,12 0-3,8 1 0,10-5-3,3-1-2,2-5-5,18-6 0,13-12-2,5 0 2,12-10 6,4-11-6,1-12-7,-3-3-25,-6-7-7,-12-9 10,-8-5 18,-8-5 8,-3 1 3,-8 1 1,-5 4 3,-2 3-2,-7 2-3,-14 5 2,-2 6 14,2 17 26,5 6-25,8 10 18,5 7-10,3 0-24,0 19 3,0 15-3,0 16 23,-1 9-4,1 2-4,0 3 8,0 0-14,0-5 3,4-6-5,1-6 0,3-13-4,-1-6-3,6-8 0,4-7-2,1-6 2,5-4 0,7-3 2,2 0-2,0-13-2,1-6-13,-3 0 3,-5-4 2,-5 0-3,-4 3 10,-7 2 0,0 4 3,-6 5 1,-3 5 2,0 3 1,0 1 2,0 0-3,3 0-3,-2 1-4,1 12 3,1 7 1,0 2 6,-3 2-2,2-1-4,-2 2-4,1-2-27,-1-4-15,0-7-53,0-10-119</inkml:trace>
  <inkml:trace contextRef="#ctx0" brushRef="#br0" timeOffset="700361.1012">22598 12515 270,'-3'0'83,"3"0"-77,0 0-6,3 3 0,9 11-5,2 10-1,-4 3-146</inkml:trace>
  <inkml:trace contextRef="#ctx0" brushRef="#br0" timeOffset="701177.3938">21835 12920 168,'-14'-6'57,"6"6"-12,8 0-24,0 0-1,9-3-20,15 0 12,10-5 14,15-1-12,8-4-9,7-3-1,5-1-3,4 0-1,-3 0-1,-9 5-6,-17 2-24,-27 5-8,-17 5-55,-31 0-3,-32 16 94,-17 5 6,-17 3 6,-10 0 44,2-2 23,13-5-8,14-3-19,32-5-22,24-3-5,20-6-5,6 0-17,40-6 0,26-12 4,19-4 10,19 0-14,10 0 0,0 2-32,-16 0-1,-23 4-10,-37 8 26,-33 8-18,-18 4-30,-39 16 65,-27 6 15,-18-2 37,-10-1 5,-2-3-10,16-3-7,19-4-16,28-4 2,21-6-5,21-3-13,15 0-8,39-9 0,28-13 3,25-5 0,16 2-3,3 3-28,6-1-20,2 3-12,-15 3 13,-23 5-4,-28 5-28,-23 7-2,-27 0-30</inkml:trace>
  <inkml:trace contextRef="#ctx0" brushRef="#br0" timeOffset="701949.6511">23020 12646 306,'0'-23'55,"0"8"-20,4 10-24,11 0 9,-1 3-10,-2 2 5,1 4-7,-2 16 7,0 7-14,-2 8 1,-7 1 5,-2-1-3,0 2 0,-2-5-1,-9-4-1,0-7-2,2-8 1,1-6 0,6-4 1,0-3-1,2 0 5,0-15-5,0-10-1,10-8-2,4-4 1,7-4-2,4 3-11,2 6 7,-3 5 3,3 8-1,-3 12-3,1 4 8,2 3 1,-2 1 7,-4 15-5,-3 4 2,-6 5-3,-4 0-1,-4 6-1,-3 5 1,1 1-1,-2-1-40,0-1-77,0-11-169</inkml:trace>
  <inkml:trace contextRef="#ctx0" brushRef="#br0" timeOffset="702993.7354">23452 12659 51,'7'-13'145,"1"7"-66,-3 6-48,-1 0 8,-4 0-16,0 11-20,0 9 23,-1 3 21,-2 5-33,3-2-8,0-2-4,0-5 1,0-3-2,12-5-1,4-7-2,1-4 1,8 0-3,3 0-22,5-13 6,-3-5-24,-6-5-4,-8-6-7,-4 2 25,-6 3 18,-4 7 11,-2 5 1,0 7 4,0 5 33,-5 0-15,-5 17-7,2 2 5,1 7 8,4 1-8,3-1-5,0-5-4,3-3-7,10-5-4,4-4 0,2-1 5,2-8-10,1 0-18,2 0-5,-2-16-42,-2-3-1,-4-2 5,-2-3 26,-1 2 34,-9 2 6,-1 1 14,-3 7 17,0 6 6,0 3 26,0 3-10,0 0-37,0 3-6,-1 11 6,-5 8 8,2 1-10,2-3 2,2 2-6,0-2-8,0-2 1,0-6-2,0-1 1,0-5-2,0-3-6,4-3-15,-2 0 6,5 0 11,-2-11-6,0-1 4,-1-2-1,1 0-8,-1-3-1,-1 3-7,0-2 0,0 3 19,1 5 4,1-1-3,3 2 1,-4 4 2,5-2 16,0 3 9,0 2-6,4 0 0,-1 0 0,4 0-6,-2 0-7,1 13 4,-5 1-7,-2 0-6,-2 2 5,-6 4-2,0-5 3,0 1 3,0-2-3,-5-4-3,-4-5 0,2 0 0,1-5 4,3 0-3,-1 0 1,4 0 3,0-8-5,0-7-15,4-4 12,8-4 0,1-4 4,5 1-2,-1 1 1,-1 5-1,0 4-1,-1 7 2,-2 6 11,-3 3-5,3 0 0,-4 1-5,-1 16 1,-1 3 7,0 7-6,-2-2-3,1 4 9,-2-1-9,-1-1-20,0-2-75,-3-5-189</inkml:trace>
  <inkml:trace contextRef="#ctx0" brushRef="#br0" timeOffset="704343.7356">24410 12350 378,'-18'-17'44,"8"14"-30,10 3-1,0 0-13,0 16-6,0 7 6,0 10 6,0 6 2,0 2-5,0 0 1,0-4-2,0-4 1,0-3-3,0-7 1,-2-9 2,-3-6-1,5-5-2,0-3 0,0 0 2,0 0 4,0 0 0,0-14-6,7-3-4,-1-2 4,1-2-4,6 1 2,2 6-9,8 7 10,-4 1 1,4 6 0,-1 0 1,-3 1-1,-2 12-1,-5 6-1,-3 4 0,-5 0-3,-4 1 4,0 0-3,-9-4 3,-13 6-1,-7-6-3,-6 2-10,2-8 4,-5-10 11,11-4 2,4 0-1,8 0 2,7 0-1,7-7-2,1 0-1,3 1-12,16-1 13,8 3 3,3 1 0,6 0-2,0 0 0,3-2 0,2-1-1,-1-3 1,-5-1-1,-1-4 4,-1-1-2,-8-6-2,-7-3 2,-4-5 1,-8 2-1,-6 3 0,0 0-2,0 4-3,-8 3-2,-6 7 5,-2 3-4,1 5 8,-3 2-7,5 0 5,-3 16-2,6 2 0,4 3 1,6 2-1,0-2 1,2 3 0,12-4 1,8-3-2,5-8 0,-1-1 2,2-5-2,6-3-1,-5 0-7,-3-3-8,-5-11 12,-6-6 4,-9-1 1,-5-3-1,-1 4 1,0 0-2,0 3 1,0 0-9,-4 6-10,2 3-8,-2 3 9,3 4 8,1 1 7,0 0-2,0 0-13,13 3 18,3 5 0,5 5 5,1 0-4,-3 2 2,-3 3-3,-3 1 0,-6 4-4,-7 2 1,0-3 0,-14 4 3,-12-4 4,0-3 11,0 0 6,5-6 4,8 1-5,10 1-11,3-6-5,0 3-3,12-2 2,7-4 6,7 0-9,0-6 7,6 0-1,2 0-1,5-6 0,2-3-5,-2-3-1,-6 0-21,-12 0-43,-16 7-76</inkml:trace>
  <inkml:trace contextRef="#ctx0" brushRef="#br0" timeOffset="704838.7516">25120 12818 144,'-11'-18'223,"3"0"-181,5-2-11,3-1 4,4-2-7,11-5-18,0-2-2,6-4-3,1 1 0,-4 2-2,0-1-1,-6 7-2,-6 5-1,-6 7-9,0 8-6,0 3 4,-12 2 10,-6 2-2,-3 11 0,0 4 4,5 4-2,3 4 1,8 3-2,5 2 2,0-1 1,24-2 0,3 0 0,5-4 0,1-1-1,-3-2 1,-9-1 0,-12-3-2,-6-1-5,-3-1 2,-16 1 5,-17 1 0,-7-1 0,-1 4-8,4-4-11,10 0-36,5-3-93,7-4-49</inkml:trace>
  <inkml:trace contextRef="#ctx0" brushRef="#br0" timeOffset="704953.3489">25199 12839 312,'-24'-6'69,"-19"6"-69,6 8-1,-8 12-111</inkml:trace>
  <inkml:trace contextRef="#ctx0" brushRef="#br0" timeOffset="706844.7612">4851 12607 304,'13'-20'49,"-10"6"-42,-3 14 43,0 0-11,-3 0-22,2 0 4,1 0 1,-3 0-6,3 0-7,-3 0-4,-3 0 0,-2 0 0,-5 0-4,-2-3-1,-4-1 2,1-6-1,-3-6 0,6-8-1,-1-5-2,8-5-4,-1 0-2,9 0 3,0 5-3,3 2-6,17 6 14,2 6 5,2 5-5,-2 10-3,-1 0 0,-3 19-5,0 15 3,-6 19 5,-5 13 4,-7 9 0,-3 12-2,-19 1-1,1 3-1,0-12 0,-3-13-1,4-15 1,0-14 0,4-15 1,5-10-1,2-8 1,3-4 0,0-12-1,2-19-17,-1-13 1,2-5 15,3 1-6,0 9-3,3 13 7,12 13-1,0 13 4,2 0 1,5 13 0,2 8 1,6 6 11,1 0-6,3-3 1,4-4-6,8-9-1,-1-3-1,4-8-13,-6 0-48,-7-8-107</inkml:trace>
  <inkml:trace contextRef="#ctx0" brushRef="#br0" timeOffset="707518.7479">4866 12223 267,'-9'-12'103,"3"2"-93,6-9-4,12-8-3,7-8 0,10-6 10,2-1-10,-3-4-2,-2-1 1,-6 7-2,-11 3 0,-9 3 0,0 8-6,-12 4-6,-11 5 2,0 9 7,1 3 4,4 5-1,8 0 0,4 0 0,6 6-4,0 6-3,6 0 7,13 4 0,12-3 1,-1 1 0,6-1 0,5 1 2,-2 0-1,-6 6-2,-3 5-7,-8 5-10,-8 7 11,-14 4 6,0-1-2,-2-2 2,-10-8 2,1-8 10,6-11 1,3-6 1,2-5-10,0 0-2,18-10 2,11-14 24,8-5-10,3-3-14,11 3-4,4 3-47,-4 8-122</inkml:trace>
  <inkml:trace contextRef="#ctx0" brushRef="#br0" timeOffset="709753.7148">6594 12674 287,'-20'0'43,"-1"0"-16,21 0 52,0-3-36,0-14-33,0-12-4,3-9-6,16-6 8,5-8-3,1-6-4,2-3 0,-4 4 1,-6 4 0,-12 9-2,-5 13-2,-3 9-11,-15 14 0,-1 8 5,-4 0 6,4 16 1,4 7-1,6 2-2,9 0 2,0-2 1,12 1 0,19-2 1,11-7-3,7 2 3,8-5 0,-2 4 0,2 6-4,-14 0-7,-13 5-7,-19 2-6,-11-3 19,-19 8 1,-22-2 4,-7 1 1,-1-4 5,5-4 8,15-8 1,9-5-4,10-8-5,8-4-3,2 0-3,14-14-20,19-10 20,16-5 4,7-10-4,-6 3-29,2-8-3,-15-2-3,-10 0 32,-5 3 3,-9 6 0,-10 10 3,-3 7 10,-10 7 9,-6 6-1,4 5 2,9 2-4,3 0-18,0 9 1,0 13-2,0 3 3,3 3-1,10 0 0,2 0-1,2-3 2,-2-4-2,0-7 0,0-4-1,-1-8-4,-3-2 3,3 0-4,-3-7 5,-2-12 2,2-5 8,2-5-8,1 0-2,-5-2-5,1 8-2,-6 1 7,1 10-1,-2 8 1,0 4 0,0 0-2,1 11-14,4 6 16,4 2 10,4 1-1,2 2-1,4-7-5,5-5 0,0-5-1,1-5-2,1 0 0,-1-15-7,6-5 6,-1-9-18,-6-2-5,-12-7 6,-13-6 16,-2 0 0,0-6 2,-17 2 0,2 1-1,-6 2 1,0 9 0,2 13 4,7 11 13,9 12-1,3 0-14,0 24 2,0 10-4,10 14 10,10 3-3,1-2 1,1-2-2,2-5-3,-2-6-1,-4-7-1,5-5 1,-6-9-2,-3-7-4,-1-7-2,-7-1 1,-6 0-7,0 0 12,0-12-3,0-2 3,0-1 0,0 0 0,8 1-3,4 2 2,7 1-3,8 5 4,1-1-1,4 6 1,-3 1-2,0 0-1,-1 8-1,2 11-1,-6 2-8,-11 4 5,-7 2-11,-6-4 1,-6 2-16,-22 0-3,-2-5-2,-6-1 37,0-3 2,-4-6 2,0 0 6,7-7 18,11-2-3,10-1-12,10 0 3,2-4-14,6-10 1,20-4 7,8-3-4,9-4 1,6 0-5,2-3 1,2 1-1,-1-4 0,-3 0 0,-6-1 2,-10-1 3,-6 3-3,-11 2-1,-13 5-1,-3 3-7,-5 7 6,-20 5 1,-7 5-5,-6 3 3,3 0 1,5 17-1,8-2 2,9 3 5,9-1 2,4-2-2,6-2-1,21-1-3,11-5 11,15-2 4,3-5-15,8 0 9,-1 0-6,0 0-4,-4 5 3,-14 3-3,-12 6 0,-20 5-1,-13 1-4,-7 2 5,-23 1 0,-6-5 6,2-1 0,4-8 3,2 1-3,8-6-1,10-4-2,5 0-2,5 0-1,0-4-1,11-11-7,14 0 8,8-2 0,3-1-2,0-2-10,1-1-3,-3-4-1,-4 0-9,-6-1 6,-6-2 9,-3 6 4,-8 0 6,-7 5 0,0 4-1,0 4-5,-7 5 6,1 4 6,-5 0-1,2 10 0,-5 11-3,-2 3 0,2 6 11,3 2 2,5-2 10,6-3-8,0-6-5,21-5-3,11-11-8,7-5-1,10-4 17,2-15-15,14-5-4,7-9 2,-1-6-44,-10 3-52,-21-6 28,-19 2-172</inkml:trace>
  <inkml:trace contextRef="#ctx0" brushRef="#br0" timeOffset="709972.6615">8771 11601 86,'-30'-41'108,"7"7"8,12 9-45,6 13 2,5 8-34,0 4-32,5 7-7,14 18 11,8 15 22,4 12-13,-1 8-9,1 6 1,1-4-7,-1 4-3,-4-3-2,-2-2 0,-1-3-24,6-11-37,1-10-22,-4-11-81</inkml:trace>
  <inkml:trace contextRef="#ctx0" brushRef="#br0" timeOffset="710256.2691">9173 11981 301,'-10'-21'37,"1"8"6,9-1 1,0 0-22,8 0-11,16 3 4,6 1-7,7 2 3,1 4-5,3 4-1,-4 0-5,-3 4 0,-2 13-1,-4 6-1,-7 3 1,-11 5 1,-8 1-4,-2 0-2,-14-3 1,-14-5 0,-7-2-1,0-8-1,-4 1-7,-1-5-20,-1-9-24,3-1-52,2 0-77</inkml:trace>
  <inkml:trace contextRef="#ctx0" brushRef="#br0" timeOffset="710452.7358">9074 11826 284,'-6'-18'132,"4"1"-101,2-3-9,22-3-1,8-2-12,8-2-9,6-1 4,0 2-4,-2 5-1,4 5-24,-12 9-35,-18 7-86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2-03T08:50:42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 1134 26,'-3'-10'23,"1"3"22,1 5-6,-1-4 0,0 0 1,1 2 9,0-2-1,-1 3 2,1-3-4,-1 0-13,2 1 8,0-3 3,0 2-24,0-5-9,0 0 0,9-1-6,9-4-3,2 0 3,8 2-2,8-3 0,1 2-3,5 1 1,0 2-1,-1 7 0,-2 2 0,-3 1 0,0 2 0,-8 0-16,-6 0-26,-4 3-16,-15 4-11,0 3-38,-3-3 16,0 3-11</inkml:trace>
  <inkml:trace contextRef="#ctx0" brushRef="#br0" timeOffset="209.7927">1325 965 113,'-5'-5'99,"1"3"-50,-1 2 2,5 0 24,0 0-33,0 0-30,0 0-12,0 7-4,0 18 4,0 10 13,0 6-4,0 7-2,0 2-3,0 5 1,0 0-4,0 1-1,0 1-10,-1 1-25,-4-8-97,0-7-78</inkml:trace>
  <inkml:trace contextRef="#ctx0" brushRef="#br0" timeOffset="414.778">1190 1589 195,'-10'-5'142,"3"5"-79,7 0-25,0 0-6,0 0-7,1-5-22,17-1-2,10-3-1,7-5 0,8-1-13,3-2-26,-4 0-80,4 5-76</inkml:trace>
  <inkml:trace contextRef="#ctx0" brushRef="#br0" timeOffset="855.792">1647 1350 365,'0'0'42,"0"0"-41,0-1 18,0-4 4,9 0-15,9-4-8,1-6 1,4-2-1,-2-2 0,1-5 1,2-5-1,-2-3 2,-3-7-2,-2 0 0,-8-1 1,-2-1-1,-7 1 0,0 4 0,-10 7 0,-5 9 6,0 9 21,3 6 7,3 5-15,-6 3-7,-3 23-12,-1 20 3,0 13 3,5 15-4,10 8 3,4 14 5,0 7 1,0 11-8,7 2 1,4 2-2,0-7-2,-5-9-1,-3-6 1,-3-10-12,0-8-18,-9-11-21,-8-16-22,-4-10-52,0-12-27</inkml:trace>
  <inkml:trace contextRef="#ctx0" brushRef="#br0" timeOffset="1028.3079">1394 1896 348,'0'-22'71,"20"0"-70,16-4 0,13-3-1,2 4 0,5 1-1,6 0-115</inkml:trace>
  <inkml:trace contextRef="#ctx0" brushRef="#br0" timeOffset="1875.7826">2585 1444 477,'0'-10'1,"0"0"37,0 8 20,8-6-47,17 6-11,6 1-2,7 1 2,-4 0-3,0 11 1,-8 9 1,-3 3 1,-9 6 0,-4 3-1,-8-3-6,-2-3-5,0-4-1,-19-4-10,3-4 15,0-4 3,4-4 2,2-6 1,4 0 2,3 0 4,3-16-4,0-9-3,3-8-3,19-10 6,3-4-1,7 4-1,2 4 0,0 8 1,0 10 1,3 4 1,1 4 1,-7 6 1,-7 6-1,2 1 0,-4 0-1,-1 8 3,-9 13-2,-3 4 0,-4 12-1,-5 5 2,0 2-3,0 1-12,0-11-18,-2-4-6,2-10-21,0-3-40,0-9 26,2-5-13,11-3-6</inkml:trace>
  <inkml:trace contextRef="#ctx0" brushRef="#br0" timeOffset="2214.7403">3291 1515 61,'16'-33'89,"-4"2"-41,-3 9 9,-1 10 6,-7 3-6,-1 9-11,0 0-7,0 0-14,0 0-21,-4 16 5,-10 8-5,2 12-3,2 1 0,4 1-1,1 4 0,5-9 0,0-2 0,0-6 1,15-8 1,3-5-2,10-7 1,4-5-1,5 0-5,-1-19-10,-2-4 5,-4-7-3,-5-2 12,-14-4 1,-8-3 2,-3-4 0,-9 4 4,-21 7 10,-7 7-8,-4 14 8,-5 8-4,7 3-12,8 3-25,9 14-47,7-1-248</inkml:trace>
  <inkml:trace contextRef="#ctx0" brushRef="#br0" timeOffset="3809.6444">4547 1623 276,'4'0'74,"0"-8"-51,2-6 35,5-6-30,8-13-22,-2-6 6,8-2 0,0-6-3,2-7 1,-3 3-2,-6-2-3,0-5 9,-9-3-6,0-5-2,-7 1-5,-2 10 0,0 11 1,-6 14 12,-4 15 3,3 9 3,2 6-8,-3 0-10,-3 7 0,-5 29-4,-1 13 1,0 13 1,7 11 0,9 0 1,1-1 2,1-6-3,20-6 1,3-9-1,6-10 0,6-14-1,7-15-8,-1-12-13,1-7 7,7-23 2,-7-14-15,3-4 3,-6-7 2,-1-3 5,-14-5 2,-7 2 5,-9 6-1,-9 10 4,0 11 8,0 14 23,-12 8 16,3 8-8,3 4-4,-4 4-20,0 22-7,3 14-3,0 7 3,1 9 3,6 0-1,0 0-1,0-3-1,0-8 1,6-3-1,-2-4 1,1-11-1,-5-9-1,3-9-7,-3-7-11,1-2-2,4-5 1,4-17 14,0-7-4,4-5-9,2 4-1,3 2-7,0 7 24,-4 8 3,0 5 1,-5 4 2,0 4 1,0 0-2,3 12 8,3 10 12,-3 7-11,-1-2-4,6 7-3,-4-8-1,4-1-3,1-6 0,-3-7 0,3-10 1,-2-2-1,5 0 0,1-19-3,1-7-6,-2-6-7,2-4-2,-3-3-4,-1 0-25,-1 0 5,-6 3 36,-1 7 6,-4 5 2,-6 9 17,-1 8 11,0 3 11,0 4-2,0 0-33,-7 4 6,-3 11-6,-1 2-6,-2 7 0,10-4 0,3-1 1,0-2-1,0-3-1,16-3 0,4 0-8,5-6-10,6 0-8,-2-1 15,-1-4-19,-1 3 1,-3 1-1,-6 1 17,-7 3 9,-6 1 3,-5 5 1,0 3 1,-11 5 0,-5 3 14,1-1 11,2 0 1,2 0-16,7-2-3,4-1-3,0-5 1,0-4-4,9-2 2,10-3-2,7-5 2,8-2 1,3 0 3,2-8-7,4-8-1,0-4-39,-4-6-21,-4-1-12,-8 3-56</inkml:trace>
  <inkml:trace contextRef="#ctx0" brushRef="#br0" timeOffset="4216.3783">6111 1359 36,'-11'0'44,"3"5"3,8 4-15,0 3-2,0 1-15,8-3 1,8-4-7,3 1-3,0-4 1,1-3 4,1 0-2,-5 0 1,3-10-2,-3-2-3,-2-3 13,-2 1-11,-7 0 5,-2-1 0,-3 1 3,0-3 1,0 6 6,-8 0-9,-2 6-6,-3 5 22,-4 0-27,2 0 5,-1 13-3,-2 5 2,7 11-5,1 1 2,9 8-2,1-1 4,0-3-2,4-4-3,11-6 1,7-6 0,6-5 4,7-9-4,10-4-1,5 0 0,2-10-22,-4-9-24,-5-3-72,-7-6-10,-10 5-31</inkml:trace>
  <inkml:trace contextRef="#ctx0" brushRef="#br0" timeOffset="4590.4316">6594 1402 31,'0'-7'167,"0"3"-91,-4 4-13,-3 0-29,4 0-6,3 0-15,0 0-13,0 0-11,0 0 11,0 1 7,6 2 1,4-3-1,4 0 7,2 0-5,2-10-6,4-5 1,-1 0-2,7-5-1,-5-2 1,-5 0-2,-5 0 1,-7 3 2,-6 4-2,0 3-1,-10 8-3,-8 4 3,-8 0 3,-2 16-3,3 9 2,1 9 0,9 5-2,2 2 7,11 6-5,2-3 2,0-7 1,19-2 0,5-13-3,6-5 1,9-12-1,1-5 5,9 0-7,-4-11-5,-3-11-16,-9-3-82,-10-3-27,-9 0-89</inkml:trace>
  <inkml:trace contextRef="#ctx0" brushRef="#br0" timeOffset="5093.642">4351 1165 240,'-18'-5'41,"6"3"24,3-1 6,-1 1-29,4 0-12,3-1-2,3 3 4,0 0-16,0 0-3,0-2 5,0 2-10,12-5-8,20-5-5,30-2 4,17 0 0,18 1-1,3 5-31,-3-2-103</inkml:trace>
  <inkml:trace contextRef="#ctx0" brushRef="#br0" timeOffset="6443.639">8289 1451 188,'0'-34'66,"-16"15"-63,-8 10 14,-8 5 19,-3 4-15,9 0-8,-2 10-8,0 9 1,1 11-1,3 2 2,0 1 1,9 5-6,6-4 2,6-8-2,3-6-2,0-3 1,3-7-1,13-8 0,4-2-1,5-2 1,2-22 0,-2-3-6,1-9 5,-7-10 1,1-8 0,-1-5 1,-3-3-1,-2 0 1,-4-1-1,-4 5 3,-6-2 0,0 8 1,0 10 8,-1 14 15,-9 16 19,5 7-21,2 3-5,0 2-17,0 8-3,-2 20-1,-2 19 1,1 10 0,0 4 1,6-3 1,0 1-1,0-4 0,0-5 0,10-4 1,2-10-1,4-8-1,1-6 0,4-13 0,4-9-3,5 0-8,3-20 0,3-6 2,-2-8-11,0-1-2,-2-2 3,-5 7-2,-8 3 9,-5 9 11,-5 5 1,-5 10 2,-1 0 13,-2 3-2,1 0-9,1 11-1,-2 11 15,2 9-7,2 1-7,-2 3 1,4-5-4,1-6-1,-1-7 0,2-5 0,1-6-13,-6-6-38,8-3-111</inkml:trace>
  <inkml:trace contextRef="#ctx0" brushRef="#br0" timeOffset="6630.972">8680 1032 418,'0'0'32,"0"0"11,0 0-26,0 0-17,5 0-6,2 10-2,3 7 7,3 8-1,-5 3-45,1 1-65,-4 4-79</inkml:trace>
  <inkml:trace contextRef="#ctx0" brushRef="#br0" timeOffset="7584.091">9010 1476 145,'5'-6'20,"3"-1"17,-1-1 22,-2-1-17,1-1-3,-3-2 7,-3-4-17,0-1-12,0 2 3,-2 3-8,-11 7-2,-3 2 2,-6 3-11,-3 0 12,-6 18-13,4 8-3,-3 3 3,7 5 0,12-2 1,5 1-1,6-9 0,0-6 0,0-4-1,7-8-1,11-3-19,4-3 8,8 0 4,-3-14 1,-3-5-15,-2-2-13,-5-1-6,-2-3 7,-3 5 7,-2 3 14,-1 7 10,-4 4 4,-1 5 0,2 1 0,-1 0 1,2 7 5,0 8 10,4 3-6,5-2-1,4-1-2,7 2-3,7-9-3,3-4 3,0-4-1,10 0-2,-1-15 1,-1-11-2,-1 1 3,-3-3-2,-10-2 1,-10 3 1,-9 3 0,-9 0 22,-3 7-1,0 5-10,-5 3 10,-9 6-2,-1 3-4,-4 0-16,-1 10-2,0 9 0,4 9 7,3 6-6,5 8 0,5 9 0,3 6-1,0 7 1,0 6 3,11 3-4,5 11 1,4 6 0,0 7 0,-1-1-1,-2 4-4,-6-3-9,-3-13-20,-6-9-13,-2-14 10,0-13 20,-11-12 10,-6-12 0,-6-14-8,-1-10 10,-8-10 4,-2-25 14,0-14-6,-3-7 11,-3-12-5,4-4-8,0-12-6,8-9-7,10 4-16,13 0 11,5 13 12,17 9 2,19 9-2,10 11 1,17 9-1,2 6-1,11 3-1,-4 0-22,-5 8-23,-10 2-57</inkml:trace>
  <inkml:trace contextRef="#ctx0" brushRef="#br0" timeOffset="8514.0487">9775 1473 73,'0'-15'78,"-7"2"-18,3 2-14,-2-1 12,2 4 0,2-1-31,1 4-10,1 3-4,0 1-2,-2 1-5,1 0-6,-1 1-1,-4 18 1,0 6 3,0 8 2,2 3-5,1 5-1,3-2 1,0-4 0,0-5 0,3-9-1,9-6 1,6-7-3,3-8-5,2 0-24,-2-4-6,3-13-18,-6-6-11,-6-3 17,-8-1 44,-4-2 6,0-3 10,-17 4 32,-6 3-29,-5 1 6,7 12 21,-1 7-3,7 2-12,6 3-10,7 0-15,2-1-7,0 1-2,9-2-18,14 2 24,5-1-2,3-2 3,6-1-10,-2 1 1,-7 3 10,-2 0 1,1 0 0,-7 0 0,-2 13 0,2 3 2,-6 5 0,-5 4 2,-5 7 0,-1-3 1,-3-3-3,0-6 1,0-6-3,-8-2-7,2-5 3,-2-4 1,3-3-2,5 0 5,0 0-10,0-7 0,0-15-38,13-2 45,5-8-3,3-4-8,9 0-4,2 6 7,4 6 11,-3 5 0,-4 8 13,-3 8 4,-3 3 11,-6 0 6,-2 9 0,-5 11 8,-2 5-13,-3 5-9,1 4-13,0-1-4,1 0 0,3-9-3,4-7 1,2-6 0,4-6-1,4-5 1,6 0-1,4-12-1,2-9-1,-1-2-9,1-8-3,-5 0-9,-5-5 17,-8 8 6,-8 5 1,-8 7-1,-2 5 3,-3 9 11,-17 2-14,-2 0-1,-2 10-4,2 9-3,3 0 5,6 1-19,5-3 5,5 0-8,3-3-12,0-4-5,0-5-7,6 0-15,5-3-2</inkml:trace>
  <inkml:trace contextRef="#ctx0" brushRef="#br0" timeOffset="8895.0646">10716 1570 37,'15'11'34,"2"1"-4,0 1-6,1-4-13,4 0-1,2-6-4,3 0-2,3-3 15,0 0-4,1-7-15,2-9 0,0-10 0,1-7 4,-1-1 39,-1-12-15,-4 0 15,-4-6-9,-2-1-19,-12-4 1,-5-4 4,-5-1-16,-3 9 6,-15 6 19,-6 11-5,2 16 16,2 8 1,4 5-12,2 7-11,1 0-18,-1 19-2,0 12-1,7 16 3,3 6 0,4 5 1,0 2 0,0-2-1,0-2-8,0 2-46,0-5-67,0-8-261</inkml:trace>
  <inkml:trace contextRef="#ctx0" brushRef="#br0" timeOffset="9376.219">11205 1660 435,'0'-8'20,"0"-5"3,0-8 15,9-1-28,12-7-7,0-6-2,0-3-1,2 4 0,-9-1 1,2 2-1,-11 5 0,-5 3-5,0 9 3,0 6-11,-8 3-2,1 6 15,6 1 2,-1 0-2,2 1-5,0 13-4,5 5 9,15 6 2,10 3-1,6 5-1,4-2 1,-1 2 0,-6-1-1,-10-3-1,-11 0 1,-10-4-1,-2-3 1,-15-3-1,-18-2 1,-11-3-1,-4-5-10,-4-1-5,10-4-54,3-4-109</inkml:trace>
  <inkml:trace contextRef="#ctx0" brushRef="#br0" timeOffset="10357.7286">12371 1408 42,'0'-6'321,"0"4"-321,-2 2 14,-3 2 9,-1 10-14,-1 8-5,7-1-1,0 4-2,0-2 0,10-1-1,6-5 1,2-5-1,2-4 0,-1-6-7,2 0 2,-4 0-1,-6-11-7,-3-6 3,-8-6 10,0-1-1,-9-3-3,-14-2 4,-9-3 18,-3 6-13,-3 0 2,-1 6 12,2 5-10,7 5 12,15 5-8,7 3-4,7 1-9,1 1-9,3 0 8,16 0-9,17 1 10,15 1 0,5-2 2,7 0-2,1-4-3,3-14-13,3-4 6,2-6 4,-8-3 6,-10 2 1,-16-6 0,-12 1-1,-16 0 6,-10 3-1,0 2-1,-9 5 14,-10 7 2,0 7-9,2 7-1,1 3-3,2 14-7,0 19-4,2 20 4,4 16 3,6 15 1,2 22-1,0 15 8,5 12-1,9 12 1,-1 4-10,-2-2 0,-4 5 0,-4-7-1,-3-9-23,0-12-55,-8-23-92,-7-23-42</inkml:trace>
  <inkml:trace contextRef="#ctx0" brushRef="#br0" timeOffset="10546.6321">12445 2118 168,'-6'-24'321,"6"6"-317,3-10-5,23 0 2,12-4-2,5 3-3,10 3-47,-2-1-118</inkml:trace>
  <inkml:trace contextRef="#ctx0" brushRef="#br0" timeOffset="11398.9444">13993 1623 192,'7'-10'37,"1"0"-25,-1-9 19,-1-5 56,-1 2-44,-3-7-9,-2 7-2,0 0-10,0 5-11,-7 0 6,-3 7 0,-4 3-10,-8 7-6,-5 0 5,-9 20-6,-1 14 1,-4 9-2,11 5 0,7 1-1,11-5 2,4-11 0,8-5-2,0-11 0,0-9-9,13-2-10,6-6-12,5 0 31,4-10 2,2-10-7,0-4 3,-2-4-5,1-7-2,-1 6 4,-6-2 4,-4 4 1,-6 13 2,-6 9 0,-3 5 0,4 0 0,2 11 0,3 8 6,5 6 3,2 2-6,5-3 0,1-5-3,4-6 1,0-7-2,5-3-15,3-3-157</inkml:trace>
  <inkml:trace contextRef="#ctx0" brushRef="#br0" timeOffset="12638.291">15197 1335 114,'0'-8'208,"-5"3"-207,0 2 24,-2 0 35,-2 3-49,-4 0 4,-8 0-14,-7 11 4,2 11 1,1 0 1,1 12 3,6 0-5,7 2 0,7-2-4,4 0 0,6-4-1,19-9 0,11-8 2,9-12-2,13-1-1,0-7-1,1-17-9,-7-5-3,-7-1-14,-11-3 3,-13 3 9,-11 6 5,-7 5 11,-3 9 11,-3 3 26,-12 7-14,-6 0-5,-4 2-18,4 13 2,3 4 4,8 5-4,5 1-2,5-1 0,0 3 0,9-6 1,10-3-1,4-4-4,1-12 1,6-2-6,-2 0-1,2-5-8,-5-6-5,-1-6-16,-12 2 6,-7 3-6,-5-8 30,0 6 9,-16 0 1,-6-1 22,1 3-10,0 3 21,2-2-24,7 6-5,5 3 19,5-3-5,2 3-17,0-4-2,3-3-2,16 1-6,8-1 8,5 0 0,3 6 0,0 3 0,-2 0-2,-2 0 1,0 5 1,-1 11 1,0 4 3,-6 2 2,-6 4 2,-6 4-7,-6 1-1,-5-4 0,-1-1-12,0-8-4,0-5-7,-6-7-5,0-6-2,-1 0 20,3 0 7,-1-3 3,3-14-1,2-12 1,0-4 4,9-1-4,8 2 0,5 8 1,5 2 3,-1 5 0,3 7 5,-1 3 5,3 7 8,-1 0 1,-2 6 2,0 11-10,-4 6-8,-4 2-3,-5 3-3,0 3-1,-6-4-28,-3-2-49,1-6-53</inkml:trace>
  <inkml:trace contextRef="#ctx0" brushRef="#br0" timeOffset="13254.4952">16196 1431 281,'3'-2'44,"0"2"-25,5 0-6,5 16 8,6 7 10,2 6-19,3 4-8,-3-6 0,-2 3-4,-3-9 1,-3-9-1,-7-5-3,-1-7-5,-2 0 8,0-4 0,-2-15 2,3-9 0,-1-8-2,4 0 2,2-3-2,0 2 0,5 3 0,3 4-2,3 8 1,1 7-2,4 8 0,-3 7-1,4 0 2,-4 2 1,-1 15 1,-3 3-1,-3 2 1,-3 3 0,-2-2 0,2-4 0,-1-3 0,-2-4 0,3-6 0,-1-4 0,1-2 1,5 0 0,-2-12-1,3-4 1,-3-4-2,-4-2-4,-2-1 1,-4-4-1,-2-1 0,-3 5 1,0 3-18,-6 7 18,-6 9 4,-3 4 11,-3 0-6,-1 8-10,-2 14 9,6 7-4,3 0 9,9 7-1,3-2-4,2-5-1,17-3-2,5-1 1,4-11 2,6-4 1,10-10-5,0 0-13,-1-6-62,0-9-77</inkml:trace>
  <inkml:trace contextRef="#ctx0" brushRef="#br0" timeOffset="13627.6193">17049 1313 272,'0'0'77,"0"0"-66,0 3 7,6 11-4,13 6 12,8-1-7,1 1-4,4 0-7,-2-3-1,2 1-1,1-4-5,-6-4 0,-5-2-1,-5-6-20,-9 0-3,-3-2-17,-3 0-10,-2-10 19,0-9 7,0-3 9,0-1 15,0 0 0,0 3 20,-4 4 18,-1 6 32,4 5-35,-4 3 16,-1 2-22,-7 0-18,-4 5-6,-5 13-3,-3 3-2,-2 11 0,1 3 0,1 4-2,0 1 0,1-3-51,-1 0-99</inkml:trace>
  <inkml:trace contextRef="#ctx0" brushRef="#br0" timeOffset="14596.447">18480 1394 235,'-20'-27'82,"-4"16"-59,-3-1 9,10 4 12,5 2-41,-6 6 4,3 0-3,-5 0-3,-2 9 2,2 11-3,-2 6 3,2 6 1,4 7-1,4 2-2,8 0 0,4-2 0,0-10-1,15-9 1,6-8-1,3-9-3,6-3 2,4-7-6,3-17-3,-3-5-8,-5-14-11,-12-6 3,0-6 22,-9 1 2,-5 1 1,-3-3 1,0 1 1,-3-1 1,-11 1 7,2 6 11,2 5-3,1 13 22,1 12-27,5 12 17,2 7-15,1 0-14,0 14-3,0 18-5,10 18 8,-1 13 9,0 3-6,4 3-1,1-5 0,2-6-2,2-3 1,0-5 0,2-11-1,1-12-8,1-9-24,1-8-49,2-9-50,3-1-84</inkml:trace>
  <inkml:trace contextRef="#ctx0" brushRef="#br0" timeOffset="14955.6322">18753 1448 257,'0'0'24,"0"0"-20,0 3 17,0 5 6,3 0-15,7 0 0,3-5 6,7-3-9,-1 0-5,5-2 0,-2-14-3,2 0-1,-3-6-1,-3 0 1,-9-2 0,-7 4-5,-2 3 4,0 3-2,-16 5 3,-2 6 8,0 3-2,-2 0 0,1 10 10,3 9-6,5 3-10,6 6 2,5 4 5,0 0 0,15-4 6,2-3-4,9 0-7,7-8 2,6-1-4,6-10 0,-3-3-24,1-3-75,-5 0-94</inkml:trace>
  <inkml:trace contextRef="#ctx0" brushRef="#br0" timeOffset="16139.6303">19349 1347 267,'2'-8'53,"-2"2"-41,0 3 52,0 3-20,0 0-29,-2 0 3,-14 0-18,-5 9 11,-3 11-9,0 4-1,5 4 1,5 5 2,7 1 1,5-3-5,2 2 2,2-5-2,17-5 0,7-8 0,10-10-2,8-5-3,1 0-8,-1-3-27,-2-9-16,1-7-16,-11-7 3,-5 3 11,-8-5 22,-4 6 36,-8 1 7,-3 4 25,-4 4 8,0 1 10,0 1 13,0 3-19,0-1-11,0 3-10,0 1-5,-4 3-1,4 2-4,-1 0 3,-1 0-4,-1 0-7,-4 0-3,-2 9 4,-5 11-5,-2 4 2,4 6 0,2 0 0,4 4-2,6 0-1,0 0 1,0-7 0,12-3-1,6-8 1,6-5-1,4-7-3,2-4 0,0 0-13,-5-5-16,-1-9-1,-8-6 6,-1 1-10,-9 5 13,-6-3 18,0 3 6,0 1 4,0 4-2,0 1 9,-1 5-6,-1 0 2,1 1-7,1 1-1,-2-2-1,2 3 0,-3-2 1,3-1 1,-1 3 0,-3-3 1,3 0 1,1 1 0,-1-2-1,-1 2 0,1 2 0,-1-3-1,1 3 2,-2-4-2,0 0 3,1 1-2,-1 0 0,2 0 2,-1-1 2,1 0-4,-2-1 6,2-1-1,-2 0 0,3 2 0,-2 0 3,1-1 2,-2 0-1,-2 3-7,2-4 7,-2-1 2,-2 2-1,0-2-7,-1 0-4,-1 1 10,-3 0-4,0 0-5,2-1 2,-2 5-2,4 2-1,5 0 0,2 0 0,-1 0-3,2 0 1,0 12 2,0 2 0,0 3-1,0 1 1,3 0 1,4 0-1,3 0 0,0 3 0,0-4 0,3-2 0,2 3 0,-3-2 0,5-2 1,-4-2-1,3-5 0,-6 0 0,-2 1-1,-2-1 1,-3-2 0,0 2 0,3-2-1,1-1-17,3 1-20,2-2 1,2-1-48,5-2-59</inkml:trace>
  <inkml:trace contextRef="#ctx0" brushRef="#br0" timeOffset="17378.4269">19716 1523 132,'6'-3'12,"-1"-2"17,3 1 15,-5 2-19,0-3 3,-1 1 0,-1-2-6,1-1 4,-2-2-3,1-4 4,-1-1-4,0-1-7,0 0-10,0-1 12,-7 3-2,-6 1-10,-1 3 3,-4 5 6,2 3-12,-7 1-2,0 0-1,0 8 0,4 12 1,-1 0 0,8 7-2,6 2 1,2 1 0,4 2 0,0-5 1,3-2-1,6-8 0,1-8 0,5-6 0,-1-3-3,3 0-1,5 0 3,-4-7-5,2-9 2,-2-3-6,0-4-5,-1-4-4,-1-2 0,-6 9 5,2 3 6,-6 8 8,-1 5 0,-4 3 4,-1 1 9,0 0-6,2 0-5,1 14-1,3 8 11,4 7-1,-1 3 5,6-3-7,1 0-2,5-8-4,3-6 0,2-1-2,0-9 1,4-5-1,-3 0-1,-2 0-3,-4-9-42,-6-9-44,-3 4-49,-6-3-76</inkml:trace>
  <inkml:trace contextRef="#ctx0" brushRef="#br0" timeOffset="18847.2095">20134 1560 163,'3'0'47,"-2"0"-23,2 0 45,2-8-13,1-4-12,1 2-12,2-3-13,-5-3-3,-1 2 3,-3-1-8,0-1-3,0 1 1,-4 2-3,-12 4-1,-1 4-2,-5 3 3,-2 2-6,1 0-1,3 10 0,3 6-1,7 1-3,5 4-1,5-2 2,0 1 4,0 0-5,14-7-6,2-2-13,-1-3 10,1-8 4,0 0-5,-6 0 11,-1 0 0,-5-8 4,-4 2 3,2 3 3,-2 0 14,0 1 0,0 2-10,0 0-10,0 8-3,0 23 1,0 2 2,0 15 1,10 6 0,2 13 2,3 14 2,6 8-2,0 8-2,1 2 0,-4-4 1,-6-3-1,-3-14 1,-8-7-2,-1-17-1,-1-11-1,-14-18-5,-5-12 4,-5-13 3,-3 0 8,-4-17 1,0-18-8,0-9-1,3-11 0,5-8-3,6-7 1,7-6-4,11 0-10,0 0-7,5 5 22,20 4-14,10 3 0,9 7-17,10 6-17,10 8 28,0 11 10,2 2-2,-7 7 12,-12 6 0,-4 2-2,-15 4-45,-8 2-20,-8 3 14,-6 1 22,-6 1-1,0-4-11,0 3 44,0-4 12,0-1 18,-2-4-20,-2-1 9,1 1 3,-3-2 11,1 5-1,0 4 22,0 2-25,-1 2 8,-4 3 1,-1 0 2,-1 0-30,-4 9 7,1 11-2,0 5-5,3 5-7,0 1 4,8-1-5,4-1-1,0-2 0,0-4 1,11-6-1,3-8-1,-1-2 0,7-5-15,0-2 3,0 0-3,-2-10-16,-3-4 4,-8-5-1,-2-3 14,-5-2 2,0-3 5,-9 1 6,-8-1 0,2 0 2,1 7 1,9 6 19,2 2 6,3 8-22,0 2-1,2-3 0,13 2-4,5 0 0,4 3 0,1 0 0,-3 0 0,9 9 1,-3 8-1,-1 2-1,-2 2 1,-2 5 1,-7-1-1,-4-1 1,-6 6 1,-6-5 2,0 0 0,0-6-4,-6-9 0,3-3 0,-3-4-8,4-3-6,1 0 1,1 0 9,0-11-23,0-8 5,12-8 8,5-5 14,2-1-5,3 4 2,2 2 3,0 6 4,4 6 15,-2 3 6,-3 12 8,1 0 0,-4 0-2,-1 5-5,-5 10-4,-1 11-18,-6 3 1,-5 0-1,-2 9-4,0-4-23,-18-4-156</inkml:trace>
  <inkml:trace contextRef="#ctx0" brushRef="#br0" timeOffset="20506.6747">21733 1564 1,'0'-22'363,"0"18"-333,0 0 21,0 4 2,2 0-41,17 0-12,0 0 1,2 8 1,3 14-2,-4 4 0,-3 1 0,-2 3 1,-5-1 0,-5-3-1,1-6 0,-6-6 0,0-6-1,0-4-8,0-4-5,0 0 13,0 0 1,0 0 7,0-7-7,0-7 2,0-8-3,0-1 1,0-3-2,10-3-4,8 8 6,5 2-2,3 6 1,1 6-1,4 4-2,-1 3 2,-1 0 1,-7 15-1,-1 4 1,-5-2 1,-5 7 0,-4-3 0,-2-1 0,-1-3 1,-2-2-1,1-6 0,0-3-2,1-3-10,2-3-4,4 0-3,4 0-1,2-11 1,2-6-9,2-5-2,-1-2 4,-1-6 13,1 2 2,-2-3 7,-2 7 4,-5 11 0,-1 3 4,-5 7 14,-2 3 8,-2 0-3,0 1-2,0 18-11,0 4 16,3 8-14,1-4-8,6 1-2,4-5 1,1-4-2,9-5 0,4-2 1,7-7-2,2-5 3,8 0-3,-3 0-20,-3-3-62,-7-8-33</inkml:trace>
  <inkml:trace contextRef="#ctx0" brushRef="#br0" timeOffset="20961.1849">22762 1627 20,'1'0'200,"1"0"-197,2 0-3,1 3 20,2-1 8,1-2 9,5 0-14,-1 0-10,4 0 4,1-5-14,1-4 0,-3-2-3,-5-2 3,-4-2-1,-5-4 1,-1 1-2,0 4-1,-4 0 1,-12 6 11,-5 4 8,0 4-20,0 0 1,0 13 5,5 10-6,1-1 2,4 7 1,9-3 2,2 1-2,0-3-1,13-2 1,6-5-2,5-3 2,3-2-3,3-7 0,2-5-6,1 0-33,-3 0-38,-5 0-16,1 0-119</inkml:trace>
  <inkml:trace contextRef="#ctx0" brushRef="#br0" timeOffset="21330.4812">23308 1613 37,'0'-5'5,"0"1"-2,0 3 25,-3 1-28,-3 0 0,1 0-28,-1 0-13</inkml:trace>
  <inkml:trace contextRef="#ctx0" brushRef="#br0" timeOffset="21758.8286">23308 1613 74,'-38'-20'73,"38"18"-28,0 2 11,0-1-3,0 1-8,0 0-13,0 0-13,0 0-8,0 0-8,4 0-1,5 3 2,4 2 0,2-5 5,1 3-1,1-3-3,4 0-1,-1 0 3,1 0-6,-3-11 0,-2 2 1,-5-5-1,-5-6 2,-6 3 0,0-4-3,0 4-2,-15 9 2,-9 0-3,-3 5 3,-1 3 0,-4 0-1,1 11-3,5 9 4,2 11 2,7 3 1,4 3 1,7-4-3,6-1 1,0-6-1,4-4 1,14-5-2,4-2 6,11-3-3,7-9-3,10-3-2,1 0-8,7-8-26,-2-9-32,3-5-27,-11-2 15,-8-6-9</inkml:trace>
  <inkml:trace contextRef="#ctx0" brushRef="#br0" timeOffset="22011.6306">23781 1271 25,'0'-41'203,"0"3"-174,0 9 17,0 7-3,0 4 3,0 11-6,0 3-9,0 2-8,0 2-6,0 0-17,0 6-2,0 21 2,0 12 1,0 14 25,0 3-6,0 3-11,0 5-2,0 0-5,0-2 0,0-1-1,0-13-1,0-12 0,0-9-14,0-15-32,0-3-47,0-9-95</inkml:trace>
  <inkml:trace contextRef="#ctx0" brushRef="#br0" timeOffset="22178.7893">23912 1467 23,'18'-14'325,"-4"6"-313,16 1 37,9 0-18,-2 2-21,-1 3-5,-3 2-4,-8 0-1,-4 0-2,-9 0-43,-9 0-139</inkml:trace>
  <inkml:trace contextRef="#ctx0" brushRef="#br0" timeOffset="23903.2158">1422 3040 1,'-23'-17'211,"-5"-6"-170,-12 8-19,1 7 16,15 3-9,1 1-4,10 3-4,-2 1 3,2 0-15,1 0-8,2 11-1,-1 6-2,2 5 2,-1-1 1,7 5 1,0-1 1,3-1-2,0 0 1,0-5 0,0-4-2,6-4 0,1-5-2,1-6-6,-1 0-14,3 0 11,1 0 6,-2-12-1,4-2 5,-5-4 1,-1-2 1,-2-1-1,-2-3 1,0 2 0,-1 3 1,3 7-2,-5 7 4,0 4 4,3 1-5,-1 0-3,4 0 0,4 10 0,5 3 13,4 3-9,4-2 0,2-3-2,-2-8-2,6-3 1,1 0-1,3-13 0,-2-11-10,-1-3-20,-5-4-8,1-5 14,-7-6-10,-4-2 26,-9-1 8,-1 1 1,-5-4 0,0 4 5,-8 6 7,-3 1-1,1 15 17,4 11 12,2 6-8,1 5 0,3 0-21,0 11-12,0 19-3,0 16 3,6 5 8,7 6-3,2-3-2,4-2 5,1 2-3,-1-5-3,-2-1-2,-4-3 1,1-8-1,-6-9 0,0-7-22,-6-9-73,0-7-73</inkml:trace>
  <inkml:trace contextRef="#ctx0" brushRef="#br0" timeOffset="24082.69">1720 2857 238,'0'-10'63,"17"-2"-63,9-3 4,7 4 14,1 0 9,5 2-20,-6 4-5,-5 1-1,-5 3-1,-11 1-47,-5 0-54,-7 0-111</inkml:trace>
  <inkml:trace contextRef="#ctx0" brushRef="#br0" timeOffset="28230.1756">2858 3343 195,'0'12'16,"0"-5"-2,0-5 15,0 1-6,3-3 8,-3 0 6,3 0 7,-3 0 2,3 0 4,0-5-17,3-10 0,2-7-27,5-4-5,-1-7 0,6-3 1,-2-2-2,3-2 0,4-2 0,-8 5 0,3 2 0,-9 9 0,-4 6 0,-3 8 0,-2 10 1,0 1-1,0 1-1,0 0-15,0 0 2,-7 3 8,-2 9 1,1 2 5,0 3-2,8-2-4,0 3 5,0-1 1,10-3 0,6 2-1,5-2 0,6-1-1,4-1-2,-1 1 0,4-2-4,-5 1 8,-7-2-7,-5 2-10,-6-2 10,-5 1-3,-6-2-1,0 2 3,-1 0-6,-15 0 6,2-3 7,-2-2 1,0 2 2,2-2-1,0-3 1,3 2-2,3-3-2,2-1-4,3-1-10,3 0 4,0 0-4,0 0-18,0 0-2,6 0 5,13 0 28,1-6 3,4-4-9,1-1-4,9-4-7,-1-1 4,2-4 5,-5-2-4,0-1 11,-1-1 4,-8 1 4,-8 1 22,-8 3-4,-2 2 4,-3 5 11,0 0 14,-6 7-21,-8 3-12,-2 2-8,-4 0-2,-3 4-7,1 11 1,6 2-2,2 2-3,3 4 3,6 1 1,4 0-1,1 0 2,0-3-2,6-5 1,11-2-1,-3-6-2,4-4-37,-1-4 27,2 0 0,-1-4 4,0-11-8,-3 0 2,0-2 0,-6 0 9,-2 0 2,-2-3-2,-1 4 4,-3 4 1,-1 5 1,0 1 1,0 6 2,0 0 2,0 0-6,5 3 0,-2 9 0,6 4 10,4 2-3,1 2-2,-2-1-2,6-4-2,-2-2 1,-1-8-2,0-4-26,-3-1-53,-2 0-39</inkml:trace>
  <inkml:trace contextRef="#ctx0" brushRef="#br0" timeOffset="28868.5639">3703 3067 99,'0'-3'99,"0"3"-60,0 0-18,0 6-14,0 11-1,0 6 45,2 2-45,3 0 1,0-2-5,0-4 0,0-2-2,-1-7 2,-1-4-1,-3-2-1,2-4 0,-2 0-2,0 0 2,0-1-6,4-10-5,-1-3 8,0-3 3,5 0-1,-2-2-3,5 4 4,0 2-4,3 4-2,2 3 6,-4 2 0,6 4 1,-8 0-1,2 0 2,0 8-2,3 6 12,-5 2 0,-2 1-4,0 0-4,0-2-2,3-1-1,-5-4-1,-2-5 0,3-3-2,-5-2-8,1 0 5,-3 0 3,6-5 1,-3-11 1,3-1-1,4-3 1,-2-1-8,1-3 5,2 0-1,0 0-1,3 4-6,0 2 11,0 9 0,-4 2 2,-1 4 6,-4 3 3,2 0-4,2 0 3,-3 15 14,5 6 5,-2 4-12,2-2-8,0 0-5,4-5-3,-2-1 1,2-3-2,-1-5 0,5-2 0,-4-6 0,7-1-20,0 0-40,0 0-37,3-8-68</inkml:trace>
  <inkml:trace contextRef="#ctx0" brushRef="#br0" timeOffset="29266.4113">4426 3132 44,'0'0'146,"0"0"-145,0 0 6,0 7 13,0-1 4,3 0-15,9-2-2,-3-4 0,3 0 4,1 0-2,-1 0 0,1-3-2,1-8-4,-1 0-1,1-3 1,-4-2-2,-3 0 8,-2-4-8,-4 4 2,-1 1-1,0 3-2,-4 4 1,-9 4 0,1 4 24,-8 0-1,3 8-16,-3 10-1,2 7 4,6 5 5,6 3-5,6-1-4,0-2 3,3-2-4,18-6-4,5-3 4,9-7 14,6-12-4,9 0-11,0-3-5,0-12-1,-5-2-34,-8 5-84,-14 0-87</inkml:trace>
  <inkml:trace contextRef="#ctx0" brushRef="#br0" timeOffset="29962.3893">6365 3096 6,'-21'-15'329,"8"8"-318,7 4 79,4 2-29,2 1-28,0 0-33,0 20-8,0 20 6,9 18 2,-4 10 10,2 4-4,-1 1-1,-2 1-1,-1 4-3,-3-2 1,2 2-1,-2-8 0,0-6-1,0-16 0,0-20-5,0-12-17,0-15-22,0-1-25,0-9-36,0-17-30</inkml:trace>
  <inkml:trace contextRef="#ctx0" brushRef="#br0" timeOffset="30878.0535">6277 3162 203,'-14'-27'64,"0"13"1,8 3-18,3 7-3,3-1-23,0 2-11,12 1-10,13 2-1,11 0 0,8 0 1,3 0 0,-1 7 0,-7 6 0,-3 1 0,-8 4 0,-7 3-2,-9 1-5,-11 1-9,-1-2-3,-4 2-1,-19-1 7,-2-5 13,-4 0 0,1-4 9,4-2-6,11-4-3,3-2 2,8-5-2,2 0-8,0 0-6,13 0 10,7 0 2,8 0-22,7-6 12,0-5-32,1-3 5,4-1-11,-1-5 28,1-4 11,-5-1-2,-6 3 13,-9 0 19,-7 4 23,-8 7 7,-5 3 5,0 3 11,0 5-20,0 0-27,-3 0-16,-8 0 10,-2 3-12,-2 8-6,3 6 6,3 2 4,6 1-2,3 2-2,0 0 1,0-1-1,12-6 0,7-2 1,5-4-1,0-7-2,5-2-1,2 0 0,-1-4-7,0-9-6,-3-1-25,-7-3-5,-8 1 7,-6-4 9,-6 5 22,-4-2 5,-16 1 3,-7 1 11,-4 2-1,0 4-10,1 3 9,8 4-5,8 2 6,8 0-9,6 0-1,0 0-16,3 0 16,18 0 0,2 0 1,7 0-1,4 0-2,0-2-10,0-8 5,-1-1-4,1-2-12,-4 1-3,-6 3 2,-6 0 24,0 3 1,-11 3 9,-4 3 10,-1 0-7,-2 5 0,3 17 32,-2 7-8,4 6-4,1 2-14,4-4-16,-1 3-2,-1-7 1,1-5-1,1-7-1,-3-7-3,1-6-55,1-4-73</inkml:trace>
  <inkml:trace contextRef="#ctx0" brushRef="#br0" timeOffset="31065.6298">7211 2853 281,'0'0'0,"0"6"-19,7 16 19,6 5 0,1 3-8,0 5-52,0 4-73</inkml:trace>
  <inkml:trace contextRef="#ctx0" brushRef="#br0" timeOffset="31499.5651">7391 3241 201,'3'5'3,"2"1"5,6 0 25,-2 2-14,3 0-5,0 2-4,-4 0-7,-1 2 1,-4 3 0,-1-3-1,-2 0-3,0-2 1,0-1 0,-6-6-1,1 0-12,2-3 11,0 0 1,0-3 3,2-12 4,1-2-7,0-4-3,3-1 3,9-1 0,5-2 0,5 3 1,6 2-1,2 3 6,1 5-1,-1 4 0,3 3 4,-6 5 5,-2 0 3,-4 2 4,-6 12 15,0 3-25,-5 4 1,-4 2-2,0 0-6,-3 1-1,-2-3-3,2-5-11,0-3-63,-1-4-51</inkml:trace>
  <inkml:trace contextRef="#ctx0" brushRef="#br0" timeOffset="31769.6314">7865 2774 83,'0'-22'288,"-4"16"-227,3 3 9,1 3-17,0 0-47,0 16-6,8 14 0,4 13 8,6 8 0,-5 5-5,2 0 0,-4 6-3,-5 1 1,-6-7-1,0-5 0,0-6 0,0-10-16,0-9-24,-3-11-23,-2-5-43,2-7-59</inkml:trace>
  <inkml:trace contextRef="#ctx0" brushRef="#br0" timeOffset="31966.0605">7925 3067 328,'0'-11'49,"0"2"0,0 0-7,12 1-24,7 1-15,6-1-2,5 2 1,6-2-2,-3 4 0,-3 1 0,-6 3 0,-8 0-19,-7 0-51,-6 4-80</inkml:trace>
  <inkml:trace contextRef="#ctx0" brushRef="#br0" timeOffset="36097.8504">8525 3381 327,'14'3'58,"-1"-3"-38,-6 0 12,-2 0 14,-1 0-12,2 0-5,0 0-14,-3 0-10,1 0-3,2 0 1,-1 8 5,1 8 7,-3 1-10,-3 7-5,0 0-1,-5 1-1,-16 3-7,-1 1-21,-8-4-19,5-3-38,-5-6-130</inkml:trace>
  <inkml:trace contextRef="#ctx0" brushRef="#br0" timeOffset="37177.6227">9681 3413 76,'-3'0'265,"0"0"-258,3 0 30,0-1 16,0-11-26,6-4-23,8-4-4,2-3 0,0-1 0,-6-2 1,1-2 2,-1-4-2,-5 3 0,-2-4 0,-3 5-1,0 5 1,0 9-1,0 6 1,-6 6 2,-2 2-3,-2 2 0,-2 19 9,-4 8-9,4 4-1,4 5-1,6-1 1,2-3 1,0-5 0,3-5 5,10-5-5,3-8 1,0-7 0,5-4 1,0 0-2,2-4-3,-1-12-6,3-6 5,-1-2-8,-2-1 10,-2-3 0,-2 2-1,-6 5-1,-1 5 0,-5 8 4,-4 3-2,-2 5 2,0 0-1,0 8-8,0 11 6,0 5 3,0 4 3,0-1 0,0-4-2,2-4 0,5-4-1,-2-6-2,-1-4-3,3-5 4,-2 0 0,4 0-5,0-7-4,3-5-1,4-9-4,0 0-3,5-6-19,-4-3 15,4 1 3,-2-1-4,-3 6 9,2 5 14,-4 6 0,-5 6 7,1 3 9,-5 4 2,2 0-12,2 4 12,4 9 32,1 5-18,5 0-11,0-1-19,3-1 1,1-3-3,3-6 2,-1-2-2,1-5-14,-1 0-59,2 0-26,0-10-45</inkml:trace>
  <inkml:trace contextRef="#ctx0" brushRef="#br0" timeOffset="37770.4672">10625 2582 290,'0'-18'73,"0"9"-2,0 8-24,0 1-25,0 0-22,0 22-5,0 19 5,0 22 7,0 6 5,0 5-7,0 0 3,-1-1 1,-2-3-5,3 0-2,0-7 1,0-12-2,0-12 0,7-10-2,0-14 0,4-5-1,2-6 0,2-4 2,6 0 4,6-12-4,1-8-2,0-3-4,-4-6-4,-3 2-3,-3 0 5,-8 4 6,-3 5 2,-6 8 0,-1 5 2,0 3 3,0 2 9,0 0-13,0 0-1,0 10 0,-4 10 0,-1 4 0,2 2-1,3-2 1,0 1 0,0-4 1,6-2-1,6-6-3,1-4 3,2-4 2,2-5-1,-1 0 3,1 0-1,2-5-1,-9-7-2,-1-3 2,-7-3 1,-2-1-3,0-2 0,-12 3-7,-10-2 1,-7 0-8,-4 3-14,-3 3-21,1 4-14,0 2-37,10 4-13</inkml:trace>
  <inkml:trace contextRef="#ctx0" brushRef="#br0" timeOffset="38040.9384">10712 2924 132,'-2'-5'237,"-1"3"-213,3 2 1,1-3-3,22-4-13,13-2-8,8-1 1,4-5-1,-4 1-1,-5 4 0,-9 0 0,-9 1 0,-13 2-18,-7 2-7,-1 0-2,-6 2-78,-21 3 15</inkml:trace>
  <inkml:trace contextRef="#ctx0" brushRef="#br0" timeOffset="38326.6217">9655 2914 117,'-10'0'88,"8"0"-31,2 0-4,0 0 5,0 0-27,2 0-24,8 0 4,1 0-8,1 0-2,-4 0-1,0 0-10,-2 10-91,-4-3-71</inkml:trace>
  <inkml:trace contextRef="#ctx0" brushRef="#br0" timeOffset="40252.471">12246 2810 375,'2'-4'61,"-2"4"-61,0 14-1,0 19 1,-8 9 6,-1 11 0,2 0-6,1 5 5,4 0-2,2-2-1,0-3 0,0-10-2,0-7 1,0-8-1,0-9 0,0-7 0,0-6 0,0-5-2,0-1 0,0 0-1,6 0 3,3-16 0,5-11 1,2-7-1,3 3-1,2-2-9,-4 8 7,1 5 3,-6 4 0,2 6-1,-5 6 1,1 4 0,-2 0 0,1 8 0,3 14 8,3 6 10,3 0-8,0 2-2,3-5-5,1-4-2,3-5-1,1-6 1,4-6 0,-2-4 1,-1 0 0,0-9 1,-2-6-3,-4-3 0,-2-3-1,-5-5-2,-2 0 1,-6 6 2,-6 3 2,0 5-1,0 7 1,0 3 4,0 2 3,0 0-9,-5 0-2,-1 9 2,-3 11 1,0 4-1,3 1-2,5-2 2,1-1 1,0-4-1,0-4 0,7-4 0,7-4 0,4-3 1,2-3 0,3 0-1,-3-2-2,3-8 1,-6-4-13,-4 0 1,-7-2 7,-4-1-4,-2-1 9,0-2-9,-14 3-7,-8 0 16,-3 5-3,5 4 2,-1 5 3,2 3-8,11 0 14,2 0-6,6 0-1,0 0-18,0 1 14,8 4 4,8-1 0,4-3 0,5-1-8,6 0 1,7-1 6,3-11-12,3 1 4,3-3-2,-2 1-1,-5 1 11,-8 3 1,-10 4 0,-9 2 0,-10 3 0,-3 0-1,0 4 1,0 16 4,-3 3 21,-5 5-4,2 0-10,4-5-11,2 1 2,0-3-1,0-6 1,0-4-1,0-2-1,6-5-2,4-3 1,1-1-2,2 0-12,2-3 12,2-8-11,0-3-4,1-2-4,-1 2 0,-1 0 8,-2 3 13,0 5 0,-2 3 1,1 3-2,-3 0 1,2 0-2,2 12 3,3 3 1,-2 1 5,3 3 4,1-4-5,-2-1-1,2-3-2,-1-2 1,-2-5-2,1-4 0,-2 0 1,-1 0 2,-3-9-1,-2-8 1,-1-2 7,-4-3 13,-3-3 7,-1-1-2,0 2-1,0-2 5,-7 3-15,-3 8-15,1 4 1,4 9-4,0 2-10,-2 2-14,1 17-60,-6 3-135</inkml:trace>
  <inkml:trace contextRef="#ctx0" brushRef="#br0" timeOffset="41593.7939">14652 3312 357,'0'-5'0,"3"4"-11,15 1 10,4 0-2,4 3 3,1 9 0,2 0 2,-5 2 0,-3 0-2,-9-1 0,-8 2 0,-4-3-8,0 1 0,0-2 3,-13 0 3,-4-5 2,6-1 3,2-3-3,7-2 12,2 0-11,0 0 15,0-7-16,2-12-17,11-5 17,9-3 1,4-4-1,2 2 1,3-1-1,5 4 0,3 5-1,2 5 2,2 2 6,-6 7 9,-2 5 1,-9 2-12,-11 4-5,-3 17 3,-9 4 22,-3 4-16,0 5 0,0-2-2,0-1-6,0-3 1,3-3 1,6-4-3,1-8-3,3-4 0,3-4 3,2-5 5,4 0-3,6 0-1,2-14-1,1 0-1,1-6-8,-4 0-6,-2-1-9,-3 1 12,-8 1 10,-4 7 2,-4 3 1,-7 4 1,0 3 1,0 2 2,0 0-2,0 0-1,0 0-2,0 0 0,0 0 0,0 0 0,0 0-3,0 0-5,0 0 3,0 0-2,0 0 0,0 0 6,-2 0 1,-3 0 11,0 0-7,1 0-2,-2 0-1,-2 0 0,0-3-1,2 2 1,1-2-1,0 2-2,3-1-5,2 1-2,0 1 0,0 0-15,0 0-8,0 0-16,0 0-11,0 0-40</inkml:trace>
  <inkml:trace contextRef="#ctx0" brushRef="#br0" timeOffset="44534.4698">14792 3364 181,'-4'-3'17,"-2"0"-12,2 0 3,2 0-8,0 1 6,2 0-2,0 1-3,0-1 0,0 2 3,0-2 9,0 0 17,0 2-5,0-3 7,0 3-5,0-3-2,0 3-5,0 0-8,0 0-4,0 0-5,0 0-3,0 0 0,0 3-2,0 7 2,2 6 15,4 4-5,0 1-9,-2-1 3,-1 1 0,-1-4-4,1-5 0,0-3 2,-2-5 0,1-3-2,-1-1-3,-1 0-5,1 0 8,1 0 0,1-9 1,3-7-1,5-9 0,-3 0-2,6 0 3,-2 0-1,1 4 0,1 1 0,-1 4-1,5 3 1,3 4-1,0 1 1,6 2 0,1 3 2,-1 1-1,4 2 3,-2 0-1,-1 5-1,-4 9-1,-6 0 1,-4 4-2,0 3 3,-4-1-3,-4 2 4,0-3-4,-3 1 0,-2-3 0,-1-3 0,0-2 1,2-4-1,0-3-2,-2-5 0,1 0-2,1 0 2,-2 0 1,1 0 0,0 0 1,4-5 0,0-9-3,2-3 2,2-5-1,4 0 2,3-2 0,0 0-1,3 0 1,1 5 0,-1-1-1,1 5 1,-3 4 0,-2-1 0,3 7 0,-2 1 1,-2 2 0,1 2-1,-3 0 2,1 0-2,0 11 0,3 6 4,-2 4 3,-4 2-2,0 4 0,-3 0-3,-1 0-2,-1-2 1,1-1 1,0-5-2,-1-2 1,3-7-1,-1-4-3,3-2 2,3-2 1,2-2-2,6 0-4,-1-3-4,3-8-4,1-2-6,-2-4-10,1-1 0,-3-2 5,0 1-3,1-1-8,-5-2 6,-2 3-7,-1 0 22,-4 2 15,-1 4 2,-3-2 6,-2 4 23,0-1 4,-1 1 0,-1 3-20,-1 3 15,0 2 0,0 0-22,0 0 0,0 3 16,0 0-21,0 0-3,-10 0 0,-3 4 14,-4 10-14,1 7-5,2 2 2,1 1 3,5 0 0,2-3 0,5-3 2,1-2-2,0-3 0,0-5 0,1-6-3,4 0-3,2-2-21,1 0-14,2 0 34,-1-8-1,3-3 2,-1-3-14,-4-1-10,3-2 13,-4 0 8,0 2 8,-1 5 1,-4 6 2,2 4 6,-3 0-2,2 0-6,1 0 0,1 7 0,-1 6 24,5-1-1,-2 2-17,3-5-5,1-1 1,2-5-2,1 0 1,4-3 4,2 0-5,-2-4-9,5-8-22,-3-3 4,-1-1 15,-1-2 4,-4-3 7,-1 2 0,-6 0 1,-3 4 0,-1 6 8,-2 5 30,0 4 8,0 0-3,0 0-41,0 8 2,0 9-4,0 8 10,0 2-3,0 0-4,0-2 0,0-6-2,0-4 0,0-3-2,0-4 1,0-5-6,0-3-11,7 0 2,5 0-8,0-14-1,2-3 5,2-4-4,2-3-5,1-1-5,-1 2-5,-2 1-7,-1 8 25,-4 6 20,-5 5 10,1 3 22,-3 0-2,-1 2-15,2 9 24,0 7 16,1 1-41,0 1-8,2-4-5,1-2 0,6-4 1,-1-3-2,5-7 4,4 0-2,2 0-2,0-8-9,-1-9-7,4-3-7,-6-1 4,-2-5 16,-4 6 3,-5 3 0,-3 4 3,-7 6 18,1 3 12,-2 4 4,0 0-2,0 0-31,0 4-1,0 6-3,0 7 3,0-2-3,5-1 0,3 1 0,4-7 0,1-4 4,4-4-2,3 0-2,6 0-6,7-9-12,-2-9 3,3-1-2,-2-1 16,-7-1-22,-10 2 2,-6 5 21,-5 5 0,-4 5 11,0 4 31,0 0-10,0 0-32,-4 17 0,-8 9 2,0 8 5,1 10-7,4 6 5,4 7 2,3 4-3,0 6-3,0 12 3,0 3-3,-1 5 1,-4-1-2,-1-12 0,-3-7-1,-4-6-7,1-8-27,-3-8 13,0-11 0,2-11 9,-2-10 13,0-8 1,0-5 2,2 0-3,0-10 11,1-9-11,-4-6-1,4-7 1,-3-4 0,2-7 2,3-6 2,-1-5-3,0-3-1,4-5 0,7-6 0,0 1 0,15 0 17,13 12-10,11 5-7,9 4 7,3 4 0,11 4-7,0 3 1,1 6-1,-10 5-1,-15 9 1,-10 5-14,-14 5-39,-11 5-17,-3 0-60</inkml:trace>
  <inkml:trace contextRef="#ctx0" brushRef="#br0" timeOffset="47558.9802">18163 3396 443,'17'-24'25,"-2"-10"-24,-5 3 4,12-8 0,-5 9 7,1 4-5,-1-3-3,0 0 1,-1-1 0,-2-3 1,1-3 4,-4-1-7,-1-3-1,-3 4 3,-4-1 1,-3-4-5,0 4-1,0 1 0,0 4 3,-7 3 6,-2 13-9,0 7-1,3 6 0,0 3-8,-2 2 2,-5 23 7,-5 15 4,-7 11-4,4 6-1,3 5 1,6-1 1,5 1 0,5-4-1,2-9 0,0-8 0,2-10-1,14-9-1,3-8 2,4-6 0,7-8-2,8 0-11,5-10 3,-1-7-5,1-9-10,-1-1 9,-6-5-1,-6-2 5,-8 4 2,-8 5 6,-7 5 4,-4 9 4,-1 5 10,-2 6 24,0 0-8,0 0-30,0 16 2,0 8 0,-5 6-1,4 2 0,1 1-1,0-3 1,0-7 1,0 0-2,0-7 0,3-5 0,0-7-24,3-4-32,-2 0-27,8-5-28,-2-16-115</inkml:trace>
  <inkml:trace contextRef="#ctx0" brushRef="#br0" timeOffset="47715.2873">18718 2877 291,'0'-7'77,"0"6"-49,0 1 3,0 0-31,0 0-10,2 14 10,4 3-4,1 7-41,-3 0-67,-1 6-36</inkml:trace>
  <inkml:trace contextRef="#ctx0" brushRef="#br0" timeOffset="48149.6208">18812 3175 270,'3'0'48,"-1"0"-43,1 3-4,4 4 5,-1 7 4,2 3 11,-5 1-5,0 4-10,-3 2-4,0-3-1,0-5-1,0-2 0,-5-4-2,-3-6 1,2-2-3,2-2-11,0 0 15,2-3 0,1-13 1,-1-3-1,2-4 0,0-3-19,13 0 17,6 5 2,4 1-2,6 5 4,0 3-1,0 5 3,-2 4-1,-4 3 2,-3 0 3,-2 0 2,-2 10 1,-2 4-1,-7 4-3,-4 3 0,-3-2-4,0 6 3,0-4-6,0-3-40,0-4-14,0-5-29,0-1-60</inkml:trace>
  <inkml:trace contextRef="#ctx0" brushRef="#br0" timeOffset="48570.3712">19245 3294 242,'0'0'36,"0"0"-25,0 0 8,4 0-11,2 0-8,3 0 9,6-5 12,4 0-2,2-5-11,3-1-5,-3-6-2,-2 3 1,-1-1 0,-6-2 3,-4-1 2,-3 1-4,-5 3 0,0 4 0,0 1 8,-7 7-4,-8 2 12,-6 0-15,-4 8-4,1 10-6,3 8 6,6 2 2,6-1 3,6 2-2,3-4-3,0-6 0,9-1 1,11-5 0,6-7 4,7-5 8,5-1 1,1-3-8,5-11-6,-7-3-12,-4 0-31,-6 2-74,-6-1-78</inkml:trace>
  <inkml:trace contextRef="#ctx0" brushRef="#br0" timeOffset="49448.4908">20991 3450 120,'-10'0'264,"3"-17"-259,4-6 23,3 2 3,10-4-4,11-1-25,9-5 0,3-1 4,-1-2-4,2 0 0,-5-2 0,-4-1-1,-7 6 0,-9 7 1,-8 9 0,-1 10-1,0 5 0,-2 0 1,-10 0 1,-4 3 4,0 9-7,5 5-6,5 2-1,6 5 6,0 1 0,3-1 2,17 2 0,6-3-1,-1 3-2,3-4-4,-4 2-6,0-5-1,-5-1 4,-7 1-6,-5-4-14,-7-1 21,0 0 4,-16-3-7,-3 0 0,2-3 1,0-4-5,5-2 15,0-2-19,4 0 19,4 0-10,2-5-37,2-4-19,0 1-6</inkml:trace>
  <inkml:trace contextRef="#ctx0" brushRef="#br0" timeOffset="49852.2499">21490 3355 93,'0'0'95,"0"0"-85,1 0-10,2 0 14,0 0-2,7 0 1,1 0 11,7-8-14,1-1-4,0-2-2,5-2-2,0-2 2,-3-4-1,-1-1 4,-6-1 0,-3 4 22,-7 2-25,-4 4-2,0 3 35,0 5-16,-9 3-17,-10 0 5,-3 3-7,-2 14-4,-3 2 5,8 3 0,-1 6-3,11-1 0,3-1-3,5-1 3,1-3 4,4-5-3,17-5 0,6-3-1,9-7 0,3-2-9,8 0-12,3-5-23,8-9-14,-2-1-18,6-1-36</inkml:trace>
  <inkml:trace contextRef="#ctx0" brushRef="#br0" timeOffset="50632.089">22137 3282 24,'0'-10'120,"0"4"-11,0-4-28,0 3-45,-5 2-17,-1-4 14,4 3-30,-1-1-3,1 2 6,2-2-6,0-1-4,0-1-3,0-1-3,5 2 3,6-2 4,-2 0 0,2 3 2,-3 0 2,-1 1-1,-3 1 0,-2 2 2,-1 1-2,-1 0 0,0-1-2,0 1-1,-1 0-3,-12 2 9,-1 0-3,-4 0 2,0 0-2,0 8-4,3 3 3,3 2-4,5 2-5,4 2 8,3 2 0,0 1 0,0-5 0,13 0 0,1 2-12,2-8-10,-3 1-3,1-6-13,1-1 0,-2-3 29,-2 0-2,-2 0 8,-6 0 5,-2 0 19,1 0 6,-2 0 13,0 0-1,0 0-7,0 0-9,0 0-21,0 10-7,0 11 7,0 6 7,0 12-5,0 8 6,0 8 2,0 17-1,0 13 4,0 9-9,0 6-1,0-4-2,0-6 0,0-11-1,-3-3-1,-9-16-6,-3-11-14,0-16 13,-1-12 0,2-12 4,3-9 4,3 0 8,-3-14 2,-1-18-10,2-10 0,-2-10-11,-1-9 11,-3-8 0,3-4-5,6-6-5,1 1-13,6 3 13,0 0 10,8 4 6,22 3 8,9 5 11,13 7-22,11 4-2,10 5 0,3 8-1,-4 5 0,-5 8-6,-12 7-75,-13 8-59</inkml:trace>
  <inkml:trace contextRef="#ctx0" brushRef="#br0" timeOffset="51194.4218">22550 3107 254,'-2'0'43,"2"0"-34,0 0 24,0 0-33,0 9-5,0 10 5,0 8 5,2 4-2,-2 2 0,0-1-2,0-2 0,0-4 0,-3-2 0,-3-7-1,2-8 0,-4-3-2,6-5-7,-2-1-4,3 0-2,-3-9 14,4-8-41,0-4 22,0-2 20,0-1 1,2 3-1,10 2 0,-1 4 6,5 5-6,-3 0 1,7 7 5,-4 2-5,2 1 1,-1 0 2,-1 4 0,1 13 6,-6-4 14,-6 4-7,-4 3-10,-1-3-7,0 1 0,0-5-2,0-3-3,-4-6-15,4-1 6,-2-3-7,1 0 8,1 0 13,0-1-2,0-11-52,0-5 36,1-3 12,11-5-41,8-3 5,2 2-44</inkml:trace>
  <inkml:trace contextRef="#ctx0" brushRef="#br0" timeOffset="51338.8614">22840 3134 43,'22'-4'89,"-7"4"-32,-2 0-11,1 8-10,-5 13 15,-3 8-14,1 4-10,-3 2-17,1 1-10,-1-3 4,2-1-3,2-8-1,-2-5-28,-2-5-61,3-6-81</inkml:trace>
  <inkml:trace contextRef="#ctx0" brushRef="#br0" timeOffset="51788.0463">23100 3324 92,'11'0'32,"1"0"-29,6-3 2,0-6-3,2 1 0,1-4-1,-3-3 2,0-2 1,-7-2-1,0-1-1,-6-1 0,-4 1-1,-1 5-1,0 2 11,0 6 34,-7 3-22,-5 2-23,3 2-6,0 0 4,0 0-5,5 5 7,1 5 4,1-2-3,2-1 0,0 0-1,0-3 0,0-1 1,0-1-1,0 1 0,0-3 0,0 0 0,0 0 0,0 0 0,0 0-7,2 0-11,-2 0-1,3 0-10,-3 0-12,0 0-23</inkml:trace>
  <inkml:trace contextRef="#ctx0" brushRef="#br0" timeOffset="52251.6223">23217 3179 120,'0'0'20,"0"0"-8,1 0-4,-1 0-8,2 0 25,-2 0-12,0 0-4,1 0-6,-1 0-2,3 0 0,0 0 10,3 4 3,-1 1-3,4-2 12,4-2-2,-2-1 14,5 0-12,-2 0-10,6-4-5,-2-8-4,0-2-2,-4 1 0,-1-1 2,-7 2 5,-2-1 2,-4 4-9,0 1 9,0 2-11,-9 3 3,-5 3-10,-5 0 2,-2 5-6,-2 12 11,5 5 0,-1 6 0,6 4 1,5 2-1,3-1 2,5-2-1,0-4 1,3-5 4,12-5 4,0-5-6,6-2-1,10-9-2,5-1-1,7 0-16,2-3-31,-2-5-88</inkml:trace>
  <inkml:trace contextRef="#ctx0" brushRef="#br0" timeOffset="52890.5373">23645 3171 309,'0'0'83,"2"0"-83,8 0 0,-4 0-1,3 7-2,-3 6 3,-4 1 1,-2 7 6,0-1-4,0 3-1,-7-1 1,-3-3-3,2-2 0,-3-3 5,3-5-5,2-4-13,-1-5 1,6 0-3,1 0 15,0 0 4,0-3-4,0-8-10,0-7 10,1-3 8,13-4-8,7-4-1,3 0 1,4 3 0,4 2-1,-5 6 0,1 5 0,-3 5 1,1 5 0,-4 3 4,-5 0 8,-1 5 2,-4 14-3,-3 3 18,-2 7-19,-1 0 1,-1 3-7,-3-1-2,0-2-2,1-7-5,-1-6-25,-2-7-44,0-5-44,0-4-25</inkml:trace>
  <inkml:trace contextRef="#ctx0" brushRef="#br0" timeOffset="53129.7678">24177 2714 313,'2'-7'73,"-2"7"-22,1 0-28,1 7-23,-2 22 4,0 16 13,0 9 1,0 2-14,0 4-3,0-3 0,-2 1 2,-5-1-3,-5-5-16,-2-5-27,7-5-96,-3-11-133</inkml:trace>
  <inkml:trace contextRef="#ctx0" brushRef="#br0" timeOffset="53511.6194">24259 3288 240,'11'-14'24,"2"0"18,2 0 20,-3-2-26,1 0-3,1 0-7,-1-3-20,-5-1-2,-2 2-3,-5 2-1,-1 4-14,0 6 7,0 3-8,0 3 15,0 0 0,0 0-3,0 2-15,0 12 3,3 3 15,7 2 3,4 3-1,2-1-1,1-1 0,4 2-1,0 3 1,-5-3-1,-5 0 0,-4-1 1,-7 0-1,0-2 0,-6-3 0,-13-5 1,-5-4 0,-12-2 3,0-5-4,-4 0-13,1 0-57,-1-10-30,3-9-124</inkml:trace>
  <inkml:trace contextRef="#ctx0" brushRef="#br0" timeOffset="53774.9462">24237 2924 357,'1'0'84,"-1"0"-73,7 0 14,7-5-4,12 0-10,11-2-8,5-2-1,4-1 0,-3-1-1,-5 2-1,-4-3 0,-7 5 0,-8 0-8,-8 3-24,-8 1-16,-3 3-49,0 0-75</inkml:trace>
  <inkml:trace contextRef="#ctx0" brushRef="#br0" timeOffset="57374.8742">1386 4934 417,'3'2'27,"0"-2"-15,-3 0 39,0-6-25,2-7-19,3 2 7,0-3-7,-1-1-2,1-5 9,-2 4-4,0-4-6,-2-5 2,-1 3-1,0-6-4,-4 2-1,-13 1 0,-6 4 0,-3 1 0,-4 6-5,-1 7-4,1 7 9,0 0 0,-1 13-2,1 12 3,0 7-2,10 3-2,3 4 0,8-3 2,5-4-2,4 1 2,0-8 1,7-5 0,11-4 0,-2-8 0,4-6-5,4-2-10,-2 0 2,0-16 6,-2-1-1,-2-1 6,-2-6 2,-3-3 0,-2 1 0,-3-3 0,-6 5 0,3 5-8,-4 5 1,1 11 3,-1 3 4,1 0-5,2 11-5,1 15 6,1 4 4,4 1 4,2-3-3,-1-2 1,1-8-1,4-4-1,-4-7-1,3-5 1,-2-2 1,4 0 1,2-9 1,3-13 2,-1-9-3,0-7-1,-2-5 0,-2-7-1,1 4-1,-6 2 1,-6 11-5,-6 6-5,0 10 2,0 8 2,0 6 0,0 3 5,0 0-10,0 4 4,0 12-4,7 4 11,10 3 1,2-2 0,2-1-1,3-2-2,-2 3-8,-1-1-25,-6-1 16,-6 9-11,-5-3 7,-4 1 12,0 1 3,-13-1 8,4-4 0,-3-5 9,6-4 15,5-2-5,1-4-18,1-2-1,20-5 5,10 0 22,10-3 3,8-14-25,1-1-5,-3-2-8,-3 0-98,-6-1-90</inkml:trace>
  <inkml:trace contextRef="#ctx0" brushRef="#br0" timeOffset="58305.2241">2145 4920 151,'6'-4'136,"-6"1"-95,0-6-10,2 3-12,3-5-11,3-2 3,3-4 1,5 1-10,-1-8 5,3-1-4,-3-1 2,-2-2-2,2 6 3,-7 1-3,-5 1 3,-3 4-1,0 3 6,0 5 4,-14 3-15,-3 5-10,1 0 10,-6 0 0,2 16 1,-2 6-1,6 7 3,4 1-6,6 9 6,6-3 1,0 0-2,0-10 0,13-7-1,8-7 0,6-7-1,10-5 6,9 0 8,2-11-4,1-6-8,-4-3-2,-7 6-52,-6-3-79,-8 0-54</inkml:trace>
  <inkml:trace contextRef="#ctx0" brushRef="#br0" timeOffset="59685.0007">3926 5022 179,'-3'1'30,"3"1"-30,0 1 1,0-2 16,3 2 14,5-1 0,-4-2 15,1 0-1,5 0 5,-1-12-12,3-10-20,7-5-14,-1-10 6,3-3-7,3-13-2,0-2-1,-1-8 0,-4 3 0,-4-1 0,-7 0-1,-3 2-1,-5 7-2,0 8-5,-14 8 1,-3 14 8,3 11-10,-5 11 0,5 3 10,-2 24 0,1 18-3,2 12 3,8 9 2,5 3 4,0 2-4,8-4-2,9 0 1,0-14 0,8-11 0,1-12-1,0-9 3,3-9-3,2-12 1,3 0 1,5-16-2,3-11 0,-6-8-6,1-8 0,-7-5-2,-5-8 4,-4 0 2,-6 1 2,-6 2 0,-6 2 2,-3 5-2,0 10 0,-1 12 1,-5 10 6,1 11 17,2 3-17,3 0-7,-3 14-5,-4 20 0,-1 10 5,1 9 3,4 5-3,1 2 2,2 4-2,0 0 1,0-11-1,0-9 0,5-14 1,1-12-1,-1-6 0,1-9 0,-1-3 0,4 0-2,5-12-1,2-7 1,5-10 0,-5-7-10,1-1-5,-1 4-13,-3 5 13,-2 6 11,-1 14 5,-2 5-2,-1 3 1,2 3-3,4 14 5,3 10 10,1 1 1,0-2-1,2 4-4,5-10 0,1-4-6,5-7 1,-3-4 0,3-5 2,-1 0-1,0-7 0,5-10-1,-4-7 0,-6-2 0,0-3-1,-9-5-1,-5 0-7,-7 5-12,-3 6-8,0 9 27,-4 2 1,-11 8 9,0 4-7,-4 0 21,-1 10-22,1 10 3,1 11 3,4 5-2,10 7 4,4-4-5,0-6-1,6-5-1,15-6 2,4-8-3,5-5 2,7-7 5,10-2 3,-1-6-9,0-10-2,-1-6-21,-11-4-36,-7 2-38,-12 0-11</inkml:trace>
  <inkml:trace contextRef="#ctx0" brushRef="#br0" timeOffset="59978.6177">3814 4654 240,'-43'0'82,"16"0"-81,11 0 4,11 0 48,5 0-15,0 0-20,0 0 0,21-2-17,10-5 0,16-1 0,11-1 0,-1 1 2,5-1-3,-5-1-4,3 2-58,-5 1-99</inkml:trace>
  <inkml:trace contextRef="#ctx0" brushRef="#br0" timeOffset="61341.9771">6687 4875 231,'19'-37'40,"-8"9"-19,-7 3 13,-4-2-3,0 1 1,0 6-5,-9 1-13,-2 4 10,-5 2 0,-3 7-23,-3 6-1,-6 0 0,-2 0 7,-5 19-5,0 8-2,2 3-1,5 6 0,5-2 1,8-1-5,7-7 2,8-3 3,0-8-1,19-6 0,7-7-2,7-2 3,10-11-4,-1-10-9,2-10-9,-3 2-16,-2-9 11,-8-3 4,-5-2 14,-7-1 6,-7 0 3,-6 0 0,-6 0 4,0-4-1,-3 4 1,-15 1-1,3 1 8,-4 5 11,1 7 13,3 6-22,4 11-4,5 6 13,5 6 4,-1 1-26,2 8-3,-4 20-12,0 15 15,1 10 0,0 6 1,3 2 3,0 3-3,0-1 2,0-2-1,0-8 2,8-5-4,9-14-2,4-5 2,3-17 2,6-4-1,7-8 0,0 0 1,5-14 1,-2-6-3,3-11 0,-7 1-5,-4-4-7,-6 1 7,-5 3 3,-6 6 2,-6 3 0,-3 7 1,-6 3 0,3 8 0,-1 3 6,-2 0 3,1 0-10,2 0-5,3 14 0,6 7 5,-3 5 11,6 0-5,-2 1-4,-2-2-2,3-2 2,-4-4-2,-1-5 0,-2-6 1,-3-4-1,-2 0-24,-2-4-46,0 0-30,0-17-52</inkml:trace>
  <inkml:trace contextRef="#ctx0" brushRef="#br0" timeOffset="61507.9681">7143 4363 310,'-6'-3'53,"6"2"-6,0 1-35,0 0-12,8 4-5,7 14 5,3 6 0,5 5-37,-1 3-74,-2 6-107</inkml:trace>
  <inkml:trace contextRef="#ctx0" brushRef="#br0" timeOffset="62444.4089">7612 4780 205,'15'-14'17,"-3"-3"14,-2 0 20,0 2-18,-5-2 1,-2-3 3,-3 2-4,0 1-19,0 3-4,-12 4 2,-6 5-12,-4 5-2,1 0 2,-3 2 6,0 17-6,5 4-1,4 8-3,6-1 3,6 1 0,3-3 1,0-4-1,0-7 1,13-2 0,4-8 0,1-7-6,4 0-15,-3 0 1,1-2-3,1-11 3,-5-2 6,-2-2 4,-2 1 5,-5 2 3,0-1 2,-4 6 0,0 4 0,2 5-4,2 0 2,2 5 1,8 10 1,3-1 1,6 2-1,2-7 1,3 1 0,4-6-1,1-4 1,6 0 2,-1-8-3,1-9 1,1-9 0,-6-3 0,-6-1 1,-5 1 1,-9 0 4,-7 3 7,-7 3 1,-3 6 1,0 4-2,-16 5-3,-1 6-8,2 2 4,2 0-7,-4 14-1,5 11-4,1 4 5,6 9 0,4 3 0,1 5 4,0 4-3,0 4 1,9 4-1,2 9-1,3 6 1,1 8 2,-6 6-3,0-3 0,-2 3 0,0-4 0,-5-5 0,-2-6-1,0-13-6,-2-9 0,-11-11-5,0-16 2,-2-9 4,-4-14-2,1 0 8,-5-19 0,2-13 0,-4-10 0,3-9 1,2-8 8,4-6-5,0-5-3,8 3 5,3-1-4,5 5-2,0 4-3,21 4-10,12 9-3,4 5-7,12 7 6,1 6 1,2 5-40,0 2-14,-7 4-77</inkml:trace>
  <inkml:trace contextRef="#ctx0" brushRef="#br0" timeOffset="64094.398">8447 4806 132,'0'-14'85,"0"5"-25,-9 1 0,3 2-26,0 3 7,3 0-18,2 3-6,-1 0-9,1 0-8,-1 0-3,-4 6-4,-3 10 3,2 4 4,-1 9 6,4 0-5,1 3 5,3-5 0,0 0-5,0-5-1,10-1 1,3-7-1,4-3 2,-2-6-1,5-5 3,-1 0-3,0-2-1,-1-10-2,-6-4-4,-6-3-5,-6-1 7,0-3-2,-4-1 3,-17 2-8,-6-4 1,-3 9 6,2 0-4,4 6 1,9 5 14,6 4 3,8 1-10,1 1-1,0 0-6,7 0 7,12 0 5,5-4-3,6 0-1,3 0 0,0 0 0,-5 3-1,0 1 0,-2 0 0,-1 5 1,-8 9-1,-1 5 0,-8 3 0,-3 2 0,-3 0 2,-2-3-1,0-3-1,0-1 3,0-6-3,0-4 0,0-5 1,-2-2 0,2 0-1,0 0 6,0-9-2,0-11-4,0-6-3,0-3 1,9-3 1,5 1-7,-2 0-7,8 9-1,0 6 14,-4 4 2,4 7 2,-5 5-2,-2 0 3,-1 5 1,0 15 2,-2 6 4,-1 6 2,2-3 0,1 2-7,-1-1-1,9-5-2,-2-2-1,4-8 1,1-3-2,2-9 1,2-1 0,4-2 0,-1 0 1,0-8-1,-1-8-1,1-2 0,0-6 0,-6 1 0,0-2 0,-8-2 1,-5 5 1,-8 0-1,-3 7 1,0 2-2,-14 6 4,0 4 6,-5 3-10,2 1 0,-1 13-4,3 0 1,4 3-6,4 0 8,3-4 0,4 0 1,0-3-6,0-6-6,0-1-1,0-3-11,1 0 1,5 0 12,4 0 4,0-2-1,2-6 7,-2-1 0,-2 4-3,0 2 2,2 1-1,-2 2 1,3 0 1,-1 5-2,0 9 3,3 6 0,4 0 4,1-2-2,0-3 1,3-1-3,1-6 1,2-6-1,5-2 5,7 0 3,1-16-5,1-6-2,1-3 3,1-10-4,-5-4 2,-6-5 2,-2-7 18,-6 0-9,-6-4-8,-6-1-1,-9-4 0,0-2-4,-9 1-2,-9 7 2,-2 6 2,1 16 4,2 9 3,7 14 4,2 9 11,-1 0-24,0 25-8,-2 14 8,3 12 1,2 8 1,4 5-2,2 3 2,0 2-2,0-2 1,0-5-1,5-3 2,5-12-2,2-13 0,3-8 2,-4-10-2,6-8 0,-2-8 0,6 0 1,0-9 0,3-13-1,-2-8-1,-3-7-2,-2-4 2,-4-6 1,2 4-1,-3 4 1,0 12 0,0 7 0,-1 10 0,2 4 0,3 6 0,5 0-2,4 6 1,7 12 1,4 8 0,2 6 0,2 4 1,-1-2 0,-3 0 0,-11-5-1,-15-3 0,-6-6 0,-4-3 0,-16-4-6,-20-3 6,-7-5-4,-1 0 4,4-4-5,4-1-9,7 0-39,8 0-47,6 0-61</inkml:trace>
  <inkml:trace contextRef="#ctx0" brushRef="#br0" timeOffset="67492.4257">11766 4886 204,'12'-23'40,"-3"1"32,0-5-9,-3 4-11,-5 10-13,-1 1-10,0 3 0,0 1-11,0-3-3,0 5-2,-4 3 0,-8-4-13,-6 5-3,-9 2 3,-10 0 3,-5 2-3,-4 14 0,-1 7 0,4-1 0,3 2 0,7 3-2,8-4 0,14 1-1,7-7-1,4-2 3,6-5 1,15-3-2,14-7-1,4 0-10,5-8-5,0-11-9,-2-6-2,-1-10 2,-2-8 12,-1-5 3,-7-6 10,-6-2 2,-8 3 2,-7 3-2,-5 3 5,-5 1 2,0 0 2,-2 5 5,-8 5 7,1 9-14,1 10 6,3 8-2,4 6 11,1 3-20,-1 0-2,-1 24-10,-3 15 10,0 12 1,2 5 1,-1 2-1,1 0 1,1-4 0,2-2-2,0-3 1,0-8-1,2-10 0,8-9 0,6-5 0,1-9 0,5-4 0,7-4 1,5 0-1,2-6-1,-2-12-10,6-1-4,-4-6 9,0-6-8,-8 4 5,-2 0 3,-7 4 2,-10 5 4,-3 6 1,-5 5 1,-1 6 7,0 1 17,0 0-3,0 0-21,0 0-2,0 13-8,0 9 8,0 8 0,0 3 1,4-2 0,2-3-1,-1-3 0,1-3 2,2-5-2,-2-7-31,0-3-60,1-7-73,1 0-60</inkml:trace>
  <inkml:trace contextRef="#ctx0" brushRef="#br0" timeOffset="67658.1294">12299 4408 315,'0'0'4,"0"0"-4,0 9-16,0 10 16,4 6 2,0 3-2,2 6-11,2-4-73,0 1-102</inkml:trace>
  <inkml:trace contextRef="#ctx0" brushRef="#br0" timeOffset="68024.5045">12449 4695 315,'3'0'49,"-2"0"-49,2 0-3,3 10 3,0 6 2,8 12 12,-2 0 0,-2-1 0,2 3-7,-3-6-3,-3 2-3,0-7 0,-3-6-1,1-4 1,-2-4 0,-2-5-1,0 0 3,0 0 5,3-13 0,3-6-8,2-7 1,2-3-1,2-3 0,0 3 0,4-1-2,1 3-6,2 12-4,0 3 1,-1 5 0,0 7-7,3 0-21,-8 0-5,4 12-7,-4 1-10,2-2-80</inkml:trace>
  <inkml:trace contextRef="#ctx0" brushRef="#br0" timeOffset="68250.9579">12950 4682 340,'0'0'54,"0"0"-7,0 0-13,0 0-34,0 11-5,0 11 5,0 0 4,0 7 0,-1-3-3,-1-4-1,2 2 1,0-7 2,-1 0-3,1-7-2,0-5-32,-2-1-76,2-4-65</inkml:trace>
  <inkml:trace contextRef="#ctx0" brushRef="#br0" timeOffset="68414.0954">13019 4446 275,'0'-4'49,"0"4"-48,0 0-1,0 0-6,1 14-2,7 3 8,2 7-7,1 2-66,5 4-65</inkml:trace>
  <inkml:trace contextRef="#ctx0" brushRef="#br0" timeOffset="68962.4278">13330 4691 311,'0'-15'36,"0"1"-3,0 0 19,0 3 1,0 4-21,-8 1-27,-6 6-3,-10 0 2,-9 1-4,-4 19 0,0 6-3,0 6 3,5 3-4,7 4 4,10-6 0,6-2 1,9-5-1,0-9 0,6-3-6,12-10-8,12-4-14,8 0 7,1-18-21,0-8-47,0-4 2,-3-6-10,-7-7 82,-6-4-20,-2-3 35,-11 1 5,-7 3 34,-3 1 23,0 1-38,-13 1-8,-1 2 14,0 6-14,1 8 9,3 8 17,6 12 12,2 3-10,2 4-34,0 0-10,0 4-5,0 18 4,0 9 1,2 8 9,1 5 10,1-1-1,-3 7-13,2 1 0,-1 3-2,-1-1-2,2-4 1,2-4-2,0-13-1,1-5-50,-1-10-100,6-7-88</inkml:trace>
  <inkml:trace contextRef="#ctx0" brushRef="#br0" timeOffset="69794.4066">13483 4825 244,'2'-1'157,"-2"1"-150,4 0 7,2 0 1,4 0-11,8 0 0,6-3 0,3-4-1,1 2-1,-2-2-1,-4-3 0,-3-2-1,-2-5 0,-6 0-3,-4-4-2,-7 3 2,0-1 1,-2-1-15,-14 7 8,-6 4 8,-3 6-7,-2 3 2,1 0 6,0 17 0,4 5 0,10 3 11,4 2-11,8 5 4,0-6-3,9-4 0,15 2 3,11-9 4,2-4 4,7-3-6,9-5-3,4-3-3,0 0-4,11-8-3,-6-9-11,0 0 12,-13-6 5,-9 4-2,-11-3 3,-17-1 3,-8 1-1,-4 3 2,-4 2 5,-17 7-5,-5 6 9,-4 4-13,1 0 0,-1 9-4,3 13-1,4 0 7,6 5-2,6-1 2,8-6-2,3-1 0,0-4 0,4-6 0,15-4-5,6-5-1,3 0-1,4-3-11,-4-14-39,2-6 5,-2-5 8,-5-10 8,0 1-22,-6-8-9,-1-2 36,-4 0 31,-3-2 33,-2-2 23,-2-3-30,-4 1 0,1 3 6,-2 8 5,0 10-3,0 13 61,0 10-65,0 5 3,0 4-4,1 0-29,-1 21-10,0 20 10,0 10 8,0 10 15,0 1-7,0 0 9,0 2-19,0-3-2,0-5-2,0-10-1,0-5-1,0-11 0,0-5-60,-4-15-208</inkml:trace>
  <inkml:trace contextRef="#ctx0" brushRef="#br0" timeOffset="71400.4994">15438 4434 322,'-14'-22'90,"7"1"-82,0 11 19,7 7 3,0 3-30,0 6-4,0 21-7,0 10 11,0 7 1,0 7 1,0-1-1,-3 0 0,-3 2 0,4-13 0,-1-7 0,0-11-1,0-15 0,3-2 0,0-4 3,0 0 0,0 0 2,0-12-2,3-12-3,11-10-3,3 2 2,2 2-3,6 7-3,5 4 5,0 6 0,9 7 0,0 5-1,-1 1 3,-1 3-2,-4 9 2,-8 5 0,-7 0-1,-13 2-1,-5 1-6,0 2-5,-13-3-11,-13 1 5,-7-6 13,-4-3-14,0-3 5,-2-2 15,0-5 0,11-1 4,5 0-1,10 0 1,7 0-1,6 0-3,0 0 1,0-3 1,5-1-2,11-1-6,5 3 6,6 1 0,6 1 0,2-2 0,2-1 0,2 0 2,1-3-2,1 0 0,1-2 0,-7-6-14,-2 0-43,-7 0 21,-7-2 23,-9-4 12,-3 3 1,-4-2 8,-3 1 6,0 5 14,0 5-7,0 4 10,0 4 11,0 0-27,0 0-15,0 4-16,0 10 16,2 3 4,7 2-1,3 0-3,6-5 2,4-2 1,3-8 1,3-4-2,6 0-2,2-2-3,-2-11-5,-4-4-12,-5-3 7,-5 0 9,-3-3 4,-7 0 4,-6 5-2,-2 5 4,-2 5 11,0 4 17,0 4-7,0 0-16,0 0-11,0 19-2,-2 12 2,1 13 2,-1 11-1,2 8 1,0 5 3,0 5-1,5 4 1,3 1-3,-2 8 1,-1-1-1,-5-7-1,4-1-1,-2-12 2,-1-4-2,-1-10 1,0-8-1,0-14 0,0-12 0,-4-10-3,-4-7-4,-3 0 7,-3-17 3,-4-12-3,-1-9-4,4-5 4,-3-4 0,2-6 0,0 0 0,3-5-3,7 1 2,6-2 1,0 3 1,14 0 3,14 4-4,11 4 0,7 3-1,8 6-8,5-2-6,2 5-15,-5 2-21,-8 3-26,-17 2-88</inkml:trace>
  <inkml:trace contextRef="#ctx0" brushRef="#br0" timeOffset="72599.674">17647 4782 310,'-7'0'23,"6"-2"-1,1-12 23,0-3-28,14-7-15,7-2-2,0-5 18,1-2-7,1-3 4,-1-4-3,-2-1-9,-4-4-2,-4 4-1,-5-2 1,-7 4-1,0 5 0,0 7 3,-7 9 3,-1 10-4,-6 8 4,-5 4-1,-3 25-5,-6 14-2,8 13 2,2 7 3,9 2-3,2-1 1,7 0 0,0-8-1,5-9 2,14-13-2,8-17 0,3-11 1,7-6 1,12-7 1,2-25-2,6-13-1,1-7-1,-2-10-3,1 2-1,-9-6 0,-8 6-6,-9-1 6,-13 3-5,-12 7 3,-6 9 6,0 9 1,0 14 12,-6 9 7,1 7-3,3 3-10,-3 1-6,-2 21-8,-5 12 6,0 11 2,3 6 0,1 6 2,1 0 0,3-3-1,-2 1 0,4-2-1,-1-5 1,0-4 0,0-8-1,3-11 0,-1-8 0,1-9 0,0-4 1,0-2-1,0-2 1,0 0-1,0 0-4,0-2-1,6-13 5,7-6-1,5 1 1,1-3 0,2 1 0,2 5 0,-3 2 0,-1 4-1,1 3-1,0 3 1,1 4-2,-2 1 2,2 0 1,-3 10 4,3 7-1,-7 2 1,6 3-1,-2 3-1,1-1 0,2 2-2,0-6 2,-1-6-1,5-3-1,2-7-11,2-4-6,1 0-16,0-4-31,-3-12-45,-3 0-6</inkml:trace>
  <inkml:trace contextRef="#ctx0" brushRef="#br0" timeOffset="73154.2818">18774 4700 77,'-4'8'68,"3"1"-43,1-1-1,0-1 0,0-2 7,7-3 24,7-2-27,7 0-7,-1-2-11,3-13 0,-1 1-7,1-6-1,0 0 0,-4-5 1,-5 2-1,-6-1-1,-8 2 0,0 4-1,-3 3 0,-15 5-1,-3 7 16,-4 3-12,-1 0-3,3 13 0,3 8 6,2 6-6,8 7 6,1 3 0,9-1-2,0-7-3,9-3 1,10-11 4,7-4 8,6-8-8,10-3-2,1 0-4,1-17-3,3-8-7,1-1-10,-8-10-2,-5 2 11,-1-4 6,-6 4 5,-7 3 3,-12 7-1,-4 9 9,-4 4 22,-1 9 16,0 2-19,0 0-21,0 8-9,0 12-10,-8 10 10,3 7 0,0 1 2,2-1-2,3-3 3,0-7-3,0-6 0,0-5-15,6-10-36,1-4-76,7-2-95</inkml:trace>
  <inkml:trace contextRef="#ctx0" brushRef="#br0" timeOffset="73312.4595">19415 4195 421,'0'-3'0,"0"3"-10,0 0-23,0 7-94,7 15 78,2 10-152</inkml:trace>
  <inkml:trace contextRef="#ctx0" brushRef="#br0" timeOffset="73852.0938">19479 4686 396,'1'-15'1,"7"-2"42,4-4-10,1-1-28,6-3-3,2-5-2,0-1 0,2-2 0,-3 2-2,-4 2-16,-5 6 5,-8 9 2,-3 7 2,0 7-24,-4 0 6,-14 0 20,0 15-13,2 3 14,1 4 6,10 1 4,5-3-4,0 1 1,3-3-1,17 0-19,3-1 16,4 0 3,-4-1-12,-3 0 11,0-1-11,-8 1 3,-7-1 2,-5 1-7,0 6 8,-7 2 5,-10 2 1,-1 5 3,-5-6 7,4 1 7,1-1 13,5 2-12,5-2-10,7-5-3,1 0-2,0-3 1,9-6 6,9-6 16,8-5-2,7 0-2,3-5-17,10-12-1,-4-4-4,0 0-12,-6-4-21,-5 2-49,-13 1-58</inkml:trace>
  <inkml:trace contextRef="#ctx0" brushRef="#br0" timeOffset="74370.4738">17383 4590 185,'-12'-4'35,"2"0"-31,2-1 15,2 1-5,0 1-7,2-2 3,-2 2 4,3 0 4,2 1 2,-2 1 4,3 0 11,0 1-2,0 0-6,0-2 1,6-5-5,22-3-18,19-3-5,13-3 0,7-2-1,7 4-14,6 5-65,-4-3-136</inkml:trace>
  <inkml:trace contextRef="#ctx0" brushRef="#br0" timeOffset="76019.6094">20797 5045 270,'15'-6'43,"2"-13"-34,-5-3 50,4-5-15,-1-5-20,-4 7-3,2-3-7,-1-3-3,-2 0 2,-2-5-11,-2 0 4,-3 2-1,-3 14-3,0 7 14,0 7-3,0 5-4,0 1-9,0 0-7,-8 10 7,-7 10-1,-3 11 1,2 8 0,4-3 0,6 0 2,4 0-2,2-8 0,0-5 0,6-1 0,8-8 0,7-4 0,9-9 1,1-1-1,5 0-10,-2-11 5,6-8-7,-5-5-1,-7 0 5,0-5 1,-7-4 4,-6 2 2,-6 6 1,-6 3 0,-1 8 1,-2 8 4,0 6 3,0 0-8,0 3 0,0 14-7,0 9 7,-6 9 0,1-4 0,4 3-1,1-7 2,0-1-2,0-7 1,0-7 0,1-4 0,5-6 0,-1-2 1,2 0-1,3 0-6,2-13 6,2-6 0,2-5 0,2-3 0,-4 1-3,3-1-2,0 8 4,-4 5-1,-2 6 1,-2 4 0,1 4 0,1 0-5,5 8 5,2 10 1,4 1 6,3 2-2,2-3-2,-1-4-2,1-4 1,0-7-1,2-3-10,-1 0-43,-3-8-57,-5-14 27,-6-6 38,-2-5-8,-5-9 45,-2-6 8,-2-1 4,-2-2 22,-1-2 8,0-1-8,0-3-10,3 0 0,3 2 2,3 4-1,-2 11-1,-2 13 48,0 12 9,-4 10-25,1 5-24,-1 0-24,1 25-10,-2 11 10,0 12 10,0 8 0,0 4-4,0 3-1,0 2 0,0 3-3,0-8-2,0-7 2,0-11-2,0-12 0,0-12-5,2-8-34,9-7-17,1-3-36,4 0-29,1-1-19</inkml:trace>
  <inkml:trace contextRef="#ctx0" brushRef="#br0" timeOffset="76671.6161">21900 4796 134,'0'0'140,"0"0"-88,1 0-32,2 0-14,3 0-4,6 0 17,0 0 1,4 1-14,2 1-1,3-2-1,0 0-2,3-4-1,-3-9 0,0-3 0,-6-4 3,-2-8-4,-6 6 0,-4 0 0,-3 3-4,0 6 3,-7 4-2,-9 8 3,-2 1 0,-2 8-4,3 12 1,-2 11 3,6-1-5,7 4 5,4 0 2,2-6 1,0-4-1,15-7-1,5-3 2,1-8 5,4-6 5,2 0-7,1-4-3,2-15-3,3 0 0,-3-8-1,-2 0-4,-4-6 3,-4 2-5,-5 8 4,-7-1 2,-8 12-15,0 2-15,0 10 16,-8 0-11,0 3-1,3 13 22,5 4 1,0 2 3,7 0-1,12 1-5,1-1-11,0-3 18,-1-1 0,-6 2 1,-5-7-1,-6 0-1,-2 1 1,0-4 0,-2 5 0,-8 0 9,-1 1-2,5-1 0,3 1-2,3-2 4,0-1 0,0-3 5,11-2 8,6-4 5,0-4-7,10 0-12,0-1-8,4-13-19,-3-2-39,-2-1-41,-5-3-73</inkml:trace>
  <inkml:trace contextRef="#ctx0" brushRef="#br0" timeOffset="76912.5049">21644 4559 386,'-10'-6'30,"10"3"-17,5-2 28,23-4-41,20-2-1,13 1 1,6-1-2,3 2-6,-7-5-38,-9 4-25,-13 2-26,-18 3-79</inkml:trace>
  <inkml:trace contextRef="#ctx0" brushRef="#br0" timeOffset="77452.3817">20874 4417 158,'0'0'103,"0"0"-80,0 0-4,0 0-19,0 11 0,4 2 6,-1 2 4,3-3-6,-2 1-2,-1-5-1,0 0 0,0-5 0,-1-2-1,-2-1 4,4 0 42,-1 0-2,2-9-14,1-8-25,-2 3 0,-2-5 3,-2-1-1,0 3-7,-6 0-1,-15 3-16,-3 4 15,-4 9-2,-4 1-1,1 7-7,4 14-20,5 8 11,7 4-37,10 2 11,5 6-91</inkml:trace>
  <inkml:trace contextRef="#ctx0" brushRef="#br0" timeOffset="78360.4027">22687 4916 258,'0'0'69,"0"0"-61,0 0 29,5-3-26,12-7 3,3 1-8,4-5-2,1-5-2,-3 2 10,-3-2-7,-2-2 1,-5 0 7,-4 1-2,-2-5-7,-6 4 3,0 4 2,-2 2-9,-13 4 0,0 3-3,1 4 3,7 4 2,4 0-2,3 0-8,0 1-9,0 12 17,2 6 2,12 3-2,6-1-2,3 4 2,-2-1 2,-2-2-2,-1 3 0,-6-2-2,-5 2 2,-5-3-1,-2-3-2,-5 0-3,-11-5 1,-7-3-1,0-3-18,2-4 11,3-2 1,3-2-21,6 0-6,4 0-14,5-2-23,0-7-86</inkml:trace>
  <inkml:trace contextRef="#ctx0" brushRef="#br0" timeOffset="78755.61">23062 4900 156,'0'0'150,"0"0"-146,0 0 6,0 0 16,1 0 19,5 0-6,4 0-20,1-2-3,5-9-12,1-1-3,1-3 2,4-1-1,-4-1-1,0-3-1,-3 2 1,-5-2-1,-7 5-2,-3-1-4,0 7-11,-2 2 3,-14 7 14,-3 0 3,-1 8-3,-3 13-2,0 3 2,7 5 4,3 1-1,7-3 0,6-1-2,0-2 1,7-7-1,14 0 5,6-8-1,7-2-5,3-4-8,3-3-31,1 0-80,-1 0-21</inkml:trace>
  <inkml:trace contextRef="#ctx0" brushRef="#br0" timeOffset="79041.6599">23546 4782 205,'4'-10'78,"0"-1"-53,0 1 14,-1 5 24,-1 1-29,-2 1-9,0 3 6,0 0-18,0 0-13,-15 3 0,-7 14 1,-4 7 0,-2 3-1,5 4 5,6-1-4,11-3 0,6-5-1,0 0 0,9-5 0,15-3 0,7-8-4,7-6-10,4 0-37,3-1-11,-2-13-53,-5-5-28</inkml:trace>
  <inkml:trace contextRef="#ctx0" brushRef="#br0" timeOffset="79295.768">23887 4422 165,'0'-45'44,"0"10"-8,-2 12 46,2 10 7,0 9-46,0 4-5,0 0-38,0 14-6,0 17-6,0 16 12,-3 8 13,-3 7-4,0 6 6,0 1-1,0 0-8,-1-1-5,-1-12-1,4-5 0,-1-13-2,4-9-36,-1-10-40,-2-8-73,2-7-44</inkml:trace>
  <inkml:trace contextRef="#ctx0" brushRef="#br0" timeOffset="79567.0693">23807 4813 270,'0'-8'102,"0"0"-70,3 3 20,10-5-30,9 0-20,4 1-2,4 0 0,0 1 0,5 4 0,-4 0 0,2 3 0,-7 1 0,-8 0-1,-6 0 0,-4 9-4,-2 8 5,-5 5 1,-1 2 2,0 8 1,0-6-2,0-1 1,0-4-3,0-9-18,0 0-4,0-4-83,0-4-83</inkml:trace>
  <inkml:trace contextRef="#ctx0" brushRef="#br0" timeOffset="79747.3453">24238 4525 277,'2'0'72,"-2"4"-72,2 15-8,-1 6 8,1 9 0,-2 2-54,0 1-31,0 0-117</inkml:trace>
  <inkml:trace contextRef="#ctx0" brushRef="#br0" timeOffset="80811.8877">24245 4792 292,'0'-5'76,"0"1"-28,0 3 19,0 1-25,0 0-18,0 0-22,0 0-2,0 11-11,-2 10 10,-6 6 1,1 3 0,1-3 0,5-5 1,1 0-1,0-3 1,0-5-1,8-3 0,6-5 0,5-5 1,4-1-1,1 0-4,1-5-8,-6-9-4,-5-3 5,-3-7-1,-6 4 4,-5-9-11,0 3 2,-9 1 0,-9-2 0,-1 9-5,2 2 22,6 7 5,7 5 0,4 3-5,0 1 3,0 0 4,15 0-7,5 0 0,5 0 0,5 0 0,3 8 0,-2 1 0,-2 3 0,-3 0 0,-2 3-2,-6 4 2,-1-2 0,-7 5 2,-3-3-2,-7-1 0,0-4 0,0 0 0,0-1-2,-2-6-1,-1-5-3,1 0-9,2-2 11,0 0 4,0 0 9,0-12-9,0-7-29,0-2 29,12-4 0,5-4 3,5-2-3,5 0 0,2 7 0,1 4 0,-5 8 5,-5 5 9,-2 6 11,-4 1-6,-1 3-13,-4 16-4,-3 7 2,-2 2 15,0 5 2,-1 0-17,-3-1 0,0-5-3,0 0-1,2-6-31,-2-8-25,0-4-42,5-6-3,-2-3 4,1 0 62,2 0 35,1-3 52,1-5 20,2 0-13,1-3-3,7-1-24,-2-2 23,4-1-24,-1-3-13,2-2 3,-2-2-13,2-2 14,-6 6-4,-2-2-16,-5 3-1,-8 6-1,0 0-5,-2 6-12,-15 2 15,-3 3-4,1 0-1,2 5-10,2 7 15,9 0 2,5 2-3,1 5 1,0 1-2,13 6 4,7 1 1,2-3 0,-2 1 1,-4-1-1,-4-3-1,-6-1 0,-3 0 0,-3-3 0,-4 1 0,-16-3 0,-10-2 1,-6-4-2,-8 2-16,-4-5-93,-9-3-104</inkml:trace>
  <inkml:trace contextRef="#ctx0" brushRef="#br0" timeOffset="84539.6062">25168 4432 183,'0'-7'26,"1"-1"-26,2 3 18,-1 0 38,1 3-22,-1-3-16,0 3 2,1-1 3,-3-1-2,2 1-10,-1-2 8,-1 1 9,0 0-4,0 3-6,0-2-7,0 0 0,0-1-4,0 1-1,0 1 0,0-1-2,0 0-2,0-1-2,0-3 0,0 4 0,1-1 0,3-1-2,1 3 1,1-3-3,0 3 1,1 2 1,-1 0-2,5 0-1,0 1 2,4 15-1,-3 7 3,-4 10 0,1 4 0,-6 0 1,-1 7 0,-2-3 0,0-1 0,0-5 0,0-3-10,-12-1-6,-4-5-4,-7-4-8,-2 0-16,-5-6-18,1-4-9,3-2-48</inkml:trace>
  <inkml:trace contextRef="#ctx0" brushRef="#br0" timeOffset="85162.5812">25262 5230 150,'0'0'54,"0"0"-25,0 0 15,4 0-3,5-3-12,0-3-9,0 1-2,-3 2 10,-1-2-15,-1 2-7,-3 1 5,-1 2 9,0 0 9,0 0-13,0 0-15,0 0-1,0 0-8,-1 0 8,-8 1 3,3 5-3,-1 0-1,4 1 0,3-3 1,0-1 0,0 0 1,0-1-1,0-2 0,0 0 0,0 0 1,8 0 4,5-8 0,-1-6-3,-1 2 0,-3-4 1,-4 2-1,-4 3-2,0 3-5,0 4-4,-19 4-31,-17 0-32,-4 6-51,-5 11 6</inkml:trace>
  <inkml:trace contextRef="#ctx0" brushRef="#br0" timeOffset="96377.1049">1665 7132 334,'0'9'8,"-3"28"-4,-15 17 0,5 18 5,7 7-7,6-26 1,0-3 1,0-8-2,0-5-1,0-7 0,0-9 0,0-6-1,-2-6 2,-1-4-2,0-5-6,-3 0-16,-3 0-20,-4-14-51,-2-2-10</inkml:trace>
  <inkml:trace contextRef="#ctx0" brushRef="#br0" timeOffset="97118.2675">1571 7238 212,'-6'-18'206,"3"5"-190,3-4 33,0 5-17,0-1-12,0 4-11,6 5-3,9 1-4,6 3-1,11 3 1,12 15 8,3 12 4,7 8 3,-2 6-16,2-1 0,0 1 1,3-3-2,-2-4 0,-5-6-12,0-8-8,-6-12-19,-6-6-17,-10-5-5,-3-2-34,-11-18 11,-4-8 36,-2-7 32,-4-4 12,-2-5 4,-2-3 0,0-7-7,0-6 6,-9-6-12,-9-3-11,4 2 6,-2 9 18,-1 10 48,3 10 51,5 13-17,-2 8-10,4 8-1,7 6-24,0 3-24,0 0-23,0 0-1,0 24-11,0 13 11,10 16 1,1 7 4,-4 9 1,3 3-3,4-7-1,-3 2 0,0-7-1,-2-3 1,-1-9-1,-5-4-36,4-10-117,-7-12-131</inkml:trace>
  <inkml:trace contextRef="#ctx0" brushRef="#br0" timeOffset="97816.4116">2691 7386 436,'-4'-17'17,"-4"11"-15,5 4 28,3 2-1,0 0-15,0 0-14,0 0-3,0 5-5,0 15 6,0 5 2,0 9 0,-3-1 2,0-1-2,2-3 1,1-5-1,0-5 0,0-2 0,0-9 0,10-2 0,1-6 0,1 0 2,2-5 0,2-16 1,3-3-3,-6-8-1,1-2-1,-8-6-2,-3-3 4,-3 0 0,0 0 0,-14 3 0,-11 6-1,-5 8-2,-7 11 3,7 9 0,-6 6 2,1 5 6,13 13-7,3 8-1,10 3-9,9 1-10,0 2-15,9-1-59,21-2-75</inkml:trace>
  <inkml:trace contextRef="#ctx0" brushRef="#br0" timeOffset="98026.8086">3060 7456 144,'1'0'315,"-1"0"-289,1-2 22,3 1 6,-2-2-24,0-1-16,-1-1-8,-1-3-6,0 2-3,0-4-18,0 7-41,0 0-57,0 3-129</inkml:trace>
  <inkml:trace contextRef="#ctx0" brushRef="#br0" timeOffset="99166.3656">4244 7400 196,'-21'-33'192,"-3"15"-178,18 1 25,-3 0-1,5 4-16,-1 2-13,2 5 12,2 3 3,-1 3-11,0 0-8,-2 0-5,-3 10-4,-3 11 4,0 8 0,2 3 1,2-6-1,4 2 0,2-7 0,0-6-1,0-6 1,6-7-1,12-2-3,4-2-6,3-21 8,3-7-8,-3-4 5,-4-5-1,-11-3 4,-8 0 1,-2-2 1,-6-2 0,-21 2-2,-7-4 2,-4 7-2,-4 9 4,-2 8 0,8 12 4,9 7-6,6 5 0,14 0 0,5 0-4,2 0 4,0 0-7,12 0 2,11 3 5,8-3-13,13 0 1,3-13 4,5-8-9,3-9-3,0-1 4,-7-8 11,3-3 5,-14 2 0,-7-1 0,-12 2 2,-11 10-1,-7 5 3,0 5 14,-13 9 11,-2 8-2,-4 2-20,-1 21-7,-1 22 2,2 23-1,7 19 5,6 22 5,6 21 7,6 15 6,16 10-9,4 1-13,2 1-2,4-5 0,-1-8 0,-4-12 0,-9-15 0,1-18-11,-12-18-26,-7-23-33,0-14-10,-6-21-93</inkml:trace>
  <inkml:trace contextRef="#ctx0" brushRef="#br0" timeOffset="99361.3396">3971 7925 485,'-6'-2'2,"6"-10"4,3-2-6,28-8-3,12-3 2,13-4-1,9-2-10,2 2-33,5-3-76,-8 3-83</inkml:trace>
  <inkml:trace contextRef="#ctx0" brushRef="#br0" timeOffset="100500.8633">6153 7507 369,'-1'-24'14,"-7"5"16,5-3 5,-3 0-17,-1 5-1,-5 3-2,-6 3-2,-6 4-4,-3 7-9,-7 0 0,-6 12 3,-2 15-4,-1 12 1,7 7 0,9-2 3,9-1-3,9-1 0,9-9-1,0-8 1,12-8 0,15-12 0,7-5-8,5-9-17,4-22-12,0-9-16,-2-11-4,-10-2 25,-5-10 17,-3 1 13,-11-1 2,-6-1 4,-6-2 2,0-2 9,-16 4 6,-9 0 29,1 8-24,1 10-8,0 12 1,9 10 12,5 12-6,6 7-2,3 5-14,0 0-9,0 15-7,0 19 3,11 19 4,0 11 9,1 5-3,0 4-1,3 0-1,0-9 2,3-3-5,0-7 1,-2-7-1,2-8-1,3-7 0,0-12 1,3-8 0,1-12-1,5 0-2,0-7-18,0-13-2,-1-8-3,0-4 6,-7-3 6,-4 4 7,-6-1 5,-3 9 1,-5 3 0,-1 11 10,-1 3 13,-2 5 3,0 1-7,1 0-14,0 1-5,3 16 0,2 8 4,3 3 2,-2 1-5,-1 3 0,2-3 0,0-2-1,-3-4-6,-2-7-53,-3-6-46,0-3-111</inkml:trace>
  <inkml:trace contextRef="#ctx0" brushRef="#br0" timeOffset="100675.1556">6503 6999 389,'5'-18'49,"-2"4"-2,6 6-8,1 5-25,1 3-14,1 0-2,9 14 1,-4 13-8,0 7-47,-5 2-94</inkml:trace>
  <inkml:trace contextRef="#ctx0" brushRef="#br0" timeOffset="101438.1091">6924 7400 202,'-7'-17'20,"5"1"49,-2 1-6,2-1 6,-1 4-33,0 4-8,2 3-6,-4 5-2,-3 0-3,-6 2-10,-5 21-5,-7 10-1,2 4-1,2 3 0,6 0 1,5-6-1,7-8 0,4-5 0,0-9 0,0-5-1,0-7-2,7 0-11,12-7-3,0-12 12,0-8 1,3 2-5,-7-5 3,3 2 0,-4 3 5,0 6 0,-5 7 0,-1 4 1,2 8 0,-1 0 0,0 3 0,3 11 1,0 3 5,6 0-3,-2 0-1,2-2-2,0-3 2,6-6-1,0-3-1,-3-3-5,-1 0-56,0 0-73,-2 0-27</inkml:trace>
  <inkml:trace contextRef="#ctx0" brushRef="#br0" timeOffset="103433.7281">7299 7433 136,'13'-13'65,"3"-1"-10,1-2 13,4-3-14,-2 2-11,-5 2-12,-1-2-8,-4 1-5,-5-1-3,-4 3-5,0 1 5,0 0 5,-9 4-12,-11 2-4,-9 7-1,-5 0-3,-2 7 0,0 9-1,8 2 1,4 2-2,8-1-1,8 1 2,8-3-2,0-3 2,6-3 0,14-3-5,2-5-7,2-3 6,0 0-1,0 0 3,-4 0 0,-3 0 4,0 0 0,-4 7 0,-2 3 0,-1 14 1,-1 5 0,1 14 0,-1 11 1,1 9 2,2 11 0,2 8-3,3 3 1,5 3 0,1-1-1,1 5 1,-3-5 1,-6-4-2,-7-11-15,-6-13-15,-2-14 3,0-12 11,-7-12 5,-8-9 2,-7-8-4,-5-4 13,-4-6 4,-4-17-4,1-7 4,-4-12 12,0-4 1,2-12 0,3-10-5,3-6-6,7-5-6,9-3 0,11 7-2,3 1-5,20 4 6,16 6-9,8 1 4,11 6-6,5 4 7,4 5-7,8 7 9,-2 6-2,-6 3-10,-16 12 2,-11 11-45,-16 1-11,-15 6 13,-6 2 56,0-1 1,0 1 28,-11 0 0,-1-2-15,-1-1 14,4-2 11,1-1-11,4-1 4,-2 2-21,2 0 12,1 1-5,3 3-5,0 1 2,0 0-7,-2 0-4,-1 0-2,-1 8-1,-8 16-1,3 2 2,1 13 2,2-3 1,5 0-1,1-4-2,0-3-2,9-6 1,6-5-1,6-8 0,4-6 0,3-4-4,-1-2-16,0-15-18,-3-5 15,-2-2-20,-7-6-5,-4 2 35,-10-1 11,-1 3 1,-12 2-9,-10 5 10,-7 8 4,-2 2 3,1 9 24,2 0-15,9 0 10,7 0-26,6 0 6,6 0-9,0 0 3,0 0 0,9-3 6,16-3-2,3 0-3,2 1 0,1-1-1,-2 2 0,1 4 0,2 0-1,1 0 1,-1 10 1,-1 7 0,-4 6 3,-5 3-3,-8 0-1,-8 0 1,-3-4 1,-3-4-2,0-6 1,0-6-1,0-2 1,0-1-1,-2-3 0,-1 0 9,0-13-1,2-6-8,1-8 0,0-6-2,0-2 0,6 4-2,8 1-8,4 9 6,0 6 5,3 6 1,2 6 1,-1 3 6,-1 0-1,-2 12-2,-2 8 5,2 5 1,-3 5 0,-1 1-6,-1-4 0,2 2-3,-4-8 0,3-5 0,0-4-1,3-8 0,0-4 0,6 0 3,2-7-3,3-11-4,-3-7-8,2-4 1,-5-1 6,0-3 4,-3 5 1,-9 3 1,-6 8 1,-5 8 0,0 3 8,-5 6 18,-12 0-21,-5 0-6,1 12-1,6 5-1,1 2-2,3 0 3,4-2-1,6-3 0,1 0-9,0-6-9,0 0-6,5-5 4,4-3 2,3 0-2,-2 0 16,4 0 5,-1 0-2,-1 0 2,-1 0-2,0 0 2,-1 6-1,0 8 1,3 0 4,-2 3 5,4-1-4,0 0 1,4-1-3,2-1-2,3-8 2,1-6-1,7 0 1,2-3 1,9-17-1,0-4-1,2-10 0,-2-5 9,-1-6 3,-3-7 8,-3-4-6,-5-6-2,-4-12-3,-14-2-4,-10-2-2,-3 1-5,-21 11 0,-20 9 1,-6 15 14,0 14 3,-3 15-2,6 13 10,5 4-24,6 26-2,9 13 1,8 17-1,16 7 0,0 9 3,19 0-2,14-2 0,3-7 0,-3-8-1,-6-6-1,-11-3-65,-13-12-154</inkml:trace>
  <inkml:trace contextRef="#ctx0" brushRef="#br0" timeOffset="104198.3463">9111 7565 331,'1'0'48,"-1"-5"-6,9-16-14,15-11-7,0 6-1,5-5-10,-1-4 1,2 3 2,-5-6-11,-3 1 0,-4 1-1,-9 7-1,-4 7 1,-5 11 0,0 3 2,-2 8 0,-15 0-2,0 0-1,-6 13 0,3 4-1,6 4 1,6 0-1,5 1 0,3 3 1,8-1 0,16-2 0,9 2 0,6-4 1,1 1-1,1 0-2,-3-4-9,-8 2-1,-11-2 1,-10-3 3,-9-3 6,-2 1 2,-24 3-1,-12-3 0,-8-5-2,-4 3-30,-4-1-44,2-6-152</inkml:trace>
  <inkml:trace contextRef="#ctx0" brushRef="#br0" timeOffset="134780.9609">10176 7286 4,'-3'3'25,"1"0"-4,2-1 34,0-2 18,0 0-27,0 0-19,0 0-2,0 0-2,0 0-5,-2 0 0,2-2 1,-3-1-1,0 0 4,-1 2 4,1-2 14,2 3-22,-2-3-10,1 2-5,-1-2-2,-5-1 4,2 0-2,-3-1 11,1 0 11,2 4-19,-1-1-6,-1 1 0,-2-2 0,-3 2 0,1 0 2,2 1 2,2 0-4,2 0-3,0 1 2,3 4-1,-2 3 1,5-2 0,0 1 0,0 0-1,0-3 2,0 1-1,6-5 1,5 0-4,2 0-5,2-5 9,-2-6 0,-3-1 0,-2-2 1,-3-2-1,-2 1 1,-3 1-1,0 3 0,-2 3-1,-12 5-7,0 3-6,-4 0 12,-3 18-19,-1 10-29,5 6-54,3 3-98</inkml:trace>
  <inkml:trace contextRef="#ctx0" brushRef="#br0" timeOffset="135309.1043">10073 7769 143,'9'0'15,"-3"0"41,0 0 11,1-4-29,-4-3-7,3 1-1,-6-2-5,3 2-9,-3 3-3,0 0 2,0 0 1,0 3 0,0 0-12,0 0-4,-3 0 0,-3 3 11,0 7-11,3 3 0,2 0 0,1-3 0,0 0 0,0-1 0,0-4 0,6-3 0,4-2 0,7 0 1,-5-2 3,5-12-1,-2-2 0,-6 2-1,-6-2 2,-3 2 1,0 1 11,-20 2-6,-7 5-10,-3 3-1,-3 3 1,-3 0-2,2 18-21,2 4-120</inkml:trace>
  <inkml:trace contextRef="#ctx0" brushRef="#br0" timeOffset="136275.7479">11347 7054 457,'0'-23'23,"-20"7"6,13 5 12,7 6-18,0 5 2,0 0-23,0 1-2,0 22-3,9 11 3,0 12 1,1 5 3,0 7 2,-3 5-4,2 2 0,-2 1-2,0-3 0,-1-8 1,-1-6-1,1-2-1,-3-10-15,2-6-58,0-9-72,-2-11-160</inkml:trace>
  <inkml:trace contextRef="#ctx0" brushRef="#br0" timeOffset="136935.7561">11744 7207 251,'-5'-11'17,"1"3"39,2 2 11,0-2-28,2 5-6,-1 2 0,1 1-9,-2 0-9,2 0-12,-2 0-3,0 11-5,-1 12 5,-4 11 1,4 10 2,3 6-1,0 1 2,0 5-1,0 0 0,13-8-3,5-2 0,6-7 0,6-10 0,6-8 0,-2-11 1,9-9-1,-1-1 1,-3-12 1,4-16-2,-6-5 1,-5-6-1,-9-2 1,-4-5-1,-12 0 1,-7-7-1,-7 2 1,-21 2-1,-15 6-1,-5 5 0,-8 7 2,4 9-1,-1 11 0,13 11 1,6 0-1,5 22 0,10 14-6,8 13-44,10 2-149</inkml:trace>
  <inkml:trace contextRef="#ctx0" brushRef="#br0" timeOffset="137842.7188">12506 7625 380,'0'-10'1,"-21"2"18,-8 8 19,12 0-22,0 3-12,-1 14 3,3 4 5,-3 5-5,5 4-2,-2 3 9,6-1 17,4 1-27,5-2-1,0-3 1,2-6-4,15-2 3,6-7 1,4-7 1,8-6 0,0 0 1,1-5-6,-3-7-10,-3-1-10,-9 0-49,-9 4-50,-10 6-95</inkml:trace>
  <inkml:trace contextRef="#ctx0" brushRef="#br0" timeOffset="138772.747">12935 7995 312,'3'-6'34,"-3"-1"28,0 7-18,0 0-32,0 0-6,0 0 1,0-1-3,0 1 4,0 0-1,-4 0 6,-5-2-6,0 0 2,0-3-3,0 2-2,3-5 2,2 0 4,2 0-6,2-4-3,0 1-1,0-3 0,3 3 0,8 4 0,6 0-1,0 3 0,-4 4 0,1 0-1,0 0 0,0 13 2,-4 10-1,-4 7 1,-6 11 1,0 10 1,-6 12 0,-16 2 6,-4-1-7,3-7 1,-5-5-1,-2-12-1,4-4 1,1-8-1,6-8 1,5-7-1,5-7 0,2-6 2,4 0 5,0-13-6,-1-8 0,2-6-1,2 0-2,0 3 0,0 4 1,2 3 0,11 6-1,1 5 2,3 6-1,2 0 1,4 0-1,1 13 1,6 4 0,-2-1 3,0 1-1,5-2-1,-2-2-1,0-4 0,-3 0 0,-6-6 0,2-3 0,-6 0-5,-2-5-31,-4-10-47,-2-2-47,-2-4-109</inkml:trace>
  <inkml:trace contextRef="#ctx0" brushRef="#br0" timeOffset="139619.7372">13629 7613 294,'0'-6'50,"0"5"33,0 1-27,3 0-29,-2 0-2,0 0-6,1 0-8,4 0-5,5 0 1,13-2 6,8-3-4,9-2-2,6 0-4,8-2-2,2 0 0,1 1 0,-2-1-1,-14 2 0,-8 3 0,-12 1-2,-8 3 0,-8 0-6,-6 0-13,0 0-11,0 0-2,0 7-3,-6 6-29,1-7-46,-3 2-64</inkml:trace>
  <inkml:trace contextRef="#ctx0" brushRef="#br0" timeOffset="140519.4343">14698 7232 145,'0'-22'89,"0"-1"-52,0-3 24,0 2 0,0 0-14,0 3-4,0 7-4,0 7 0,0 4-6,0 3-16,0 0-17,0 17-4,0 18 2,2 11 2,-1 17 4,2 2-4,0 4 1,0 3 0,2-4-1,-2-6 0,1-6-1,-1-9-10,-2-9-34,-1-9 3,0-9-10,0-6 15,0-8-23,0-2 1,-4-1 5,-2-3 14,0 0 24,-1 0 13,-2 0 3,-2 0 3,4-4 10,-2 1 3,-1 0 22,5-1 5,-1 1 0,2-1 1,2 3-22,0-1 11,2 1-6,0-4-11,0 2-5,2-4-3,12 2-7,6 0 1,7 0-1,0 0 0,3 1 0,3 1-1,-1 3-21,-6-2-22,-5 2-26,-8 0-62,-2 0-119</inkml:trace>
  <inkml:trace contextRef="#ctx0" brushRef="#br0" timeOffset="141081.7138">15150 7260 251,'0'-11'48,"0"0"-9,0 1 14,0 1-14,0 5-3,0 2-7,0 1-8,0 1-8,0 0-7,0 0-2,0 0-1,0 0-3,0 4-2,-4 15 2,-5 9 2,0 8 7,1 5-1,1 5-1,6 0 5,1-3-2,0-1-4,3-6-2,11-10 0,1 2-1,6-8-2,6-7-1,4-5 3,5-8-1,6 0 1,-5-2-2,0-16 0,-4-3 0,-4-7 0,-7-1 0,-8-2 1,-8-7 1,-6-6 0,-5 1 4,-20-6 6,-11 6 1,-6 6-11,-7 12-1,-6 14-2,-8 11-5,-7 24-15,-9 14-111</inkml:trace>
  <inkml:trace contextRef="#ctx0" brushRef="#br0" timeOffset="145280.0255">11385 7760 170,'-2'-6'42,"-1"1"-11,-2 0 23,-1 2-33,5 3-9,-2-1 5,3-1 6,0 2-6,0 0 3,0-1-1,0 1-1,0-2-2,0 2 2,0 0-3,0-3-8,4-1-6,-1 3 0,2-2 1,1 0-2,1 0 0,0 3 0,1-3-1,1 3 1,-2 0 0,-1-2 0,-1 2 1,-4 0-1,-1 0 0,0 0-1,0 0 1,0 0-3,0 0-2,-4 0-2,-4 0 7,-3 0 9,-2 0-8,3 0 0,-2 2-1,2 3 0,2-3-1,2 3 1,3-3-2,3 1-2,0-3 1,0 3-5,0-3 8,12 0 2,3 0-2,1 0-2,-2 0-32,2-6-17,-2 1-58</inkml:trace>
  <inkml:trace contextRef="#ctx0" brushRef="#br0" timeOffset="563823.9284">16563 7389 302,'-8'-20'61,"-3"1"-20,6 18-11,5 1-8,18-4 2,-10 4-7,-6 0-12,0 0-4,1 0-1,6 0 2,5-2 30,9-1-17,1 1-11,9 0-2,-2-1-2,11-2 0,2 2 0,7 0-5,0 3-14,-14 0-13,-5 0-17,-13 9-15,-15-2-65,-4 0-61</inkml:trace>
  <inkml:trace contextRef="#ctx0" brushRef="#br0" timeOffset="564080.436">16581 7556 117,'-2'2'68,"2"-2"-30,0 0 15,0 0-16,5 0-16,2 0-13,5 0 0,7 0 33,7 0-16,5 0-15,0 0-5,2 0-4,-1 0-1,-1 0 0,2 0-29,-6 0-47,-1 4-96</inkml:trace>
  <inkml:trace contextRef="#ctx0" brushRef="#br0" timeOffset="564904.3885">17316 7257 260,'2'-11'65,"-2"6"-26,6 0-19,5-2-7,7-3-6,12 1 6,5 3 9,11 4-12,2 2-5,-1 0-2,-7 0 0,-8 5-1,-8 3-2,-9 1-5,-10 5 1,-5 0-3,0 4 7,-14 1 0,-13 3 6,-6-1-4,0-1-1,-4-3 1,1-3-2,8 1 2,4-3-2,10-2 0,7-1 0,7-2 0,0 1-1,2-5-7,8 0-6,4-1 13,12-2 2,12 0 7,9 0-4,2 0-3,-1 0 0,-7 0-1,-4 9 0,-9 1 0,-5 6-2,-3 1 1,-11 3-6,-4-1 5,-5 3 2,0-1 0,-15 0 0,-12-1 1,-3-2 4,-7-6-5,-6 0 2,-2-7-2,-1-1 2,2-4 0,4 0 1,12 0-2,8 0 3,11-4-4,9 4 1,0 0-1,8 0-30,11 4-74,1 1-38</inkml:trace>
  <inkml:trace contextRef="#ctx0" brushRef="#br0" timeOffset="565520.1334">18151 7420 332,'9'-12'60,"-1"10"-44,2 2-5,0 0 5,-2 0-2,-8 0-14,0 2-8,0 10 8,-4 1 4,-5 4 5,-3 2-4,3-1 0,-2-2 0,1-4-1,2-2-2,1-4-2,0-1 0,5-5 2,2 0-2,0 0 1,0 0-1,0 0-4,7 0 4,10 0 5,13-4 1,19 1-4,2 3 1,-1 0-3,-4 0 0,-8 0 0,-4 7 1,-4 6 0,-3 3-1,-9-2-1,-5 6 1,-8 1 0,-5-1-1,0 1 1,-12 0 2,-12-1-1,-9-2 1,-6-3 2,-9 2-4,-6-4 3,6-6-2,1-1-1,7-6 0,4 0 0,6 0 0,3 0-10,4 0-10,11-6-23,6 0-54,6-6-119</inkml:trace>
  <inkml:trace contextRef="#ctx0" brushRef="#br0" timeOffset="565863.3911">18229 7366 198,'0'-9'92,"0"-3"-17,0 0-21,0 4-18,0 5-6,0 3-12,0 0-17,7 0-1,1 0 0,8 0 10,8 0 15,13-3-19,14 0-2,-3 2 4,-5-3-6,-6 1-2,-7 1 2,-5 0-2,-8 0-4,-4 2-7,-8 0-11,-5 0-16,-13 0-41,-23 0-138</inkml:trace>
  <inkml:trace contextRef="#ctx0" brushRef="#br0" timeOffset="568929.2531">1402 8998 381,'0'-20'35,"0"9"-20,0 0 23,0 2-2,3 6 4,-3 3-27,0 0-13,0 6-9,0 25 8,0 9 1,-1 15 22,-9 0-17,-1 2-5,3-1 1,-5 2-1,1-4 2,0-11 3,-3-6-5,8-11 0,4-12-4,1-4 0,2-7-4,0-3-3,0 0 10,0 0 1,0-3 0,0-33-9,0-15-27,0-17 35,5-3 1,7 1-1,-2 4-11,-4 10 5,-1 9 6,-1 16 0,2 10 1,0 8 10,0 6 0,-3 5-5,-1 2-4,5 0 1,2 6 1,12 17 2,12 7 12,7 6-14,0 4-2,-7 1 0,0 1 4,1-3-3,8-2 1,1-4-3,-1-7-7,-2-7-16,-7-11-6,-3-8-4,-5 0-28,-4-17-26,-8-14-26,-5-4-7</inkml:trace>
  <inkml:trace contextRef="#ctx0" brushRef="#br0" timeOffset="569153.4757">1862 8774 54,'-12'-36'183,"6"3"-98,-8 14-35,8 9 0,6 8-10,0 2-11,0 0-29,0 9-2,0 18-9,0 16 11,0 13 21,2 12-15,4 2-3,0 0-2,0 2 0,0-1 0,9-1-1,-3-4-14,1-9-31,-5-16-50,-1-15-116</inkml:trace>
  <inkml:trace contextRef="#ctx0" brushRef="#br0" timeOffset="569551.5253">2081 9182 317,'5'-10'64,"-4"10"-28,4 0-7,2 0-1,-7 0-24,0 4-4,0 6-9,0 10 9,0 6 0,0 8 7,0 7 1,0-7-5,0-2 2,7-6-4,2-5 2,-1-5-2,7-9-1,-3-5-7,4-2 5,6 0 2,1-14 19,1-12-14,-7-6 0,-3-5-2,-6-2-2,-8-3-2,0 0-1,-17 3 0,-8 3 0,-10 7 2,-4 7-1,-2 8-5,5 6 2,11 8 4,10 0 0,10 20-5,5 13-35,0 6-50,0 5-79</inkml:trace>
  <inkml:trace contextRef="#ctx0" brushRef="#br0" timeOffset="570618.187">2558 9503 388,'-28'-21'137,"19"13"-104,9 3-24,4 0 0,4 2 0,-8-1 2,0 0-7,0 4-4,0 0-10,3 2-29,-3 18-57,0 0-112</inkml:trace>
  <inkml:trace contextRef="#ctx0" brushRef="#br0" timeOffset="571651.1905">3189 9336 274,'0'-17'65,"0"8"-27,6 6-16,-1-1 11,-4 3-10,-1 1-23,0 0-1,0 5-5,0 15 3,-3 6 3,-3 4 5,-1 3 3,4-5-3,3-3-2,0-8-3,3-5 0,10-7-2,-2-5-7,2 0-3,4 0 12,5-14 16,-3-6-12,-2-9 6,-8-2-10,-6 2 0,-3-2-17,0-2 8,-16 7-9,-9 0 7,-6 11-7,0 7 4,-2 7 9,3 1 3,2 0-5,7 11 7,12 1 5,9-1-3,0-2-2,6-2-4,15-4-8,4-3-6,11 0 18,7-15 2,12-11-2,2-6-10,-5-7-15,2-2 24,-9-2 1,-5-3 4,-7-2 1,-9 2 29,-16 4-29,-8 5 8,0 5-13,-13 2 1,-11 13 20,0 5 15,5 12-25,11 4-7,-2 27-4,0 21 3,-8 18 7,3 17 1,6 25 6,9 16 7,0 12-9,0 5-6,7-12-7,5-14 0,-1-15-2,2-13 2,-6-12-2,-3-2 0,-4 0-7,0-6-56,-2-6 37,-11-9-156</inkml:trace>
  <inkml:trace contextRef="#ctx0" brushRef="#br0" timeOffset="571855.0713">3055 9948 365,'0'-7'10,"2"-3"-10,29-9-4,13-3 4,-3 1 5,4 1-5,8 6-21,1 3-74,-5 0-165</inkml:trace>
  <inkml:trace contextRef="#ctx0" brushRef="#br0" timeOffset="590785.1875">4520 9782 33,'-12'7'177,"6"-5"-143,-3-2 0,5 0 27,4 0-17,0 0-10,0 0-10,0 0-3,0 0 1,0-5-6,0-1 4,4-5-14,8 2 8,-2-6-9,5-2 2,-1-1-3,2-2-1,-1-2-1,1-7 3,-4 0-3,3-3-2,-5-2 0,-2 2 0,-3-1 0,-4 2 0,-1 8-2,0 1 0,0 9 0,0 9 1,0 4-3,0 0-7,0 0 6,-6 22 2,-3 10 3,3 10 1,-1 2-1,7 0-2,0-7 2,4-1 0,5-6 0,5-7-4,2-9-5,1-6 2,0-7-5,4-1 12,-1-1 5,5-15-2,2-4-3,-2-6-4,-4 2-6,-6-4 4,0 5 4,-6 3-1,-3 5-4,-3 6 7,0 9 0,-3 0-1,0 0-13,0 17 2,0 12 8,0 6 3,0 3 1,0 2 5,3-8-3,2 0-1,0-7-1,3-7-1,-1-6-5,1-5 1,-3-7-9,0 0 1,1-11 13,6-14 8,3-4-8,1-2-1,-2 1 1,1-1 0,0 5-7,1 6 7,0 6-1,1 9 0,-4 5 1,2 0-4,1 14-1,-2 8 5,7 7 1,-2 2 2,-1-6 7,1 0-6,-3-6-3,7-8 2,-5-7-2,6-4-1,-3 0 1,4-11-6,2-9-3,3-13-43,-6-4-42,-6-7-44,-4-6 30</inkml:trace>
  <inkml:trace contextRef="#ctx0" brushRef="#br0" timeOffset="591017.4299">5407 9206 70,'-19'-46'79,"0"9"26,1 10-34,13 7 4,0 9-18,5 8-11,0 1-24,0 2-22,0 0-8,2 19 8,5 15 4,1 10 14,1 12-6,0 5-6,-5 4 4,1-2-7,-2-1 0,0-8-2,1-5 2,1-2-3,2-4-9,2-1-44,5-9-41,-3-10-131</inkml:trace>
  <inkml:trace contextRef="#ctx0" brushRef="#br0" timeOffset="591767.4192">5540 9665 170,'0'0'31,"0"0"-25,9 0 10,4 0 6,1 0 5,4 0-8,-2-9 7,2-3-11,-1-1-7,-3-11 12,-3 2-3,-5-2-7,-6-2 16,0 0-19,0 6-5,-4 0-1,-6 7 11,-2 7-11,1 6-1,0 0 0,-1 14-2,2 11 2,1 6 3,4 8 4,2-5 4,3 5-4,0-8-1,0-4 0,9-7-1,2-4 0,3-6-3,0-6-2,4-4 2,3 0 8,9-17 8,4-10-10,-3-8-3,5-5-4,-6-5-1,-2 1-1,-5 3 1,-6 7-1,-6 12-6,-4 7-10,-7 11 11,0 4-7,0 3-8,-5 14 20,-6 12 0,0 4 1,4 2 0,6 0 0,1-3-2,0-1-5,4-8-2,9 0-3,4-6 1,-4-5-7,-5-7 11,-1-1-3,-4 0 0,-3 1-1,0 3-26,0 5 35,-15 4 2,0 3 0,-1 4 0,7 0 2,4-3 2,5 4 5,0-7 3,0 0 3,14-5-2,7-6-2,4-5-3,5-2 13,3 0-13,1-9-8,6-4 0,-1-5-10,-3 2-76,-12-3-69</inkml:trace>
  <inkml:trace contextRef="#ctx0" brushRef="#br0" timeOffset="592061.1313">5452 9478 114,'-6'-6'31,"6"1"16,0-5 10,0 3-39,6-3-8,16 1 7,6 0-2,10 1-7,2-1-8,5 1 1,0 1 0,-2 2-1,-6-2 0,-5 2-38,-12 1-38,-11 2-54</inkml:trace>
  <inkml:trace contextRef="#ctx0" brushRef="#br0" timeOffset="592654.4394">4584 9160 136,'-9'-5'84,"2"1"-56,7 4 26,0 0-14,0 0-28,0 0-12,0 3-6,0 5 6,0 4-2,0-2 3,0-3-1,0 3 0,7-4-1,1 2-1,5-5 2,5 0 6,6-3-4,1 0 7,1 0-1,-3 0-8,-9-6 3,-8-3 0,-6-7-3,0 0 2,-14-1-2,-10-2 32,-7 2-12,-4 2-15,1 5 1,0 7-2,1 3-4,6 1 0,8 24-18,13 11-69,6 3-158</inkml:trace>
  <inkml:trace contextRef="#ctx0" brushRef="#br0" timeOffset="593679.7134">6213 9950 186,'-6'0'52,"4"-16"-29,2-6-8,5 2 8,12-3-7,5-5 0,3 2 1,5-7-6,-2 1-2,0-2 4,-4 8-2,-13-1-10,-8 4-1,-3 7-9,-11 2 9,-11 8 0,-2 6 1,6 0-1,-3 10 0,6 7 0,3 3 0,9 2-1,3 2 0,5-3 1,22 1-3,9-2 6,13-3 0,3-1-2,-1-1-1,1-1-1,-9-1 1,-10-1-3,-15-3-13,-14 1-6,-4 0-7,-16-1 29,-19 0 3,-8 2 3,-2-4-5,2 3 0,8-5 0,9-1-1,8-4-9,11 0-77,7 0-27</inkml:trace>
  <inkml:trace contextRef="#ctx0" brushRef="#br0" timeOffset="945720.252">6897 9847 205,'3'2'20,"-1"-2"-16,2 0 0,7 0 12,5 0 13,1-8-6,2-1-7,3-4-5,-2 0 9,-3-2-7,1 0-4,-3 2-2,-5 2-3,-5 2-1,-3-3 0,-2 4 1,0-1 4,-3 2 1,-11 1 4,-2 2-4,-3 4-5,-2 0 5,0 0-7,-2 2 0,1 11 4,-2 6-4,6 7 1,-2 2 2,9 4 8,1-2-5,7 4 0,3-5-7,0-3 4,10-4-2,8-3 5,6-4-5,10-7 8,7-7-6,6-1-3,8-1-2,-1-10-14,-5-3-25,-1 3-28,-8 3-78,-5-3-59</inkml:trace>
  <inkml:trace contextRef="#ctx0" brushRef="#br0" timeOffset="946409.204">7427 9796 153,'0'-11'119,"-6"0"-74,1 4 6,-1 0-14,-1 4-2,1 3-8,0 0-7,-5 0-10,0 3-10,-3 14 0,-2 12 0,5 3 7,2 8 1,5 4-2,4-8 2,0 0-3,13-10-3,10-6-1,1-6-1,10-11 0,6-3 0,11-12-1,7-19-10,8-10-8,-5-7-25,-9-6 14,-3-9 8,-11-2 0,-11-2 18,-8-4-4,-13 3 4,-6 0 2,0-1 0,-11 8 4,-7 10-1,1 10 17,0 9 7,4 15 0,4 5 9,4 7-6,4 5 5,1 0-20,0 5-12,0 24 2,0 17-1,0 19 16,0 8-6,3 7 4,0 2-3,1-3-9,1 4 0,2-5-2,-1-8-2,0-14-1,2-14-2,0-5-20,0-12-34,-2-8-28,-4-5-49,4-12-59</inkml:trace>
  <inkml:trace contextRef="#ctx0" brushRef="#br0" timeOffset="946732.1987">7800 9864 31,'-5'-13'303,"5"11"-256,0-3-31,18 3-3,10-1 8,7-1 2,10 1-17,4-2-2,0-1-3,0 0 1,-5 2-2,-6 1 0,-8 1-1,-3 0 1,-12 1 0,-5 1 0,-7 0 0,-1 0-2,-2 0 2,0 0 0,0 12 9,0 5-5,0 5 0,1 2 1,4 3 4,-2 2-7,1-1-1,1 2-1,2-3 1,-1-1-1,2-4-15,-2-5-40,4-3-96,-4-6-120</inkml:trace>
  <inkml:trace contextRef="#ctx0" brushRef="#br0" timeOffset="946900.4639">8279 9531 403,'-11'-25'24,"5"10"-8,4 3-15,2 5-1,0 4 0,0 3-28,0 0-111</inkml:trace>
  <inkml:trace contextRef="#ctx0" brushRef="#br0" timeOffset="947961.024">8726 9956 19,'-2'-8'243,"-11"8"-240,-2 0 12,-7 8-12,-3 8 19,-4 9 12,2 1-2,2 4-15,9-4 4,3-4-11,8-1 1,5-8-10,0-2 2,16-6-1,8-4 14,6-1-10,9-3-1,-2-11-4,-2-6-1,-3 3-4,-10 1 4,-8 2-1,-13-1 0,-1-1-1,-15-1 2,-14 4-3,-4 3 2,-2-2 2,3 2 1,0 2 1,10 2 2,7 3-3,10-4 0,5 4 1,0-6 5,21 1-7,15-4-1,4 4 0,5 0 0,9 5 0,4 3 0,0 0 1,-1 0 0,-8 11-1,-7 3 0,-9 5 0,-11-1-1,-12 6 1,-5-1 0,-5 2 0,0-2-2,-8-3-10,-6-5 6,3-6 0,4-1-2,2-7-9,3-1 14,2 0 0,0-11 3,0-9-7,7-5 7,11-6 1,2 5-1,1-4 1,3 5 0,0 5 0,3 6-1,-2 6 6,1 8 3,-4 0-3,1 8 5,-2 16-4,2 8 4,-7 8 5,-2 3-14,-5-3 0,-3 3-2,-3-7-24,-3-3-51,0-13-207</inkml:trace>
  <inkml:trace contextRef="#ctx0" brushRef="#br0" timeOffset="948764.7239">9928 9958 253,'-7'-13'30,"-1"4"3,4 9-19,4 0-4,0 0 0,0 0-3,0 11-1,0-2-6,0-4 1,0 1 0,4-4 1,2-2 0,-1 0 4,2 0 5,1-2-3,-2-9-6,1-3-1,-2 3 5,-3-1-2,-2 1 2,0 1 10,0 4-8,-7 3-1,-2 2-6,-1 1-2,1 0-6,1 14-3,1 6-30,2 2-36,2 2-10,3 5-14</inkml:trace>
  <inkml:trace contextRef="#ctx0" brushRef="#br0" timeOffset="949116.3129">9960 10263 210,'0'0'37,"0"0"-1,0 0 7,0 0-1,0 0-9,0 0-16,0 0-10,0 7-6,0 5 2,0 3-1,0 2 1,0-3-2,2 1-1,3-1 0,1-2 0,3-5 1,4-3-1,-1-3 1,1-1 0,1 0 0,-6-7 0,-2-4 4,-6-8 20,0 3 1,-3-1-5,-20 0 5,-1 1-23,-5 8-3,3 6-5,2 2-50,-1 0-127</inkml:trace>
  <inkml:trace contextRef="#ctx0" brushRef="#br0" timeOffset="949843.0368">11484 9767 240,'0'-41'32,"0"5"12,-13 3 12,4 17-7,7 7-7,2 1-2,0 6-20,0 2-5,0 0-15,0 9-3,0 23 3,9 15 4,1 9 2,-1 6-3,0-2-3,3-1 0,-3-3-12,0-5-25,-1-4-25,-1-6-31,-6-7-13,-1-8-11</inkml:trace>
  <inkml:trace contextRef="#ctx0" brushRef="#br0" timeOffset="950039.3319">11454 10248 198,'-13'-7'46,"5"3"-2,5-4 0,3 1 4,0 3-3,2-2-32,17 0-11,2 2-1,6 3-1,1 1 0,2 0 0,0 0 0,1 0 0,-3 5-11,2 2-42,-4 1-39,3-3 5,-2 2-47</inkml:trace>
  <inkml:trace contextRef="#ctx0" brushRef="#br0" timeOffset="950654.402">11957 9760 191,'0'-20'46,"0"4"-6,0 2 23,0 3-19,0 1-12,0 3-14,0 2-4,-2 5 4,1 0-4,1 0-6,0 0-4,0 0 0,0 0-2,0 0 1,-2 0 1,-4 8 2,0 13 1,-4 8-3,4 8-1,2 6 1,1-3 5,3 2 5,0 0-9,0-4-1,12-6-3,5-3-1,3-7 0,1-6 2,4-6-2,6-9 0,-1-1 3,3-1-1,-5-20-1,4-7-1,-10-8 1,-3-4 0,-10-2 0,-9-1 1,0-1 10,-28 1-5,-3 3 9,-10 3-5,1 14-5,3 7-4,1 11-2,8 5-8,7 14-43,6 16-69,2 11-221</inkml:trace>
  <inkml:trace contextRef="#ctx0" brushRef="#br0" timeOffset="951531.4659">12594 10278 192,'3'-3'42,"0"-4"6,1-4 23,-1 3-16,0-2-17,-1-5-11,-2 4 0,0 4-3,0-1-3,0 3-4,-7 2 4,-6 3-10,-5 0-10,-7 3 3,0 16-4,-4 12 0,3 4 2,6 9 2,7 0-1,6 1 1,7-1 1,0-6-3,16-7-1,8-6 0,11-9 0,5-9-1,8-6 0,0-1 0,-5 0-21,-3-8-30,-10 2-50,-10 0-124</inkml:trace>
  <inkml:trace contextRef="#ctx0" brushRef="#br0" timeOffset="952432.0572">12951 10685 186,'4'-20'81,"0"4"-10,5 7 1,-2 3-19,-1 0-9,2 4-11,-2 2-15,0 0-3,-2 11-3,-1 12 4,-1 9-2,-2 2-9,0 4 0,0 3 1,0-7-5,0 2 0,0-6-1,0-7 0,4-3 0,3-7 0,6-2 0,2-6-1,5-4 1,6-1-8,4 0-6,2-10-8,1-5-5,-3 1-11,-3-3 5,-5 0 0,-5 0 5,-7 4-10,-4-1 10,-6 2 15,0 2 13,0 0 0,-2 5 25,-2-2-3,0 2-9,2 0 3,1 0 2,1 2-5,-2 0-2,2 1 11,0 1-2,0 1-2,0 0-5,0 0-5,0 3-4,0 20-3,0 11 17,0 6 1,0 11-6,5 4-5,-1 0-5,4-2-1,-1-3-1,1-6-1,-1-7 0,0-6-1,-2-7-17,-1-7-52,-4-9-124</inkml:trace>
  <inkml:trace contextRef="#ctx0" brushRef="#br0" timeOffset="953287.0111">13572 10129 125,'0'-4'224,"0"-8"-161,9 2-46,33 2 18,-2-1-1,6-1-11,5 3-11,-1 2-10,3 1 0,-7 1-2,-10 3 0,-6 0-23,-14 0-35,-8 10-49,-8 5-58</inkml:trace>
  <inkml:trace contextRef="#ctx0" brushRef="#br0" timeOffset="953495.3312">13711 10233 209,'-3'3'25,"3"0"-1,0 1 5,6 1 34,13-2 0,8-1-37,4-2-12,10 0-8,2-2-2,0-6-4,-4 1-1,-5 0-64,-8 0-133</inkml:trace>
  <inkml:trace contextRef="#ctx0" brushRef="#br0" timeOffset="1.00708E6">9413 10278 113,'-4'0'15,"1"0"3,2 0 27,1 0-13,0 0-8,0-1 11,0-4 6,0 1-33,0-1-6,0-1 3,0 3 7,0-2 5,-2 2-8,2-2 1,0 3 1,-1 0 3,1 0-2,-2 2 2,2 0-3,0 0-1,0 0 0,0 0 0,0 0-1,0 0 2,0 0 1,0-6 8,0-2 1,15-6-17,2 0-3,3-3-1,6-5 0,2-2 1,0-5 0,2 2 0,1-4-1,1-1 2,-11 1-2,-2 4 0,-8 4 1,-7 4-1,-4 2 0,0 6 0,0 6 0,-4 2-5,-6 0 4,-1 3 1,-6 0 0,2 0-1,1 3 1,0 5 0,4 3-1,8 3-3,2 0-2,0-2 6,5 1 0,17-2 2,2 1-2,3 3 0,-1-1-1,-1 1-1,-6-1-2,-4 8-5,-9-3 1,-6-1-1,0 8 3,-14-4 1,-10-1 0,-6-1 4,-5-3 1,-1-4-5,-1-4 5,2-5 0,9-1-3,6-3-67,13 0-179</inkml:trace>
  <inkml:trace contextRef="#ctx0" brushRef="#br0" timeOffset="1.00879E6">15560 9806 295,'30'-3'57,"-22"-7"-49,-7-3-3,-1 9 10,0 4 14,0 0-15,-8 0-2,-8 1-3,-3 8-7,-2-1-1,5-1 0,1 0 0,0-2-1,0-3 3,1-2-1,3 0-1,3 0 3,2-4 3,5-10 1,1-7-5,0-5-3,15-1 0,4 0 0,4 1-1,3 2 1,4 2 0,-2 5 0,-2 3 0,-1 8 1,-7 4 1,-4 2-2,-6 5 0,-8 23 1,0 8 2,-13 14 0,-17 6 2,-7 3 1,-8 0-4,0 2-1,-2-3 0,-1-1 0,0-8 0,2-5-1,3-12 1,4-9 0,9-12-1,6-3 0,11-8 0,5 0 3,6-8 4,2-12-6,0-12-1,16-3-1,9-4 0,3 9 1,4 6 0,-3 5-1,-2 11-1,-2 6 0,0 2 0,-1 3-1,-2 14 3,3 7 0,-2 2 0,4-4 0,1 4 0,2-8 0,3-6 0,-2-3 0,0-5-2,-1-4-33,-3 0-44,-1 0-86</inkml:trace>
  <inkml:trace contextRef="#ctx0" brushRef="#br0" timeOffset="1.00936E6">16152 9709 198,'8'-24'56,"0"4"25,1-4-19,4 7-10,-1 0-2,-2 8-13,-5 4-8,-1 5-10,-2 0-19,-1 8-1,-1 20 1,0 14 1,0 6 3,0 9-2,-10 2-2,-1-2 0,-2 2 0,-2 1-7,1-2-28,0-7-25,-1-5-23,0-7-64,3-8-10</inkml:trace>
  <inkml:trace contextRef="#ctx0" brushRef="#br0" timeOffset="1.00955E6">15948 10274 178,'-9'-9'42,"2"2"-2,4 5 12,1-3 9,2 3-18,0-3-10,5 1-20,13-1-11,10-3-1,2 3-1,5 1 1,3-2-1,2 1 0,-1 3 0,-2-1-18,-4 2-57,0 1-77</inkml:trace>
  <inkml:trace contextRef="#ctx0" brushRef="#br0" timeOffset="1.01021E6">16819 9799 92,'0'-13'94,"0"3"-56,0 0-5,0 1 15,2 2-15,-1 2-8,1 0-11,-2 3 5,0-1-12,0 3-2,0 0 7,0 0 2,0-3-1,0 3-4,0 0 2,0 0 6,0 0-4,0 0-2,0 0-6,0 0-5,-12 17 0,-6 8 2,-3 7 0,-1 4 2,1 7 3,-3 4 5,5 2 1,5-2-5,4 1-7,7-6-1,3-3 0,0-6 0,12-8 0,6-4 2,7-6-1,9-12-1,6-3 2,10-6-2,3-21-2,-1-6-2,0-6 0,-6-9 4,-14 1 0,-9-6 1,-14-1 0,-9-1 1,-19 1-1,-19 7 7,-17 5 14,-11 7-18,-2 14 4,-7 15-8,3 8-3,-8 23-105</inkml:trace>
  <inkml:trace contextRef="#ctx0" brushRef="#br0" timeOffset="1.14824E6">5970 10782 357,'-17'-36'21,"-5"-2"9,4 23 3,15-4-4,3 0 3,0 3-3,0 3-2,0 1-1,0-1-10,0 5-4,0 5 6,0 3-5,0 0-13,0 21-5,3 23 5,-3 21 6,3 25 4,-3 5-6,6 8-4,-2-1 2,2-1-2,-1-7-11,-2-5-18,0-15-22,-3-13-7,0-17-12,0-16-26,0-14-51,-12-11-16</inkml:trace>
  <inkml:trace contextRef="#ctx0" brushRef="#br0" timeOffset="1.1486E6">5728 11439 184,'-11'-14'81,"4"4"0,1 8-28,6 2 2,0 0-23,0 0-19,6 0-13,9 14 5,10 6 13,5 2-7,3 6-8,1-2-1,4 2-2,0-1-4,3 0-25,-1-6-20,0-12-11,-6-9-47,-7-2-16,-10-22 7,-7-7 66,-7-1 50,-3-7 54,0 1 37,0 4 17,-3 7-7,0 9-28,3 13-24,0 5-14,0 0-13,0 0-19,-1 7-2,-4 14 0,-2 8 3,-4 4 0,-4 2-2,-7 10-2,-2 5-32,0 0-82,-7-7-230</inkml:trace>
  <inkml:trace contextRef="#ctx0" brushRef="#br0" timeOffset="1.14969E6">4250 11633 370,'13'-27'38,"-9"7"0,-4 6 3,4-4-6,-4 4 2,0 10-5,0 4-14,0 0-11,-9 0 0,-17 17-7,-8 10-2,-3 15 0,-6 3 1,-1 2 1,7-1 0,5-4 0,6-3 0,8-5 0,16-8 0,2-2-1,11-5-7,26-6-7,8 0 0,15-8 8,8-5 7,5 0-15,-7 0 3,-8 4-18,-13 6 2,-14 4 9,-15 1 3,-16 6-24,-3 2 25,-41 5 15,-20 3 2,-13 3 7,-6-7 0,6-5 13,6-8-1,15-4-5,9-5-5,11-3-9,19-2-2,11 0 0,6 0-16,13-17-71,26 0-58,15-4-63</inkml:trace>
  <inkml:trace contextRef="#ctx0" brushRef="#br0" timeOffset="1.1501E6">4568 12146 302,'4'0'2,"8"0"3,2 0-3,2 0 25,3-9-8,2-2-4,4 2-9,-4-3 17,-2-3-21,-5 3 2,-2 0 0,-6-3 1,-6 3-5,0-2-3,0 0 3,-14 4 10,-2 5-2,0 5-3,-1 0-4,-5 1 5,4 17-3,-2 6-1,6 2 2,8 1 2,6-1 3,0-1 0,6-3-9,16-5 1,8-6 1,7-3 2,8-5-4,7-3-14,-1 0-45,3 0-77,-1-10-116</inkml:trace>
  <inkml:trace contextRef="#ctx0" brushRef="#br0" timeOffset="1.15151E6">5198 12087 292,'-4'-12'67,"0"2"-29,4-7-9,-3-3-11,-4 2-3,0 4 5,1 4-7,-3 4-6,-3 2 7,-4 4-6,-2 0-8,-7 4-4,4 12 1,3 3 3,3 3-1,6-4 0,4-1 0,5-4 0,0-2-1,5-5-13,16-3-14,5-3 2,10 0 25,0-4-10,-1-12-15,-9 3 7,-15 2 12,-8-2 8,-3 6 13,0 3 18,-6 2-6,-3 2 22,-4 6-44,-4 17-1,4 9 1,7 6 5,6 12 0,0 3 1,19 10 0,15 10 5,8 12-12,3 7-1,-3 9-1,1 0-1,-10 1-16,-4-14-5,-12-13-12,-14-14 9,-3-14 3,-15-13 12,-16-14 10,-5-12 5,-10-8 7,-2-8-3,-7-29 7,1-13-6,2-11 6,7-11-16,11-3-13,13-5 9,16 5-7,5 3 6,23 8-4,17 4 3,14 2-10,7 4-1,6 5-5,-7 4-1,-1 11 23,-11 5 3,-5 8 0,-11 6 0,-13 8-3,-9 2 2,-5 5-4,-5 0-14,0 0 6,0 14 10,0 6 9,0 3-5,2 3 1,-2-5-1,0-2-4,0 0 0,0-6-6,0-4-6,0-6-6,0-1 11,0-2 7,0 0 10,-2 0 13,-1-9-23,1-6 0,2-4 4,0-4 7,5 0-8,16 0 2,3 2 7,11 6-8,1 5 0,6 4-3,-4 6 11,-3 0-9,-3 0 2,-7 14-5,-4 6 4,-5 3-8,-8 2 9,-8-2-4,0-1 9,0-4-9,0-8-1,-2-6 0,1-1 0,-1-3 0,2 0 4,-3-7-4,0-8 3,0-9-3,3 0 2,0-4 2,0-2 0,12 2-4,3 2 0,4 7 0,0 4 9,3 5-3,0 5 10,0 5-6,1 0 1,-4 6 0,2 15 4,-3 6-2,0 4-7,0-1-4,-5 0 2,-2-1-4,-1 1 0,-1-1-38,2-2-52,-4-8-109</inkml:trace>
  <inkml:trace contextRef="#ctx0" brushRef="#br0" timeOffset="1.15193E6">6243 12366 202,'0'0'62,"0"0"-51,14 0 26,9 0 14,4-11-18,3-5-19,4-1-4,-1 0-5,-5-3-5,-7-1 1,-5 1 4,-13 0-2,-3 2-3,0 2-7,-15 3 7,-8 7 10,-6 5-8,-2 1-2,1 1 0,7 15 0,1 6 4,7 4 1,5 1 1,7 7 0,3-5 7,0 1-9,6-2-1,15-9 0,4-7-2,3-3-1,11-6-10,3-3 5,7 0-35,3 0-62,5-1 33</inkml:trace>
  <inkml:trace contextRef="#ctx0" brushRef="#br0" timeOffset="1.1525E6">6751 12282 106,'-13'-6'207,"7"2"-139,1 4-24,4-1-3,1 1-8,0 0-9,0 0-10,0 0-14,0 0-2,0 14 2,0 6 1,0 0 1,-3 1-2,-3-4 1,4-4 0,-1-4-1,2-5 0,1-2-2,0-2-5,0 0 2,0 0 1,0 0-7,0-3-7,0-12 6,0-2 11,3-6 1,6-2 1,4-3-1,5 3 0,4 3-2,7 7-1,-1 1 3,3 7 21,-5 4-3,-4 3-7,1 0 3,-7 12-13,0 8 2,-2 0 1,-1 0 0,-2-1-1,-1-2-3,-4-2-19,3-3-17,-3-4-21,-3-6-13,0-2-47,-3-14 5,0-12-32</inkml:trace>
  <inkml:trace contextRef="#ctx0" brushRef="#br0" timeOffset="1.15269E6">7046 12051 69,'2'-70'104,"-2"-2"-65,0-1-4,0 5 30,0 4-9,0 20-8,0 16 25,4 14-29,-4 14-16,0 0-15,6 14-13,-1 18-2,8 12 2,1 16 14,2 6-10,-1 5-3,1 5-1,-2 8-12,4-2-31,-5-6-50,2-11-88</inkml:trace>
  <inkml:trace contextRef="#ctx0" brushRef="#br0" timeOffset="1.15306E6">7242 12350 217,'0'-11'120,"0"11"-85,4-3-4,4-7 7,1-1-6,3-2-20,1-1-7,1-3 1,-1-4-4,3-2 0,4-3-2,-4 0-1,0 2-2,0 2 3,-5 5-7,-2 7 6,-4 6-1,-4 4 1,-1 0-6,0 0-17,0 3 19,3 14 5,5 5 5,4 6-2,-1 0-1,6 0-1,-2-2 1,0 0-2,-6-6-6,-5-6-9,-2-7-3,-2-2 0,0-2-3,-2-3-3,-11 0-20,-8 0-51,0-5-60</inkml:trace>
  <inkml:trace contextRef="#ctx0" brushRef="#br0" timeOffset="1.15373E6">6906 11896 261,'-4'-7'86,"2"7"-50,2 0-14,0 0 2,5 0-6,17 0 23,12-8-7,7-4-10,2-2-11,2-1-7,-5 0-6,-4 4-1,-15 5-22,-2 6-26,-10 0-41,-7 6-92</inkml:trace>
  <inkml:trace contextRef="#ctx0" brushRef="#br0" timeOffset="1.15539E6">7428 12319 113,'-4'0'70,"-2"-2"-44,4 2-11,2 0 5,-1 0 3,1 0-12,0 0-5,0 0-5,0 0-1,0-4-1,3-1 1,6-1 21,4 0-14,-4-4-6,-1 4-1,-4 2-5,-2-3-4,-2 4-7,0 2 5,-4 1 11,-6 0 5,-6 0 1,-1 0 5,3 4 4,0 3-1,5 2-7,3-1 1,5-2-7,1 0-1,0-1 0,7-3 0,10-1 5,3-1-5,6 0 5,-5 0-9,1-3 4,0-4-17,-8 0 1,-8-4 6,-6 2 9,0-1 2,-6 2-1,-12 2 25,-6 5-22,0 1-2,2 0 5,1 1-6,3 11 0,3 0 5,5 1-1,5 0-2,5-2-2,0-2-2,2-1 1,12-3 1,3-4 15,2-1-15,-2 0 3,-1 0-6,1-7 6,-4-5-6,-4 5 3,-6-6-1,-3 4-3,0 0-1,0 2 0,-14 4 5,-5 3 18,3 0-18,-7 0 0,6 2 1,3 6-1,8-1 3,4-2-3,2-3-3,0 1-11,13-3 14,7 0 0,9-7 11,2-4-11,5 0-58,0 5-53</inkml:trace>
  <inkml:trace contextRef="#ctx0" brushRef="#br0" timeOffset="1.15662E6">8702 12184 297,'-6'-19'64,"3"5"-20,0-2 11,3 4-7,-1 7-27,-3 4-9,-7 1 1,0 0-10,-8 9-3,-2 20-2,-3 6 2,6 5 0,6 2 2,9-1 2,3-4-4,0-7 0,23-2 0,15-11 0,7-9 0,9-8-5,9 0-2,2-12-13,3-8-14,-10-1 5,-12-1-6,-12 0 20,-20 3 11,-14 2 2,0 3 4,-18 4 3,-9 10 1,-2 0-3,-2 0 1,3 6 3,-2 9 3,4 3 0,10-1 2,4 4-3,8-3-1,4 0-2,0-1-3,11-1-2,15-5-1,4-3 6,4-2-3,2-6-1,3 0-2,-2 0-12,-2-4-19,-10-5 4,2 4-9,-14-3-6,-9-1 8,-4-1 19,-14-1-8,-16 3 23,-2-4 5,-6 2 9,-4 0 4,5-5-7,8 4 1,10 2 4,10 1-1,9 0-12,15 1 5,19-3 8,15 3-16,4 3 0,-3 3 5,-1 1-5,-3 0 1,-6 2 0,-12 11 8,-6 3-9,-12 1 0,-5 3 2,-5 5-2,0-3 7,-10-2-2,-2-3-5,2-7 0,2-4-3,5-4 0,1-2-5,2 0 8,0-15-12,0-8-11,10-4 23,6-5 0,9 1 2,2 0-2,4 3 4,3 4 7,7 4-4,-2 6 2,-1 5 6,-5 7 4,-3 2 3,-3 2-10,-11 17-1,-1 3-7,-9 4 4,-2 2-5,0 0-1,-3-3-2,-1 4-4,3-4-44,-1 0-46,-2-10-100</inkml:trace>
  <inkml:trace contextRef="#ctx0" brushRef="#br0" timeOffset="1.1569E6">9785 11526 489,'1'-26'11,"2"23"7,6 3 0,5 0-3,1 23 2,4 22 3,-1 13-6,0 9-6,-2 11-3,-5 0-2,-2 4-1,-3 0 0,-2-4-2,-1-1-3,-3-5-22,5-9-33,1-7-48,-2-11-97</inkml:trace>
  <inkml:trace contextRef="#ctx0" brushRef="#br0" timeOffset="1.15782E6">10177 12540 203,'-18'-10'69,"3"3"13,7 2-24,0 1-17,5-4 3,2-4-2,1-7-13,1-9-17,17-5-5,6-9 0,6-3-2,-2 0-4,2 0-1,0-2 0,-8 4 0,-9 6 0,-5 3-1,-8 12-7,0 7-3,-13 7 9,-4 8 0,-5 0-1,1 13 1,6 7 0,3 1 2,12 1-1,0-3-1,6 3 0,15-7 0,9 1 1,1-5-7,-1 0-3,-3-1-7,-9 0-5,-3 4 6,-11-2-2,-4 6 0,0 2 11,-7 0 6,-10 2 2,-1 2 1,3-2-1,5 0 0,5-1 1,5-3-1,0-1 1,17-4-1,7-2 1,6-5-1,5-5-1,2-1 1,1 0 0,1-7-7,-3-7-6,1-3-7,-9-2 5,-5-9 7,-6 0 8,-5-2 1,-4 4 2,-5 1 4,-3 2 2,0 5 0,0 4 3,-6 5 1,2 6 7,4 3 5,0 0-13,0 6-10,0 14 8,0 12 12,0 5-6,10 2-8,-3-1-5,-1 0-2,0-4-1,-1-4-1,0-7-29,1-9-43,-1-6-80</inkml:trace>
  <inkml:trace contextRef="#ctx0" brushRef="#br0" timeOffset="1.15802E6">10737 11914 159,'-17'-42'246,"4"19"-155,5 13-45,5 0-32,3 7-5,0 3-9,0 3-8,0 21-14,0 14-30,-1 11-96</inkml:trace>
  <inkml:trace contextRef="#ctx0" brushRef="#br0" timeOffset="1.15828E6">9708 12068 283,'-42'-12'27,"13"4"22,6 2-4,4-4-5,9 3-3,7 4 10,3-1-14,0 1-19,9-4-14,18-1 9,13-1-2,10-1-4,17 2-3,6-1 0,10 0-10,11 1-36,9 5-65,-3-5-169</inkml:trace>
  <inkml:trace contextRef="#ctx0" brushRef="#br0" timeOffset="1.15976E6">11062 11783 150,'-5'-19'215,"-3"13"-151,2 6-26,6 0-27,0 16-10,3 15 13,10 15 23,-1 14-16,1 4-13,-3 0-6,-1 1 1,2-2-3,-5-7 1,-2-6-1,-1-6-1,-3-11-6,0-10-5,0-8 1,0-10 2,0-1-2,0-4 2,0 0 7,-3-6-6,2-14-4,1-4 12,0-4-5,0 5 5,4-1-3,16 4 6,6 5-2,9 5 4,5 4-3,4 6 1,5 0 0,-2 3 0,-10 13-2,-3 5-1,-15 1-1,-10 0-4,-9 3-1,-8 1-1,-22-2-4,-14-1-1,-10-4-7,-7-7 15,2-5 4,-1-4 1,10-3 3,9 0 8,14 0 3,14 0-1,13 0 0,0 0-10,28 0-3,14-1 3,12-3-1,5-1-1,-1-1 0,5-1-2,-4-2 0,-3-2-3,-4-2 1,-12 0 0,-12 1-5,-7-1-2,-10-2 1,-5-1 7,-6-1-1,0-3 2,0-1 1,-3 1 0,-5 2 1,1 5 7,-1 4 5,7 6 1,-1 2 0,2 1-3,0 0-12,0 7 2,0 13-2,14 8 7,-1 0-2,6 2-2,0-5-1,1-2-2,1-6 3,-1-3-6,4-8-1,-4-6 3,3 0-9,-2-6 2,1-12-4,-3-5 6,-1-3 2,0 1 3,-6 1-2,-2 2 3,-4 6 0,-4 7 0,-2 6 0,0 3-7,0 3 6,0 17 1,0 6 4,1 7 1,10-3-2,7 1 2,5-6-3,2-8-1,5-9 1,2-7-2,1-1 0,1-6-2,2-16-6,-3-6-7,-3-7-2,-5 2 1,-8-6 4,-5 3 4,-5-3 0,-7-2-2,0 1 2,-12-4 2,-4-2 6,-1-2 1,4 10 2,2 10 8,2 11 21,8 12 8,1 5-12,0 5-14,0 23-11,10 14 8,1 12 14,4 3-14,0-1-7,0 0 1,0-3-3,1-4-2,-3-4-5,-2-1-23,4-8-33,-8-8-51,-2-14-189</inkml:trace>
  <inkml:trace contextRef="#ctx0" brushRef="#br0" timeOffset="1.1601E6">12227 12218 363,'-2'-14'71,"2"11"-25,17-5-27,19-1-6,15-2-4,8 3-4,2-2-2,4 2-2,-5-2-2,-9 5-5,-9 3-4,-14 2 0,-11 0 6,-11 0-3,-6 4-7,0 12 10,0 1 4,0 3 10,0 2 1,0 2-2,0-2 4,0 1 1,0-1-6,1 0 1,6 2-6,-3-4-2,-2-1 0,-2-1-1,0 1-14,3-2-45,-1-1-82,-2-10-155</inkml:trace>
  <inkml:trace contextRef="#ctx0" brushRef="#br0" timeOffset="1.16031E6">12683 12028 130,'-3'-23'215,"3"8"-153,0 14-56,18 1-2,3 0-4,6 18-21,1 12-99</inkml:trace>
  <inkml:trace contextRef="#ctx0" brushRef="#br0" timeOffset="1.16095E6">12943 12230 348,'0'-16'72,"3"8"-27,0 0-1,-1 3-23,-2 3-2,0 2-10,0 0-9,0 13-3,0 9 3,0 6 2,0 0 0,0-2 0,0-4-2,5-2 0,10-4 1,5-6 1,3-3-2,1-7 0,1 0 0,-2 0-2,-4-12-5,-4-1-5,-9-1 2,-6-3-1,-1 3-1,-23-2 9,0 4-3,-6 0 1,3 1 2,5 3 1,4 1 0,9 4 2,7 0 0,2 0 0,0-2-2,22-1 2,8-3 0,11 2 8,1 2-5,5 3-1,-2 2 2,-6 0 0,0 6-1,-6 10-1,-8 2-2,-8 5-1,-10 3 0,-7-2 0,0 1 0,0-4 1,-4-8-7,-6-4-7,1-5 5,-2-4 7,3 0 2,1-6 0,2-13 2,5-6 2,0 2-3,0-4 10,14-1-4,8-3-6,6 8 1,5 3 0,6 8-1,0 5 11,-2 7 4,0 0-1,-5 2 1,-4 15 2,-10 5-18,-8 4 0,-5 0-1,-5 6 1,0 1-34,-3 7-70,-10-9-189</inkml:trace>
  <inkml:trace contextRef="#ctx0" brushRef="#br0" timeOffset="1.16175E6">14326 12223 397,'-6'-16'26,"6"10"11,0 1-23,35-2-9,5 2 0,5 1-4,-6 3-1,-1 1-1,-4 0-30,-9 11-41,-10 3-72</inkml:trace>
  <inkml:trace contextRef="#ctx0" brushRef="#br0" timeOffset="1.16196E6">14367 12319 157,'-13'1'126,"5"-1"-83,8 0-30,9 0-4,22 0 36,22 0-19,8-4-19,15-7-7,3 3-48,4 2-144</inkml:trace>
  <inkml:trace contextRef="#ctx0" brushRef="#br0" timeOffset="1.16279E6">16387 12126 5,'0'-24'330,"0"19"-260,0 5-35,0 0-15,0 0-13,0 0 0,-5 0-3,-4 3-1,-4 2 0,-3 0-2,-2-3 2,0-2 0,-3 0 2,0-2-2,1-11-2,1-4 0,4-2 0,5-7 0,4-2-1,6-3 2,0-2-2,0 3 2,6 1-4,6 6 4,4 8-2,3 8 0,-3 7 1,-3 0-1,-3 10 0,-2 18-3,-7 13 3,-1 8 7,-3 10-5,-17 0-1,-5 4 1,-6-2-2,1-4 1,-4-6-1,-1-5-1,3-9-2,2-11-2,6-6-1,3-11-5,9-4 4,2-5-4,6 0 5,1-19 2,3-8-5,0-4 6,10 2-6,6 5 9,1 11 3,4 9-1,2 4 10,7 0 15,3 13-4,2 9-7,0 5 2,4-2-9,-3-3-4,0-3-4,3-7 1,-1-4-2,1-4-6,-4-4-31,-1 0-22,-11-4-41,-7-13-99</inkml:trace>
  <inkml:trace contextRef="#ctx0" brushRef="#br0" timeOffset="1.16306E6">16624 11913 335,'9'-22'34,"-7"12"4,5 6 1,-3-1 2,-2 2 2,-2 3-14,1 0-16,4 3-9,1 19-2,2 9 16,-1 8-2,0 8-9,4 3-4,0 3-3,0 1 1,2-1-1,-2-2-3,-2-3-19,-2 0-15,2-5-31,-3-10-24,-6-7-88</inkml:trace>
  <inkml:trace contextRef="#ctx0" brushRef="#br0" timeOffset="1.16327E6">16639 12500 210,'-4'-3'61,"4"0"5,0 0-4,0-3-41,20 1 0,10-3-8,5 1-7,6 0-3,1 0-3,1 2-6,0 2-48,-7 3-111</inkml:trace>
  <inkml:trace contextRef="#ctx0" brushRef="#br0" timeOffset="1.1637E6">17136 11987 158,'0'-21'110,"0"7"-46,0 2-9,0-2-1,0 4-18,0 2-4,0 6-5,0 2-5,0 0-9,0 0-13,0 10 2,-7 17-2,3 10 7,-2 11 7,6 2-6,0 1 3,0 0 0,13-4-8,6-7 0,4-4-2,4-9 0,5-4 0,2-10-1,4-11-2,0-2-2,2-9-1,-5-17-1,-1-7 0,-9-6 3,-10-4 3,-12-4 0,-3-4 1,-17 2 2,-17 6 4,-9 8-5,-6 8-1,2 16-1,0 11-1,-1 7-41,12 29-107</inkml:trace>
  <inkml:trace contextRef="#ctx0" brushRef="#br0" timeOffset="1.17348E6">18011 12179 73,'2'-11'84,"-2"-3"6,1 1-11,-1-2-12,0 1-16,0 4 3,0 2-11,0 1 4,2 2-16,-2 3-4,0 2-8,0 0-6,0 0-7,3 0-6,4 7-1,8 11 1,6 3 2,4 5-2,2-2 0,3 1 0,0-3 0,1-4 0,2-2 0,-8-7-3,-6-3-9,-6-2-8,-7-4 1,-6 0-3,0 0 5,0-5-5,0-8-4,-5-1 20,-4-3 3,-2-3 3,0 0-1,0-7 1,0 1 0,1 2 2,3 1 0,-1 7 0,3 9 6,3 2 8,1 5-5,-4 0-11,-2 2 0,-8 15-2,-5 6 2,-2 2 0,2 1 1,3-2-1,-1-3 0,3-2 1,3-5-1,6-3 0,3-5-2,3-3-13,0-3-6,0 0-1,6 0 0,12-12 15,0-5 4,1 0-5,0-7 3,-4-1 5,-3-1 0,-1 1 0,-5 4 4,-2 6 6,-1 8 2,-3 4 2,0 3 5,0 0-14,0 8-5,0 11 0,0 13 1,-7 2 5,-1 0-1,2-1-3,3-1-1,3-3-1,0-3-1,0-5-26,0-8-36,0 1-51,0-9-55</inkml:trace>
  <inkml:trace contextRef="#ctx0" brushRef="#br0" timeOffset="1.17371E6">17996 12265 66,'-16'-5'185,"6"0"-120,8 5 12,2 0-18,0 0-11,7 0-25,18-4-18,13-3 18,8 0-19,1 0-4,-7 0-3,-4 2-49,-4 3-60,-12-5-190</inkml:trace>
  <inkml:trace contextRef="#ctx0" brushRef="#br0" timeOffset="1.17471E6">19207 12235 284,'0'-11'83,"0"1"-47,0 9-3,0 1-19,0 0-4,0 0-2,0 0-3,-10 5-1,-5 4 4,-2 1-4,1-3-2,4-4 2,-1 1-3,4-3-1,1-1 2,2 0 2,3-2 1,2-13-2,1-7-1,0-4-2,1-4 0,14-6 0,3 2-1,2 3 1,4 4 0,-2 8-1,2 5 1,-5 7 0,1 5 5,-5 2 5,1 7-5,-7 21-2,-8 8 0,-1 8 3,-4 9 1,-18 2 0,-1 4-2,-8-3-4,-6 2 1,-4-7-2,-1-5 1,-4-8 0,4-5 1,4-11-2,5-9 1,3-6-1,11-7 2,4 0-1,7-10 1,4-9-2,4-5-4,0-5-5,1-1 4,15 0-8,1 5 7,5 7 5,-2 7-1,4 6-1,0 5 3,1 0 4,5 5 1,4 12 6,2 2-1,-2 3 0,1 0 3,3 1-7,-2-5-4,-5 0 1,1-7-3,-4-5 0,-7-3 0,-3-3-8,-5-5-33,-1-11-55,-3-15-171</inkml:trace>
  <inkml:trace contextRef="#ctx0" brushRef="#br0" timeOffset="1.17528E6">20231 12363 294,'-11'0'54,"5"0"23,6 0-5,0 0-28,3-4-15,19 0-8,13-1-20,8 1 2,3 0-2,4 1-1,-7 3-1,0 0 0,-9 0-34,-6 0-15,-9 7-37,-6 3-48,-13 3-108</inkml:trace>
  <inkml:trace contextRef="#ctx0" brushRef="#br0" timeOffset="1.17549E6">20263 12530 267,'-9'0'44,"9"0"-1,3 0 23,23 0-12,11 0-19,11-1-18,3-3-13,-1 0-4,4 1-2,-9 3-41,-3 0-112</inkml:trace>
  <inkml:trace contextRef="#ctx0" brushRef="#br0" timeOffset="1.17648E6">21673 12176 92,'6'-28'135,"-3"14"-93,0 3 20,0 5 12,-2 1-19,1 2-14,-1 1-14,-1 2-6,2 0-11,-2 0-8,0 0-2,0 8-2,0 15 2,0 10 10,0 2 4,0 3-3,0 0-5,0 0 3,-2 0-4,-1-3-3,2-5 0,1-3-1,0-2 0,0-6-1,4-4 0,10-3 1,2-3 1,14-4-1,3-5 0,11 0-1,1-10-6,6-6-13,-5-2-6,-4-1-4,-5-3 1,-8 1-1,-13 1-2,-7-1 11,-9 1 14,0 2 5,0 1 1,-10 3 5,1 5 9,3-1 3,1 6 2,4-1 7,1 3 0,0 1-8,0 1-3,0 0-1,0 0-8,0 0-3,0 8-3,0 11 2,0 5 19,0 10-8,0 7-2,0 9-1,0 7 4,0 3-10,0 5-1,0-6-3,0-5 1,6-8-1,-2-9 0,1-8 0,-2-9-8,-2-6-13,1-5-13,-2-6-20,0-3-28,0 0-58,0 0-194</inkml:trace>
  <inkml:trace contextRef="#ctx0" brushRef="#br0" timeOffset="1.17774E6">22917 12409 255,'0'-4'64,"0"4"-10,0 0-2,0 0-20,0 0-14,0 0-12,0 3-3,-1 14 4,-7 5 22,-3 8-8,0 5-9,-1 3 8,3 5-2,0 1-7,4-1-2,3-2-4,2-7-2,0 0 0,4-5-3,11-6 0,0-5 0,4-1 1,2-5-1,3-6 1,1-4 0,3-2 1,8 0 0,3-12-2,-3-6 1,0-4 0,-5-6 0,-9-2 1,-8-4 1,-10-2 1,-4 0-2,-3-4 5,-20 3 1,-12-2-4,-4 4-3,0 6 0,0 1-1,4 7 0,7 1 0,7 8-1,3 2-20,3 10-33,2 2-91</inkml:trace>
  <inkml:trace contextRef="#ctx0" brushRef="#br0" timeOffset="1.19556E6">5311 14180 354,'0'-14'40,"0"2"-14,-10-3 6,0 10 11,5 3-9,0 2-14,0 0-8,-4 2-7,0 15-4,-6 11 2,2 5 2,-2 6 4,7 0-6,2 1 5,3-1 2,3-8-7,0-3-2,5-8-1,10-2 0,13-8 0,4-6-1,1-4 1,7 0 3,0-12-3,-6-9-5,-7 1-3,-9-6 2,-11 4 6,-7-3-5,0-2-10,-14 1 9,-9 0 1,-8 4-2,-2 3 1,-3 4 6,5 8-2,11 4 2,9 1 4,6 2-4,5 0 0,0 0 0,6 0-15,19 0 5,17 7 10,12 0 6,6 1-4,4 1 0,1 1 0,-8 4-1,1 1-1,-9 8-1,-10 1 0,-9 4-2,-11 3-6,-13 3 0,-6-4-15,0-1 20,-14-8 4,-6-6-1,-1-4 1,0-5 2,6-6-1,2 0 2,4-6 5,6-14 5,3-8-13,6-10-6,24-2 6,11 1 2,9 2-2,5 7-8,5 7-2,-2 6 7,-5 7 2,-5 5 1,-9 5-1,-11 0 1,-8 10-3,-7 9-4,-4 3 7,-3 5 3,-1 0 2,-2-4-2,1-3-2,-1 0 0,-2-6-1,-1-2 0,0-3-3,0 2-6,0-2-5,0-2-12,-10-1-12,3 0-16,-1-1-57,0-3-74</inkml:trace>
  <inkml:trace contextRef="#ctx0" brushRef="#br0" timeOffset="1.19586E6">6001 13930 501,'-14'-11'28,"13"9"-17,1-1-8,0 3-3,0 0-3,7 8-29,10 14 15,7 18-45,0 1-147</inkml:trace>
  <inkml:trace contextRef="#ctx0" brushRef="#br0" timeOffset="1.19672E6">6508 14485 123,'21'-6'29,"1"-4"-8,3-1 28,-2-3-6,-6 0 11,-4-2 4,-6-2-3,-5-1-11,-2 1-11,0 0-9,-6 1-13,-10 4-4,-4 6 1,-4 7-8,-3 0 2,-2 4-2,-1 13 0,6 3-3,7-1 3,7-3-1,7-3-1,3-2-4,0-2-7,12-5-7,9-3 0,4-1 20,7 0-3,-1 0-1,2-1-7,-8-5 0,-6 3-1,-8 3 9,-8 0 3,-3 0-3,0 0-7,0 0 10,0 10 6,-5 9 9,-1 12 2,3 4-6,3 8-6,0 12 3,11 3-4,13 9-2,7 4 0,3 7-2,2 3 0,3-3 0,-8-8-6,-7-11-7,-9-6-9,-13-11-2,-2-5 7,-8-10 8,-16-12 3,-7-8 6,-7-7 10,0-2 3,-1-21-4,0-13 30,5-6-29,4-12-7,9-8-2,6-9-1,15-8-8,0-4-46,18 8 11,18 9-16,12 13 14,4 3 6,-1 10 11,1 5 14,-3 7 14,-10 5 16,-3 6 23,-10 5 5,-3 4-3,-8 3-4,1 5-16,-5 0-9,2 0-9,0 15 6,-3 2 8,4 10-15,-3 1 2,-4 3 2,1-1-4,-1 1-2,-5-3-11,1-3-47,-2 0-93</inkml:trace>
  <inkml:trace contextRef="#ctx0" brushRef="#br0" timeOffset="1.19694E6">7075 14140 419,'-9'-13'60,"6"13"-46,3 0-14,0 0-8,0 7-14,15 18-18,0 3-100</inkml:trace>
  <inkml:trace contextRef="#ctx0" brushRef="#br0" timeOffset="1.19846E6">7452 14655 249,'-6'-10'88,"5"5"-17,1 1-11,0 2-23,0 2-16,0 0-21,0 4 2,4 16 10,6 4 0,1 6-7,-2 1-1,-3-1-3,-4-1-1,-1 2 2,-1-6-2,0-8 0,0-2 0,0-8-3,0-3 1,0-4 2,0 0 2,0-2 1,0-17-1,3-6-2,2-3-1,5-4 0,-1-2-4,3 3 0,6 3 1,-1 8-4,3 6 6,2 8 0,8 6-2,0 0 4,1 3 0,-1 17 3,0 3-1,3 2 1,0-1-3,-3 2 1,2-5-1,1-4 0,2-4-4,-3-6-2,1-7-4,1 0-4,-4-5-5,0-12 4,-6-2 4,-2-7 11,-7 2 0,-4 0 1,-7-1 3,-4 3 4,0 5-1,-1 2-4,-10 10 1,-5 3-4,-1 2-1,-2 5-2,1 9 3,2 6-1,6-3 0,3 0 0,7 0-3,0-4-7,0-2 4,0-1 1,9-4-5,6-2-22,1-4 29,-2 0 1,5 0 1,-2 0-7,1-1-2,-3-6 4,-1 2 1,-3 1 6,-5 1 1,1 3 1,1 0-2,-1 0 2,6 4 1,0 9 12,9 4-6,2 0 7,7 2-5,0-4-5,5-4-1,3-6-1,3-5-3,4 0 0,-1-14 6,0-10-7,1 0 2,-8-11-1,-3 2 5,-5-7 0,-8-5 6,-7-2 6,-6-6-13,-6-7-1,-3-3 1,-7-2-5,-19 2-1,-7 3-6,-7 8 2,4 12 2,0 15 2,6 13 1,5 12 3,3 4 0,8 29 6,3 14-5,11 17 7,0 2 5,14-1-5,14 0-1,5-2-6,-3 2-4,0-4-1,-6 2-41,-11-9-133</inkml:trace>
  <inkml:trace contextRef="#ctx0" brushRef="#br0" timeOffset="1.19982E6">10789 14675 152,'3'-16'88,"-3"-7"-43,0 3 31,0-7-35,0 0-9,-6 10-9,-10 1-5,-3 4-3,-4 4-8,-7 6-3,-6 2-2,-5 7-1,0 19 0,2 4 2,5 4-2,8 2-1,12 0 0,11-5 0,3-6 0,4-7-1,22-7-3,6-6-16,10-5 16,2-3-23,3-19 3,-5-6-20,-6-6 1,-8-7 5,-10 1 14,-9-4 5,-9-5 9,0 1-3,0-1 10,-3-4 2,-6-2 1,-3-4 10,3 1 7,1 7 37,1 12-42,4 15 30,2 12-8,1 9-1,0 3-23,0 20-7,0 19-3,0 18 25,0 8-12,8 4 0,1-2-6,5-5-2,5-3 0,2-8-2,2-10-3,4-7 1,1-12-1,2-5 0,1-10 0,0-7-7,1 0 6,8-19-5,-9-3 0,-1-3-9,-3-3-3,-5 4 10,-5 4-2,-4 3 8,-3 10 2,-2 0-1,-1 7 2,1 0-1,5 5 2,-2 11 8,4 7-2,0 0 1,2-1-5,-3 2-2,2-4-2,-5-5 0,-2 0-8,-3-6-27,-1-2-63,-5-6-82</inkml:trace>
  <inkml:trace contextRef="#ctx0" brushRef="#br0" timeOffset="1.20004E6">11300 14195 345,'8'-8'18,"9"8"-12,2 0 4,5 11-3,-1 15-7,0 5 0,2 8-39,1 4-118</inkml:trace>
  <inkml:trace contextRef="#ctx0" brushRef="#br0" timeOffset="1.20051E6">11738 14596 194,'4'-15'78,"0"-1"-12,1 2-7,-5 0-29,0-1-5,0 2 4,-15 6-8,-6 0-15,2 7-6,-2 0 3,-4 8-2,3 12-1,3 3 0,5 1 0,6 1-1,8-4 0,0-4 1,1-3-2,16-3 2,-1-5-10,2-6 4,3 0 1,-2-2 5,-4-12-3,-3 2 0,-3 1 1,-3-1-3,-6 0 5,0 6-1,0 0 1,0 4 0,0 2 1,0 0-1,0 0 0,4 0-8,6 8 8,1 6 12,7 0-2,5 0-1,0 1-5,5-2 2,-2-4-4,6-1-2,1-8-1,0 0-2,-4 0-14,5 0-12,-6-3-18,-5-5-90,-4-1-138</inkml:trace>
  <inkml:trace contextRef="#ctx0" brushRef="#br0" timeOffset="1.2012E6">12374 14598 123,'11'-14'63,"-4"0"-1,-1-2 5,-6 1-22,0-5-11,0 4-16,-9 0-9,-11 2-4,-4 5-2,-5 2-3,-2 5 1,4 2-1,4 2 0,1 11-1,7 3 1,5 1 0,10-3-2,0 2 2,0-4-1,14 0 0,2-4 1,3-3-5,-2-3 4,0-2 1,-3 0-7,-1 0 15,-7 0-8,-3 0 3,-3 0-3,0 0 0,0 3 2,1 9-2,4 5 10,3 9-2,2 9 4,2 7 0,4 8 2,3 14-5,2 12-1,3 10-7,2 0 0,-6 4 0,3-2-1,-5-6 0,-1-7-4,-7-11-8,-4-9-6,-6-9 0,0-11 5,-3-14 9,-10-12 4,-7-9 0,-4 0 9,-7-23 6,-6-15 5,3-11-15,-1-7 12,2-8-6,3-8-2,8-6-7,9 3-2,8 0 0,5 8-3,17 3 0,21 7 3,7 7-10,7 5 9,6 14-16,-1 2-9,-4 14-18,-1 6-84,-10 1-160</inkml:trace>
  <inkml:trace contextRef="#ctx0" brushRef="#br0" timeOffset="1.20181E6">12608 14652 375,'-10'-10'54,"10"4"9,0 4-41,0 2-14,0 0-5,9 0-3,9 16 15,3 5-9,-3 3-3,-2 0-2,-1-3-1,-4-1 0,-4-2-2,-4-5-5,-3-4-8,0-7 7,0-2 2,0 0 5,0 0 1,-4-2 4,-9-12-4,6-6 1,1-3 0,5-2-1,1-5 0,0-1-1,15 2-1,8 2-4,0 5 2,4 8 1,-2 6-1,-1 6 4,-2 2 2,-1 0 3,-3 15-4,-1 8 3,-1 4-3,-3 1-1,2 3 0,2-2 1,2-4-1,5-4-2,0-4-19,-1-2-9,5-11-5,-3-4-36,0 0-25,3-2-33</inkml:trace>
  <inkml:trace contextRef="#ctx0" brushRef="#br0" timeOffset="1.2021E6">13250 14708 31,'6'-9'83,"-1"1"-50,-1 5-9,2 0-4,-3 0-3,-2 3-4,4 0-3,-1 0 0,-2 0 4,-1 0 5,-1 0 4,0 0 5,0 0-3,0-3-3,0 3-6,0 0-2,0 0-3,0 0-2,0 0-2,0 0 4,0-3 3,0 3-2,0-1-1,0 1-5,0 0-3,0 0-3,0 0 0,0 0-6,0 0-10,0 0-9,0 0-27,0 0-48,0 0-34</inkml:trace>
  <inkml:trace contextRef="#ctx0" brushRef="#br0" timeOffset="1.2031E6">12840 14691 5,'0'-4'28,"0"-1"9,4 2 10,1 0-12,-3 1-8,3 0-3,-1 1 4,-2 0 5,-2-2 4,0-2 3,0 1-9,0-2-7,0 1-3,0 0-8,-4 0 1,1 2 5,-1 1 6,3 0-6,-5 1-4,-1 1-9,-2 0-6,-3 0 0,0 9 1,-2 10-1,1 3 6,4 1 0,6 4 2,3-2 1,0 4-6,8-5 2,11-2-2,3-4 2,4-4-5,9-11 1,-2-3 0,2 0 0,2-14 2,-1-7-3,-5-4-2,-5-2 1,-13-1 1,-10-1 0,-3 0 1,-8 0 1,-20 1 5,-8 6-4,-10 2-2,3 7 0,3 7-1,-1 6 2,11 0-2,8 11 0,6 9-2,10 4-19,6 2-27,0 4-32,22-1-74</inkml:trace>
  <inkml:trace contextRef="#ctx0" brushRef="#br0" timeOffset="1.20425E6">13092 14699 156,'0'-8'102,"0"1"-27,0-3-9,9 1-27,7 3-11,2 2-8,3 4-5,1 0-3,-2 2-3,-1 12 3,-1 3-11,-2 3 1,-3 2-1,-6 2 0,-4 0-1,-3-5 0,0-1 0,0-6-3,0-5-4,0-4 2,0-3 3,0 0 2,0 0 4,-3-7 6,1-12-9,2 1 0,0-9 0,0 1 0,8-2-1,7-2-1,3 5-1,2 2-5,2 10 7,1 7 0,1 4 0,-2 2 1,-3 5 5,-2 15-1,-3 9-3,2 2 3,-1 1-2,1-1-2,3 2 1,3-8-2,2-1 1,2-6-1,-1-9-6,5-7 5,0-2-7,3-3-3,0-16-3,-3-4-4,1-4 3,-3-3 7,-8 1 6,-7 0-1,-7 5 0,-6 3 0,0 6 3,-3 6 3,-10 6-2,-3 3-1,-2 0 5,1 12-4,2 4-1,8 3-1,1-2 1,4-2-3,1 0 3,1-3-1,0-4-6,0-1-5,3-2 3,6-3-5,3-2-1,-2 0 7,4 0-10,2 0 10,-4-2 6,0-3 2,-3 1 0,1 1 1,-2 3 1,1 0 4,3 0 5,2 4-3,5 11 0,6 5 2,2-5-2,4 1-2,0-3-3,4-4 1,2-6-4,2-3 0,-2 0 1,3-16 2,5-6-1,-6-6-2,-3-4 4,-2-2 16,-7-8 3,-3-5-4,-7-5-8,-5-7-3,-4 0-5,-5-6-2,-3 2 0,0-1 0,-14 7-1,-5 11 0,-1 12 1,0 15 1,2 16 12,3 3-10,-1 19-4,8 23 0,4 15 3,4 8 7,1 2-4,17-2-1,2 2-5,0-2 0,1-3-9,-3-6-53,-2-8-95</inkml:trace>
  <inkml:trace contextRef="#ctx0" brushRef="#br0" timeOffset="1.20469E6">14596 14777 355,'8'-23'46,"10"6"-34,3-2 18,1-6-17,0 2 8,3-5 3,-1-2-15,-5 0-5,-1 1-4,-6 5 1,-6 4 0,-6 13 0,0 0-1,0 7-2,-17 0 0,-1 0 2,-1 17 1,0 7-1,7 1 0,6 1 0,6 3 0,0-3 0,12 2 0,13-3 1,6-1 0,5 0 1,6-1-2,-9 2 3,-3-4-3,-8 3 0,-7-5 0,-12 1 0,-3-7-1,-2 3 1,-24-4 0,-12-6 2,-7-3-2,-5-3-2,2 0-37,-2 0-81,5-6-149</inkml:trace>
  <inkml:trace contextRef="#ctx0" brushRef="#br0" timeOffset="1.20548E6">15220 14657 282,'0'0'101,"0"0"-65,6 0-15,12 0 2,5 0-17,7-2 1,-2-1-7,-1 3 0,-4 0-30,-5 0-30,-10 0-24,-4 5-30,-4 5-30</inkml:trace>
  <inkml:trace contextRef="#ctx0" brushRef="#br0" timeOffset="1.2057E6">15277 14751 119,'-3'6'71,"3"-3"-30,0-2-25,21-1 31,10 0-17,9 0-30,4-1-1,3-5-89</inkml:trace>
  <inkml:trace contextRef="#ctx0" brushRef="#br0" timeOffset="1.20719E6">22337 14618 228,'0'-17'125,"0"-5"-78,13 2 13,4 4-23,8 2-5,5 1-8,9 2-10,2 3-6,-2 4-3,-3 4-2,-3 0-3,-6 2 0,-5 10-3,-8 7 2,-8 6-7,-6 2-4,-3 3 4,-19-1-1,-4-1 3,-3-2-5,1-6 6,4-6 2,6-2 2,6-6 0,5-3 1,4-2 0,3-1 1,0 0 1,0 0 2,3 0-4,13-6 2,1 2 0,6 0-2,4 4 2,3 0-2,3 1 1,0 15-1,0 0 0,-2 11 0,-5-1 0,-5 7-1,-10-3-3,-8-1 0,-3-7 0,-3-5 1,-22-5 3,-8-3 0,-9-5 4,-1-4 3,3 0-1,1 0-3,9-4-2,6-5 0,9 5-2,8-1 0,4 2-16,3-2-19,3 2-71,17 2-54</inkml:trace>
  <inkml:trace contextRef="#ctx0" brushRef="#br0" timeOffset="1.20768E6">23095 14648 319,'0'-6'45,"0"4"-4,0 2-12,0 0-16,0 5-12,-2 12 3,-2 3-1,2 3-2,-1-2 1,-2 2-2,1-6 1,-3 3-1,2-9 0,1-4 0,1-4 0,3-3 0,0 0 1,0-2 3,4-6-3,9-6-1,3 1 0,3 3 4,2 1 2,3 7 7,1 2-3,2 0-4,-1 1-1,0 13 2,0 12-2,-1 1-2,0 11 1,-4 1-3,-7 3 0,-6-3-2,-8-6 1,0-4-1,-15-4 1,-15-3 1,-11-6-1,-8-7 4,-3-6-4,-7-3-4,5 0-1,5-8-5,6-9-8,15-5-11,8-1-19,10-7-56,8 0-78</inkml:trace>
  <inkml:trace contextRef="#ctx0" brushRef="#br0" timeOffset="1.20792E6">23167 14655 100,'8'-8'326,"1"4"-289,15-1-8,12-1 8,11 0-18,11-2-14,3-1-3,1 1-2,-10 3-13,-9 4-48,-14 1-78,-26 0-203</inkml:trace>
  <inkml:trace contextRef="#ctx0" brushRef="#br0" timeOffset="1.20901E6">9934 16155 171,'-28'-10'85,"4"3"-44,8 6-29,8 1 13,7 0 6,1-1-12,14-1-15,24-1 12,24-5 14,27 0-11,27-3-2,24-3-4,27 2-10,21-2 0,21 3-2,28 1 2,21 1 0,21 1-1,21 4 0,13-3 1,14 4-1,5 3 5,1 0-7,3 0 1,-10 0-1,-7 0 3,-13 0-1,-16 0 5,-22 0-1,-20 0-2,-25 7 1,-29-4-5,-24-2 0,-23 1-1,-23-2 1,-23 0-2,-24 0-14,-18 0-9,-27 0-19,-17 0 5,-15 0-5,-29 0-37,-24 0-86</inkml:trace>
  <inkml:trace contextRef="#ctx0" brushRef="#br0" timeOffset="1.20982E6">11615 16794 301,'-12'0'58,"12"0"-5,0 0-30,18-3 11,22 0-2,24-4 4,24-2-19,16-3-10,16-4-6,4-1-1,-3-3 3,-8 3-3,-14 2 0,-20 6-13,-24 8-27,-19 1-17,-26 0 2,-11 0-20,-38 11 14,-19 0-28,-11-1 34,4-1 55,1-2 33,10-1 19,8-2-10,19-1-1,13-2 2,8-1 1,6 3-19,0 3-14,17 7 25,6 9-4,0 3-10,-1 7-11,-5 6-6,-7 5 3,-2 6-2,-5 4-3,1 6-1,-3 4-2,1 5 0,4-1-1,3-11-18,4-6-5,7-8-24,4-7-33,5-8-79</inkml:trace>
  <inkml:trace contextRef="#ctx0" brushRef="#br0" timeOffset="1.21114E6">12810 17167 378,'-13'-15'16,"5"8"19,3-1-14,1 3 7,0 2-6,2 3 3,2 0-11,0 0-14,0 13-5,0 12 5,0 9 1,0 0 0,0-1-1,0-7 1,9 1-1,0-7 0,8-4-1,2-6-1,8-3-6,2-7 7,0 0-2,-4 0-3,-2-11 3,-5-3-5,-8-2 3,-8-4-2,-2-5-2,-16 5 1,-13-4-4,-6 4 3,-6 3 4,3 5 3,9 5 1,6 6 0,13 1 1,8 0-1,2 0-6,9 11 4,21-2-9,6-1 12,7-6 8,6-2-8,4 0-9,3 0-17,1-10-23,-4-10 3,-6-4-10,-10-7 2,-6-2 38,-8-4 16,-7-5 6,-10 0 28,-6-3 2,0 3-2,-10-2-11,-8 3 3,0 3-10,1 8 14,7 8 3,3 10-15,5 7 9,2 5-9,0 0-18,0 20 1,0 12 5,2 11 10,5 8-3,-1 2-3,1 2-2,4-2 1,2 0-6,8 0-1,0-6-1,6-4 0,3-10-1,5-3 3,4-10-2,2-3-1,2-5-4,5-7 2,1-5-7,-1 0-5,1-3 0,-6-11-5,-5-1-3,-3-7 18,-14-4 4,-8-1 2,-11-4 0,-2 2-2,-13 2-1,-14 8-10,0 9 3,0 8 5,3 2 3,5 0-3,4 9 2,3 4 0,9 4 0,3 2-2,0 2-2,13-6 5,2-2 0,4-2-3,-2-6-6,1-4 3,3 0 6,-4-1 0,5 0-2,-7 0 2,-1-1 0,-3-2 0,-2 3 0,6 0-5,0 0 4,4 4 2,8 12 0,1-2 3,5 6-1,3-4 2,5-2-1,7-3-3,3-7 2,3-4-2,0 0 2,2-17-3,-4-6 0,-8-10 5,-5-7 5,-5-9-2,-11-5 13,-10-5-6,-8-3-6,-5-6-5,-5 3-4,-19 3 0,-12 9-5,-2 14-5,-2 12 3,0 20 5,0 7 2,4 7 0,4 26 2,4 12 5,11 16 6,10 3 2,7 11 1,2 0-4,13 0-8,9-3-1,-4-8-3,-6-14-8,-2-13-12,-8-10-8,-4-11-16,0-10-24,-14-6-36,-12 0-134</inkml:trace>
  <inkml:trace contextRef="#ctx0" brushRef="#br0" timeOffset="1.21139E6">13222 16977 405,'-32'-9'18,"20"8"6,12 1-24,6 0-18,22-4 10,18-1 16,15 0-8,10 0 0,11 4-68,3-5-109</inkml:trace>
  <inkml:trace contextRef="#ctx0" brushRef="#br0" timeOffset="1.21221E6">21115 16367 215,'12'0'5,"33"0"-7,25 2 4,27-1-2,22 2 9,38-3 11,26 0 20,25 0 19,29 0 0,18 0-6,6 0-1,0 0-19,-6 0-17,-16 0-10,-15 0-4,-29 2-1,-31 3-1,-30 1-2,-40-1-13,-39 1-18,-30-1-3,-25 2-19,-25 0-47,-43-2-68</inkml:trace>
  <inkml:trace contextRef="#ctx0" brushRef="#br0" timeOffset="1.21319E6">21929 16895 341,'13'-38'34,"3"6"37,-3 8-12,4 5-25,-9 9-24,2 6 9,-5 4-4,-3 3-10,1 20-3,-2 15 15,-1 5-5,0 6-6,0 4 1,0-2-6,-4-3 2,2-4-2,2-2-1,0-9 1,14-7-1,7-9-4,7-4 3,5-9-2,7-4-3,8 0-2,-2-7-7,-1-9-10,-3-6 1,-9-5-11,-8-4 17,-11-3 5,-7 3 7,-7 1 0,0 6 0,-10 2 4,-6 8 1,2 0 1,3 4 9,5 7 6,3 0-1,3 3 8,0 0-3,0 0-2,0 0-9,0 6-3,0 18 5,0 7 14,0 11-10,1 4-5,1 7-3,1-3-4,-1 0 0,-1-5-2,1-6-3,-2 2-11,6-2-20,1-6-32,0-9-46,-5-11-236</inkml:trace>
  <inkml:trace contextRef="#ctx0" brushRef="#br0" timeOffset="1.21444E6">23338 17181 412,'3'-15'10,"2"12"-3,-3 2 4,-2 1 18,0 0-15,0 5-9,0 12-3,0 6 4,-7 1-1,-1-4-4,1-1 0,1-4-1,-3-6 1,4-1-1,2-5 0,1-3 0,1 0 1,1 0 3,0 0 2,0 0-3,0-6 0,3-3-1,9 1 1,0-2 4,2 3 2,6 0-5,3 3 2,5 4-3,5 0 3,1 1-3,-1 14 0,0 2 2,-2 6-2,-1 3 0,-6-1-2,-7 8-1,-7-7 1,-9 3-2,-1-2 1,-6-5 0,-19-1-1,-13-11-2,-11-5 2,-4-5 1,-8 0 0,6-3 1,0-8-1,9-3 2,14 3-2,12 5-1,13 3-13,7 3-5,4 0-14,22 0-58,11 0-5,7 0-43</inkml:trace>
  <inkml:trace contextRef="#ctx0" brushRef="#br0" timeOffset="1.21475E6">23357 17148 256,'-2'-6'66,"2"4"-4,0 2-15,0-3-8,0-2-4,6-1-14,14 0-8,6-2-1,9-5-4,8 1 0,3-2-5,1 1-1,2 3-1,-13 0 0,-2 6-1,-9 2-16,-9 2-32,-11 0-41,-5 6-134</inkml:trace>
  <inkml:trace contextRef="#ctx0" brushRef="#br0" timeOffset="1.24207E6">22541 12500 60,'0'0'117,"0"-2"-78,0-2 12,0 4-14,0 0-14,0 0 0,0 0-3,0 0-7,0 0-7,0 0-6,-1 0 11,-10 0-3,-4 0 2,-1 3-6,-2 1 0,0 0-1,0-1-3,0 0 1,9-2-1,0-1 1,4 0 0,3 0-1,2 0 5,0-3 1,0-11-6,0-3-5,2-3 4,9 3 2,0-1 0,2 3-1,1 2 1,-5 3 3,1 3-2,-1 1-3,-3 5 2,0 1 8,1 0-9,-2 4 5,-1 12-5,-4 7-1,0 4 1,0 7 5,-3 7-2,-14 5-2,-3 4 5,-10 0-4,2-3-2,-5-1 1,0-2-1,-2-8 4,5-5-2,7-6-2,2-6 0,5-7 0,4-1 0,4-7 0,4-4 0,2 0 2,1-4-2,1-13-2,0-6-6,0-4 1,9 2 3,2 2 0,0 1-6,0 6 10,-2 8-2,1 4-3,-2 4 3,1 0 2,1 15 5,3 7 5,3 3-1,4 0 6,1 1-7,3-2-1,2 1 3,2-7-4,2-2-4,-5-7 2,-3-4-4,-4-5 3,0 0-3,-7 0-5,0-6-11,1-5-13,-2-3-14,-2 0-64,-8-3-93</inkml:trace>
  <inkml:trace contextRef="#ctx0" brushRef="#br0" timeOffset="1.24377E6">22874 17112 123,'10'-19'128,"-1"-4"-67,-3 7-10,-5 1 2,1 7-5,-2 3 3,0 3-8,0 1-24,0 1-19,0 0-3,0 0-5,-2 0 6,-12 11 2,-4 7 7,-11 0-5,4-1-1,0 0-1,-2-1 0,3-4 4,3 2-4,5-8-5,7-1 2,6-2 3,1-3-1,2 0 0,0 0-2,0 0-1,0 0-2,9 0 6,9 0 0,3 0 7,7 0-5,-2 0-1,-1 0-1,-1 5 0,0 4-1,-2 7 1,-2 2 0,-1 5-2,-6 1 1,-2 6 1,-4-5-3,-4 1 2,-3-1 0,0-2-4,-4-4 0,-14-6 3,-3-4 4,-3-4 1,-10-2 2,0-3-2,-1 0 1,-1-3-3,2-4 2,6-3-2,5 0 0,8 3-1,2 2-10,7 5-14,6 0-30,0 0-22,0 0-85</inkml:trace>
  <inkml:trace contextRef="#ctx0" brushRef="#br0" timeOffset="1.24416E6">23005 17006 132,'0'0'96,"-5"-2"-60,3 2 16,0 0-1,2 0-21,0-2-5,0 1-8,0-1-10,0 0 7,19-1 6,5-1 12,7 1-19,-1-6-9,0 4-2,-6-1-2,-7 3-6,-7 3-27,-7 0-15,-3 0-95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0-02-03T09:13:18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2211 1891 151,'-12'-13'40,"-3"-3"14,0-5 41,-3 1-25,3-5-23,-1 1-2,5 4 9,1 4-13,4 1-18,1 4 3,4 6 0,1 2-13,0 3-11,0 0-2,0 5-5,0 24-3,0 21 6,-6 22 2,3 9 0,0 6 3,-3-4-3,6-1 0,0-7-1,0-7 1,0-6-6,0-8-17,9-6-23,1-11-14,4-11-29,-1-16-42,-1-10-16</inkml:trace>
  <inkml:trace contextRef="#ctx0" brushRef="#br0" timeOffset="300.0408">2078 1860 210,'-24'-74'34,"2"7"49,5 6-39,4 4 14,9-2-27,4 6-6,0 3-5,19 2-15,12 6 7,9 8-11,16 10-1,3 9 0,4 10-1,-2 5 0,-8 6 1,-7 20 0,-15 15 0,-13 7 0,-18 11-3,0 4 2,-30 0-1,-15-1 2,-5-5-2,-1-7-1,3-2-16,5-7-15,13-7-35,11-2-58,5-10-125</inkml:trace>
  <inkml:trace contextRef="#ctx0" brushRef="#br0" timeOffset="1183.164">2464 2525 285,'0'0'84,"0"-2"-80,0-4 15,5-8 25,5-8-20,8-8-20,6-12 0,13-4 6,5-12 5,4-9-7,-1-9 3,1-8 3,-7-7-9,-6-5-3,-2-3-1,-13 3 0,-9 3-1,-7 4 1,-2 9-1,-5 12 0,-13 19 1,0 20 4,-1 13-2,1 13-3,3 3 1,-6 17 2,0 27-3,-2 17 2,3 16-4,8 7 3,6 10-1,6 3 3,0 1-2,0 0-1,15-8 1,3-10 0,3-8-1,3-11-1,6-13-1,-2-12-2,6-16-2,-1-8 6,0-12 0,4 0 0,2-14 1,0-14 0,-2-8 0,-4-6-1,0-2 2,-9-1-1,-12 2-1,-5 2 0,-7 10 0,0 4 0,-8 13-3,-11 9-4,1 5-8,-9 2 15,2 22 2,-2 8-2,6 2-5,8 2 5,3 5-3,10-4 0,0-1 2,5-10 1,10-2-1,3-8-4,-1-10 0,3-6-6,1 0 7,2-11 0,-1-9 4,-4-5 1,-3 0-1,-2 0 1,-2 3-1,-4 7 1,-1 4-1,-3 6 0,1 4-1,-1 1-4,2 0-7,7 13 11,4 1 1,1 4 0,5-1-2,2-2-37,4 0-35,-1-7-69</inkml:trace>
  <inkml:trace contextRef="#ctx0" brushRef="#br0" timeOffset="1881.7157">3655 2006 295,'-18'-8'43,"7"5"-2,2 1 7,1 2-30,0 0-18,-1 13 0,-1 10-5,1 5 5,0 4 1,4-3 7,-2 5-3,4-1-3,3-1-1,0-3 1,0-1-2,6-4 0,10-5 0,3-5 0,1-6 0,4-4-14,4-4-21,2 0-23,1-5-9,-2-7 9,-1-4-20,0 0 0,-7 0 49,-6 2 29,-7 2 5,-5 4 68,-3 5-18,0 1 17,0 2-8,0 0-11,0 0-25,0 0-24,0 0-4,7 0-7,-1 0 7,0 0 4,10 2-1,-1-1-2,6-1 1,-2 0 1,4 0-2,1-4 0,-2-7 0,-5-3 2,-2-3-2,-2-2 0,-7 1 1,-3-3-1,-3 1 2,0 3 2,-9 3 5,-6 4-4,-3 3-4,-1 7 7,1 0-7,-3 4 8,-2 17-4,9 5 1,-3 8-3,10 5 4,5-1-7,2 1 12,6-8-8,18-3-1,6-10-1,9-8-3,7-8 2,12-2 1,6-7-1,-1-12-2,-2-1-8,-10-4-64,-14-2-193</inkml:trace>
  <inkml:trace contextRef="#ctx0" brushRef="#br0" timeOffset="2729.5785">6765 2409 396,'0'0'54,"-5"0"-14,-1-9 16,6-21-27,2-1-18,23-7-10,6-7 0,7-1 1,1-5 0,-1 4 0,-2 3-2,-8 3 0,-10 7 0,-9 11 0,-9 4 0,0 10 0,-3 6-4,-15 3-9,-4 0 12,-2 11 1,6 9 0,2-1-3,11 4-3,5-1 3,3 1-3,23-2 6,5-3 1,6-3 1,2 0-2,0 1-4,-9-1-5,-7 2-13,-11 5 7,-7-1 6,-5 4 7,0 6-1,-9 1 3,-6 1 3,2-4-2,1 0-1,11-8 0,1-3-4,5-6 4,22-6 0,10-6 1,16 0 3,12-18 1,5-8-4,2-3-1,2 1-58,-5-5-152</inkml:trace>
  <inkml:trace contextRef="#ctx0" brushRef="#br0" timeOffset="4528.8565">9603 1816 233,'-6'-39'52,"-4"6"31,8 13 4,1 6-51,1 9-2,-2 5-11,2 0-23,0 28-10,0 16 9,0 17 1,0 9 6,0 0-5,0-2 0,0-5 2,0-6-2,0-6 0,0-14-1,0-10 0,0-10 0,0-10 0,0-5 0,0-2 4,0 0 3,0-2-1,0-18-3,3-6-3,10-3-2,10-2 1,7 4-1,7 7-2,9 6 1,8 4 2,-5 8 0,3 2 0,-10 2 0,-9 15 0,-10 2-1,-12 8-3,-9 0-2,-2 2-10,-21 4-19,-13-6 18,-12-3-7,-8-6 25,-2-4 1,0-7 0,9-2 3,12-5-3,11 0 2,11 0-1,7 0-2,6 0-1,6 0-3,18 0-10,11-3 14,14-2 0,8 1 0,1-1-9,9-4-22,0-2 4,8-3 12,1-3 8,-1-2 7,-8-3 0,-11-2 0,-11 4 0,-12-3 0,-11 3 2,-11 1 9,-8 7 10,-3-1 1,0 6 1,-8 5-23,-11 2-3,-2 0 3,-4 5 16,2 12-16,3 1 0,5 3 0,2-1-1,8-2-6,5-2 3,0-2 2,3 0 2,13-6 0,0-2-3,2-6-16,2 0-6,-2 0-16,0-6 19,-3-3 11,-3-3-3,-2 3 8,-4 4 6,3 1 0,-4 4 4,2 0-4,2 0 1,4 9 2,2 12 3,4-1 4,5-3-7,6-1-2,1-6 2,8-7-3,0-3 1,6 0 1,1-13-1,6-12 3,1-8-2,-1-5 33,0-6-17,-10-5 22,-1-2-21,-9-8 8,-12-4-5,-8-8-15,-10-3-3,-2 3-4,-9 8-1,-15 10 1,-1 16 2,3 11 1,5 12-3,4 14-2,5 3 2,-1 34 1,-3 17 1,3 14-4,6 6 4,3 4-1,0-5 0,12-7 2,2-2-2,-2-10 0,5-11-2,-1-6-14,0-11 11,0-14-10,0-5 9,2-7 0,0 0 5,2-7 0,-1-5 0,2-2-5,3-3-10,-3 2 4,3-2 6,-2 5-3,2-2-3,-2-1 6,-2 3 5,-2-1 0,0-3 0,1 1 2,0-6-1,-1-2 0,3-2 1,-2-5 0,-1-5 6,3-4 1,-4-11-8,3-5-1,-2-3 1,-4-4-1,-6-1 0,-8-1 0,0 6 0,-4 5 0,-11 16 7,-6 13-1,5 15 5,-5 9-7,-2 6 6,-1 32-10,-8 13 4,7 16-12,5 4 16,7 4-8,9-1 2,4 1 1,0-9-1,8-3 1,7-12 0,6-1-1,-4-6-2,5-8 3,-4-1-3,-3-5-53,-6-4-103</inkml:trace>
  <inkml:trace contextRef="#ctx0" brushRef="#br0" timeOffset="4984.2921">11675 2288 419,'-2'-17'39,"2"-8"-8,13 0-16,12-8-12,10-3-3,6-5 1,-2 0 1,-2-3-1,-6-1-1,-12 6-6,-12 9-11,-7 10 13,0 9-4,-19 11-10,-5 0 18,-4 0 1,8 15-1,1 5-2,11 3-3,6 6 0,2 1 5,13 3 1,17-4 5,8 0-4,2-6-1,-4 0 1,-6 1-1,-6-4-1,-14-3 0,-10 2 0,-4 0 0,-29 1-4,-15 3 2,-12-2-48,-10-2-149</inkml:trace>
  <inkml:trace contextRef="#ctx0" brushRef="#br0" timeOffset="7453.5465">14478 2224 100,'-15'-11'25,"-2"6"12,13 4 9,1-2-30,3 1 1,-2 2 6,2-1-3,0 1 4,0-2 5,0 1 14,0-1-19,-1 0-7,1-1 2,0 1 6,0 0-6,-2 2-2,2 0-5,-1 0-9,-1 0-3,-2 0-5,1 1-4,-7 15 9,-7 5 0,1 5 3,2 1-1,2-4-1,6-3-1,3-5 0,3-2-1,0-4 1,0-4 1,2-2-1,8-3 1,7 0 0,2 0-1,2-10 0,0-3-1,-5-6-1,-7 0-7,-6-3 4,-3-2-5,-4 0 3,-20 4-28,-8 1 16,-6 4 19,-2 4 7,10 4-6,0 3 4,15 2-4,9 2 6,6 0-7,0 0-6,6 0 6,21-2 2,13-5-1,12-6 3,11-1-4,-1-5 0,3-5-17,-6-3-9,-4-7 4,-4-7 14,-11-1 6,-7-8 1,-8 1 1,-11-6 2,-11 1 0,-3 1 3,-7 3 4,-16 8 1,1 4 5,2 15 3,7 7 15,4 14-29,6 4 3,-6 34-7,-3 25 0,3 23 11,0 20-3,8 17 12,1 15-7,0 9-4,0 13-7,0 1 0,0-9-2,-5-9 1,-3-18-1,-2-15-9,-2-17-63,-1-20-82,-7-24-105</inkml:trace>
  <inkml:trace contextRef="#ctx0" brushRef="#br0" timeOffset="7625.8439">14330 2772 440,'0'-20'0,"12"-2"-1,24-3-9,16-3 6,5 4-11,16 0-73,2 1-76</inkml:trace>
  <inkml:trace contextRef="#ctx0" brushRef="#br0" timeOffset="8824.8457">16615 2587 325,'0'0'50,"0"-3"9,0-3-9,0-5-19,0-4-9,0-6-2,3-9-6,11-9-12,6-6-1,10-3-1,6-2 0,4 0 0,-3-2 0,2-1 0,-9 2 0,-8 8-1,-10 4 2,-8 8-1,-4 12 0,0 5 0,-7 6-5,-3 5-2,3 3-2,2 0 8,1 3 0,1 14-8,3 4-3,0 8 8,6 4 4,14-3 2,4 2-2,6 2 0,3-1-4,-3 1-2,-9-1-11,-5 3 0,-11-1-13,-5-3 10,-9 2 17,-21-6-6,-6 0 7,-4-7 0,6-6-6,4-4 8,10-5 6,8-6-6,11 0 0,1 0 0,6 0-30,21 0-21,7-8 38,17-7-7,2-2-15,1-2-8,5-4 2,-3-2 4,5-6 32,0-1 5,-7-2 16,-5 0 13,-13 1-3,-14 1-5,-10 1 10,-10 7 6,-2 2-16,0 10 2,-15 7-5,-9 5-17,-6 0 27,-4 8-27,2 15 2,5 4-3,5 5 0,6 1 0,4-5 0,6-2-3,6-2-2,0-7 4,3-5 1,13-2 5,1-6-5,5-4-6,2 0-9,-2-4-10,4-9-1,-6-1-10,-2-1 13,-6 3 7,-4 2-2,-4 3 13,-2 5 5,-2 2 7,0 0-3,0 0-3,1 7 3,4 5 0,1 0-3,3 2 0,1-4 4,6-2-1,7-4-1,1-4-2,3 0-1,1 0-20,-1-8-71</inkml:trace>
  <inkml:trace contextRef="#ctx0" brushRef="#br0" timeOffset="9404.3458">17777 2188 218,'0'0'50,"0"0"-43,0 3-7,0 13 0,-2 4 6,-1 4 3,0-1 4,0-1-7,0-1-3,-2-4-2,2-3 1,0-4 0,3-8-2,0 1 0,0-3 0,0 0 1,0 0 0,1-12 2,14-5-3,3 0 0,4-3 0,0 1 0,2 2-2,-4 2 1,1 8 0,-6 3 0,0 4 0,-8 0-2,-2 3-2,-2 11 5,1 5 8,-3-2 0,2 2-2,0-4-4,2-1-1,-1-4-1,3-3-1,3-4 1,-1-3 2,1 0 1,3 0-2,1-8 1,1-6-2,0-1 0,1-3-1,1 0 1,-2-1-2,-2 1 0,-1 7-1,-7 6 2,-1 2 1,-1 3-1,0 0-4,5 0 0,0 8 5,3 9 5,1 0 5,4-1-5,-1 0 0,6-1-4,-2-3-1,1-4 3,5-1-3,-3-5 0,1-2-25,-2 0-79,-3 0 1</inkml:trace>
  <inkml:trace contextRef="#ctx0" brushRef="#br0" timeOffset="9770.9973">18432 2321 132,'0'0'49,"0"0"-29,0 0-14,4 0-6,1 0 1,-1 0 3,3 0 22,7 0-10,2 0 6,7 0-8,-1-8-3,0-3-9,-2-3 0,1-1 2,-3-4-1,-3 0-2,-5 1 1,-7 0-2,-3 4 0,0 3 2,-3 6 20,-12 5-9,-4 0 11,-2 0-24,1 16 0,1 7-1,3 4 1,2 4 12,8 1-8,6-3-2,0-1 2,5-3-2,20-5 4,10-4 6,9-9-6,9-4 2,0-3-3,1 0-5,-9-3-2,-11-3-124,-12-5-182</inkml:trace>
  <inkml:trace contextRef="#ctx0" brushRef="#br0" timeOffset="10782.8548">20985 2428 228,'15'-22'89,"-9"2"-43,-2 1 4,-1 10-6,-1 0-18,-2 6 3,0 3-4,0 0-14,0 0-11,0 0-9,-10 17 3,-10 16 6,-5 8 8,0 6-7,5-6-1,10-5-1,5-5 1,5-6-3,0-2 1,20-8 1,8-5 1,12-5-1,7-5 1,9 0-20,-2-17-9,-5-7 1,-7-2 5,-8-1 14,-7-2 2,-10 0 6,-7 3-6,-7 1 5,-3 8 1,0 5 1,-8 4 0,-5 4 1,1 4 12,-4 0-2,1 4-5,-3 14-6,3 6-3,2 2 3,4 1 0,3-1-3,4-1 1,2-3 1,0-1-1,3-2 2,12-2 4,9-5 1,3-5-1,3-4-1,4-3-3,0 0-14,-2-6-4,-4-8-21,-6-3 7,-7-6 4,-9 3 11,-6-6 17,0-1-4,-19-2-5,-8 0 9,-4 2 0,-1 7 3,4 7 0,7 7 11,9 3 10,12 3-5,0 0-19,0 0-14,19 4 14,14 8 13,5-7-7,8-4-6,2-1-1,1 0-46,-1-4-11,2-14-16,-4-3-7</inkml:trace>
  <inkml:trace contextRef="#ctx0" brushRef="#br0" timeOffset="11668.3148">21974 2057 4,'18'-55'43,"-12"4"-4,-3-4 7,-3 6 20,0 5 66,-10 12-122,-5 10 30,5 16 9,0 6-42,-4 20-2,-6 26-3,-4 20 5,-1 12 2,3 8-6,5 1 5,4 5 6,5-2-10,5-6-1,3-4-1,0-13-2,9-11 0,8-11 0,2-12 2,2-10-2,6-9 0,-1-8 0,6-6 0,2 0 0,7-7-11,2-11-8,-3-6-10,-4-8 2,1 0 9,-10-4 5,-5-3 13,-7 1 1,-7 4 1,-7 6 5,-1 9 23,0 13 18,0 0-26,-1 6-11,-4 0-10,-1 0 1,-6 12 3,0 9-5,-1 4 0,2 1-3,7-1 2,0 0 0,4-2 1,0-4 0,0-4 3,13-2 0,3-8-3,2-4-5,5-1-3,-2 0-7,3-4-6,-5-11-12,-5-2 12,-4-5 13,-9 0 5,-1-7-16,0 2 13,-11-1-18,-8 2 20,-1 6 4,2 3 4,6 3 14,6 6 8,3 2-10,3-1-12,6 1 8,18 1-10,14 1-2,8 2 0,1 2 0,3 0 2,-2 13-2,-6 6 0,1 8 0,-5 3 0,-3 5 0,-8 1 0,-9-2 1,-5-2-1,-13-5 0,0-6-3,0-9-9,-13-7 1,3-5 0,3 0 11,3-5 16,1-17-1,3-11-13,0-13 5,21-6 4,16-3-6,9 2-5,5 8 0,5 8 0,0 10-1,2 7 0,-3 6-1,-7 8 1,-11 6 0,-17 0-1,-14 4-95,-6 12-45</inkml:trace>
  <inkml:trace contextRef="#ctx0" brushRef="#br0" timeOffset="14690.8459">1833 4303 220,'0'0'24,"0"0"-3,0 0 37,0 0 5,0 0-11,0 0-6,0 0-13,0 0-13,0 0-9,0 0-4,0 0 7,0 0 2,2 0 4,1-7 2,3-7-4,4-10-17,1-4-1,1-3 0,1-5 0,4-1-1,-4-1 0,-5 2 0,-1 9-3,-4 6 1,0 10-1,-3 9 3,0 2-5,0 0-14,-6 10-9,-5 19 29,-6 9 1,0 7 1,7 2-2,7-8-3,3-8 2,0-1-1,4-10 1,11-7 1,0-4 1,2-8 0,6-1-1,-2 0 1,8-15-1,-2-5-3,1-5-2,-6 3 3,-5-4-2,-3 4-4,-3 0 7,-8 5-2,1 7 0,-4 4 0,0 6 1,0 0-9,0 0-7,0 16 10,0 3 8,0 1 0,0 0 0,0-3-5,0-3 4,6-5-4,-1-4-2,-1-1 0,1-4 1,1 0-5,4 0-7,-1-7 14,7-7 4,-1 0 0,0-4 0,3 0-3,-2 1-2,3 3 3,-3 4 1,-4 6 1,1 4-3,-1 0 0,-1 6 3,0 11 0,-3 4 8,3 0-3,0 0 3,1-3-3,3-2-1,0-5 0,3-6-3,0-5 0,6 0 2,7-15 2,2-11-4,3-6-1,-4-4-22,-6-4-47,-11 5-44,-8-4-42</inkml:trace>
  <inkml:trace contextRef="#ctx0" brushRef="#br0" timeOffset="15088.8402">2036 3578 172,'-10'0'33,"5"0"-20,1 0 24,1 0 2,0 2-25,0 6-12,0 0 5,-1 5 7,1-1-4,0 5-3,1-3 8,1-3-14,1 3 3,0-6-4,0-1 2,0-3-1,4-4 0,2 0 5,0 0 8,-2 0 5,-2-12 5,-2-8 1,0-2-15,-2-4 18,-18 5-11,-7 4-16,-3 6-1,-1 8-1,-4 3-6,-1 21 6,1 22-38,8 10-50,-2 7-109</inkml:trace>
  <inkml:trace contextRef="#ctx0" brushRef="#br0" timeOffset="16024.8613">4793 4215 363,'-11'-15'46,"10"12"8,1 3-8,0 0-31,0 0-15,0 0-7,0 2-1,0 14 2,3 4 6,2 9 1,-1 0 4,-4 1-4,0-4 0,0-5 1,0-3-2,0-9 0,0-3-1,0-4 1,0-2 0,0 0 8,0 0-2,0-7-1,0-10-3,7-8-2,5-6-4,6-3 3,6 0-3,1 1 4,5 9-1,8 4 0,3 6 1,4 5 0,10 5 2,-3 4 5,-5 0-2,-7 7-3,-11 10-2,-9 2 1,-10 6-1,-10 9 0,0 7-3,-34 4-31,-8 2-66,-14-1-168</inkml:trace>
  <inkml:trace contextRef="#ctx0" brushRef="#br0" timeOffset="16813.0996">7115 4221 386,'0'-16'34,"2"2"13,7 1-18,1 5-26,0 4 0,1 4-1,1 0-2,0 1-1,1 14 1,2 7 2,-4 3 0,-4 6-2,-5-2 2,-2 0 1,0-2-3,0-5-3,-1-6-4,-6-4-5,1-4-2,2-6 8,2 0 6,2-2 0,0 0 14,0-10-14,0-10-7,3-7 7,14-5 1,2-4-1,12-5 0,-1 2-1,3 5 0,5 4 0,0 5 1,-2 10 0,3 5 1,-5 10 3,-4 0 0,-8 4-1,-4 16-3,-9 9 2,-3 5 1,-3 3 1,-3 0-3,0-2 1,0-3-2,0-6-25,0-4-14,0-7-77,0-6-20</inkml:trace>
  <inkml:trace contextRef="#ctx0" brushRef="#br0" timeOffset="17293.6208">7794 4134 243,'3'-8'72,"-2"3"-39,1 5 6,2 0-13,-4 0-8,3 11-11,0 8 28,2 7-28,-2 1-2,0 1-2,0 0 2,3-4-2,1-5-3,2-3 0,2-5-1,2-6 1,-2-5 0,9 0-2,0 0 2,5-13-3,-3-6-2,-1-2-6,-1-4 1,-1-5 0,-6 3 4,2 0 3,-7-3-3,-4 10 5,-2 3-1,-2 7 1,0 10 0,0 0-7,0 0-1,0 7 9,0 13 4,0 3 2,0 2-1,0-3 1,4 0-5,10-4 1,-1-1-2,5-5 0,3-6-1,1-3 1,5-3-24,3 0-35,0-5-11,-3-11-14,-2-2-11,-3 1 13</inkml:trace>
  <inkml:trace contextRef="#ctx0" brushRef="#br0" timeOffset="17854.8485">8362 4156 24,'6'-16'59,"-3"3"-1,-3 7 18,0 3-11,0 3-16,0 0-31,0 0-15,0 16-3,0 1 13,0 5-3,0-2-2,0 3-5,0-4-1,0 3-1,0-5 1,0-6-2,0-4 0,0-6 0,0-1-5,0 0-2,0 0 6,9-7-6,3-8 0,-1-1 7,3-5 0,1 5-1,3 2-1,0 1 2,0 4 0,-2 5 0,-2 4-1,-2 0 0,-1 0-1,-3 13 2,0 3 2,-4 3 0,0 2 2,-1-1-1,-3-2 0,2-4-2,1-4-1,-2-6 0,1-1-1,2-3 0,-1 0 1,5 0 2,2-10 1,4-4-3,5-4 1,-1-3-1,4-5 0,0 1 0,4-2-4,1 2-7,-3 2-15,-2 5 18,-4 7 8,-9 8 1,3 3-1,-5 0 4,-1 11 5,0 10 21,-2 2-15,1 1 3,4 1-9,-1-3-4,4 0-3,2-2-2,5-4 0,0-7 0,0-1-60,1-8-95</inkml:trace>
  <inkml:trace contextRef="#ctx0" brushRef="#br0" timeOffset="18515.6021">9286 3738 341,'-5'-8'43,"5"5"-20,0 1 2,0 2-13,0 0-12,0 0-1,0 18-7,0 13 8,0 8 3,0 7-2,-5 11 6,-5 2 11,0 1-12,-2 0 2,-1-6-3,5-8-5,0-9 2,2-6-2,5-10 0,-1-9 0,2-7 0,0-4 1,0-1 0,0 0 3,0-3-3,8-16-1,9-4-1,5-4-1,3 2 2,4 0-1,8 5 0,1 6 0,-3 5 0,3 2-1,0 7 0,-4 0 0,-4 0 1,-3 11-1,-5 6 2,-7 3-3,-8 2 3,-7 2-6,0 4 1,-11-5 1,-16 1-5,-8-5-11,-3-4 10,-10-3 9,0-5-4,2-4 2,10-3 2,3 0-1,11 0 3,8-3-1,7-4 0,7 1-31,0-1-15,16 0-17,11-2 36,8 2-11,2 1-45</inkml:trace>
  <inkml:trace contextRef="#ctx0" brushRef="#br0" timeOffset="19355.7312">9688 4271 13,'9'0'45,"2"0"-20,3 0-8,1 0 6,2 0-10,-1 0-6,-1 0 5,-4 0 18,0 0-7,-3 0 10,-1 0 2,2 0-6,3 0-3,-1 0-15,4-1 10,4-5-8,2-3-6,1-3-3,-1 1 0,3-3 1,0 1 1,-4-4 2,-3-1 0,-6-1-5,-4 2 7,-7 0-3,0 5-6,-3 2-1,-13 3-8,-4 7 8,1 0 1,-4 7 4,1 11-4,4 9-1,2 3 0,7 2-1,4 1 0,5 2 2,0-6 5,0-3-4,9-5-1,6-6-1,0-3 0,4-6 4,4-6 2,4 0-2,6-4 0,0-14-2,-1-4 1,2-5-2,-2-6-1,1-1-2,-7-2 0,-3-2 0,-7 5-7,-8 1-3,-7 11-2,-1 7 1,0 9 5,0 5 0,0 0 8,0 0 0,0 0 0,0 13-7,0 4 0,0 0 7,6 1 3,6 1 2,-1-2-3,-3 0-2,0 0 0,-5 3 1,-3-2 1,0 7-1,0-3-1,-2-1 1,-11 1-1,0-1 7,3-3 3,2-4-8,5-1 1,3-4-1,0-2-1,0-2-1,7-3 1,11-2 4,6 0 2,6 0-2,6-6-4,-2-7 0,5-3-1,-1 0-15,-5-2-44,-3 3-25,-7-2-46</inkml:trace>
  <inkml:trace contextRef="#ctx0" brushRef="#br0" timeOffset="20053.6293">10672 4209 3,'-13'0'310,"1"-2"-254,9-1-17,3 3 3,0 0-28,0 0-13,0 0 11,5-2-11,8 0-1,4-2 0,3 0 1,1-5 0,-1 1 0,-1-4-2,2-5 0,-3 1-4,-3-4 4,-8 5 1,-7 1-3,0 3 0,-1 3-8,-19 5-15,-8 3 21,-5 0 5,-4 11 2,-2 10 0,5 1-2,4 5 0,9 0-2,12-1 2,9 2-7,0 0 7,15-3 6,23-3 5,12-5-8,10-8 2,8-3-4,6-6 1,3 0-2,0 0 0,-3-9-17,-6-5-5,-5-2 6,-11-2 8,-7-1-14,-16-3 22,-12 2 2,-14-1 2,-3 0-4,-10 3-8,-20 5-37,-6 5 20,-6 8 10,5 0 15,1 3 0,8 11 2,7 6 5,6 1 0,6 2-1,9 1 1,0 0 0,0 0-2,18-7 5,4-3-7,8-5 2,3-6-2,4-3-3,3 0-13,4-6-59,-4-8-49</inkml:trace>
  <inkml:trace contextRef="#ctx0" brushRef="#br0" timeOffset="20276.3443">11562 3768 14,'0'-52'158,"0"7"-88,0 20 15,0 11 14,0 11-33,0 3-41,0 5-25,0 27-17,-3 19 17,-2 13 24,-1 8-9,0 6-1,-4 0-2,2 1-9,-1-1-2,-4-6-1,-1 3-1,-5-14-89,-2-14-252</inkml:trace>
  <inkml:trace contextRef="#ctx0" brushRef="#br0" timeOffset="21537.5274">13447 3955 162,'0'-24'156,"0"10"-125,-7 3 12,0 10 3,6 1-29,1 0-17,-2 13-6,-2 22 1,-1 11 5,-4 9 5,4-3-5,-3 2 0,4-5 4,-4-5-3,1-6 0,-1-6 0,1-8-1,1-7 2,2-8-2,1-7 0,3-2-3,0 0 3,0-1 0,0-16 0,0-5-25,8-5 20,12 1-7,7 2 3,2 1 7,7 9 1,0 8-1,7 1 2,4 5 0,-6 0 0,-6 5-2,-7 7 1,-11 10 1,-10 0 0,-7 6-5,0-2-2,-22 2-9,-11-2 2,-10 0 0,-5-9-11,-5-3 13,9-5 4,7-6 8,11-3 4,8 0 8,14 0 11,4 0-9,0 0-9,14 0-4,18 0-1,11-5 0,5 1 3,9-1-3,-5-2-5,1-3-10,1 0 2,-3-5 12,1 0 1,-9-3 0,-8 0 3,-10-2-1,-9 1 3,-7 1 6,-9 1 21,0 3-4,-1 2-15,-16 4-11,6 7 0,-5 1 7,-3 0-5,3 6-1,-1 13-3,3 4-3,5 0 1,4 4 1,5-2-1,0-5 2,6-1 0,13-4 9,1-4-6,7-6 1,4-3-2,2-2 0,-3-2 2,-3-12-4,-12-3 1,-5-2-1,-10 0 3,0-2-3,-3-1 0,-19 2-7,-5 2 7,-5 3-2,1 2 12,8 4-15,6 5 5,11 3-5,6 1-8,0 0-59,6 5-40,14 7 27</inkml:trace>
  <inkml:trace contextRef="#ctx0" brushRef="#br0" timeOffset="21777.9362">14158 4156 95,'0'-6'242,"0"6"-196,3 0-27,11 0-19,11 13 0,14 11 11,8 1 3,6 1-10,0 4 1,1-2-3,-8-5-1,-4-1 0,-6-4 0,-9-6-1,-9-2-4,-8-3-50,-5-7-69,-4 0 14,-1 0-28</inkml:trace>
  <inkml:trace contextRef="#ctx0" brushRef="#br0" timeOffset="21957.2222">14557 4156 220,'-14'-7'88,"4"4"-16,-1 3-14,-4 0-43,-3 11-15,-2 10-4,-3 5 1,4 0 6,1 7 0,3-3 3,2-1-6,4-1-20,-2-4-50,5-1-67</inkml:trace>
  <inkml:trace contextRef="#ctx0" brushRef="#br0" timeOffset="22632.3826">14870 4349 265,'2'0'26,"3"0"-22,3 1-1,-1 1 14,4-1 0,0 1-2,2-2-2,6 0-6,-2 0-4,5 0-1,-2-8 1,-6-3-1,4-4-1,-6-3-1,-2-1 3,-5-2 0,-5-1 1,0 2 0,0 4-2,-15 6-3,-2 7 1,-2 3 0,-3 0 16,-5 18-16,4 6 0,4 9-7,5-1 7,6 2 0,8-6 1,0-1 1,1-7 1,12-3-2,3-6 0,3-5 8,5-6-5,4 0 2,2-8 0,6-9-2,1-6-3,7-4 2,0-2-2,-1-4 0,-3-1 0,-11 1-1,-7 2 1,-8 1-1,-5 6 0,-6 8 0,-3 8 0,0 5 0,0 3-1,4 0-6,6 15 2,4 7 2,7 4 3,6 3 0,2 2 0,4-1 0,-6-3 0,-3 0 1,-9-3-1,-14-2 0,-1 2-2,-19-3-7,-11-3 7,-13 1-6,-9-5-32,-3-2-70,-8-1-146</inkml:trace>
  <inkml:trace contextRef="#ctx0" brushRef="#br0" timeOffset="25109.8937">16080 4679 402,'0'-11'35,"0"0"-31,0-1 2,0 9-1,0 3 0,0 0-4,0 0-1,0 0 0,-3 0-5,-5 6-13,-4 11 18,-4 6 3,-10 5 5,0-2-5,-1 0-3,7-3-44,7-10-104</inkml:trace>
  <inkml:trace contextRef="#ctx0" brushRef="#br0" timeOffset="27381.7263">17710 4235 243,'-10'-19'7,"-7"-6"34,-1 4 3,5 9 2,-2 3-20,0 3-23,-3 4 5,-2 2-13,-6 2 15,-4 18-7,0 5-2,3 5 1,3 4-2,6-2 0,4 0-3,6-6 3,3-1-1,2-4-4,3-9 2,0-1-6,0-5 9,6-6-1,4 0-3,-1 0-3,4-14 7,-2-5 0,5-4 0,-4-5 1,1 0-1,-3 2-1,3 2 1,-6 4 0,-1 11 1,-3 4-1,-2 5 0,4 0-5,1 9-4,6 14 9,3 6 16,4 0-7,1 2-4,6 0-1,7-4-3,2-5 0,5-7 0,-3-7-1,5-8 0,-2 0 0,-4-21 0,3-11 0,-3-4 0,-3-9 0,-1-6 0,-2-7 0,-3-4 0,-2-7 1,-3-2 0,-8 2-1,-2-2 1,-9 9 1,-3 2-1,0 12 0,0 10 18,-6 21-13,1 14 2,-3 3-8,-6 28 0,-7 22 5,-4 14-2,-2 4-2,10 2 0,8-1-1,6-3-1,3-6 1,0-4 0,14-12-3,13-9 3,3-10 1,7-12 5,7-11-6,7-2 3,8-14-3,2-16-2,0-6-17,-3-9-14,2-9 7,-10-4 11,-6-6 2,-10-1-11,-12-2 3,-14 6-11,-8 5 25,-2 1 7,-20 10 17,-2 12 5,-6 9 4,3 17 9,2 7-22,0 14 10,1 22-17,0 17-5,4 13 1,4 2-2,7 7 12,8-2-6,1-1-5,0-4-1,6-5 0,11-10 2,6-9-2,4-9 0,3-7 7,1-14-5,6-6-2,3-8-11,-2 0-16,2-13-5,-3-7-13,-1-3 17,-8 1 10,-8-3 18,-4 6 4,-8 0-1,-3 4 14,-5 1 7,0 6 13,0 2-3,0 5-7,-7-1-17,5 2-8,-2 0 5,0 7-6,-4 10-2,-2 7 2,4 1-2,6 1-2,0-1 3,0-4-2,2-1 2,15-6 8,1-6-7,5-4 2,3-4 1,1 0-4,-1-1-4,-5-15-7,-4 2 4,-6-5-2,-4-3-3,-7 1 2,0-4 2,-18 6-24,-8-1 5,-7 6 5,-3 3 21,-2 8 1,6 3 0,14 0 7,9 0-7,9 0 0,0 6-13,7 1 13,16-2 1,13-2 8,10-3-5,6 0-4,-1-4-2,-5-7-2,-4-3-5,-10-1-3,-3-2 10,-9 6 2,-7 1 2,-7 6 3,-6 0 15,0 4 11,0 0-29,0 8 1,-2 13 3,-2 5 1,1 6-1,3 0-2,0-5-1,0 2-2,0-6-2,9-4-2,3-6 3,1-6 8,-1-4-5,6-3-1,-2 0 1,7-10 1,-1-6-3,2-2-1,-3-2 0,0-2 0,-7 1-1,2 2-3,-3 5 3,-3 6-1,-2 6 1,-2 2-4,3 0 1,4 13 2,1 3 2,7 4 0,0 3 2,7-3 0,3-4-1,3-1 0,2-5 1,-5-5 0,1-5 0,-7 0-1,-7 0 1,-6-8-1,-8-4 4,-4-5 0,0-5-5,-13-1-3,-14 4 3,-4-1 9,-1 2-2,4 1-7,3 6-4,6 2 4,9 6 0,10 0 0,0 3-7,4 0-57,24 0 48,3 3 12,14 1 4,7-2-7,2-2-11,1 0-11,-3 0 9,-6-5 20,-5-3 1,-10-1 0,-9 2 6,-11 5 11,-5 2 3,-6 0-16,0 1 13,-3 23-16,-9-1 31,0 9-10,0-3-14,5 3-5,1-3-4,6-6-1,0-3 1,0-6-14,0-4-56,3-6-16,9-4-76</inkml:trace>
  <inkml:trace contextRef="#ctx0" brushRef="#br0" timeOffset="27555.3098">20185 3834 33,'0'-2'312,"0"2"-312,0 14-57,0 10 54,-2 11-5,-2 1-65,2 4-58</inkml:trace>
  <inkml:trace contextRef="#ctx0" brushRef="#br0" timeOffset="28513.7477">20263 4199 348,'2'0'28,"-2"0"-25,1 0-5,1 5 2,1 4 0,0 4 0,-1 8 0,-2 2-4,0-1 4,0 2 4,-10-4-1,3-6-3,-2-3-16,3-5-23,5-3 17,-3-3-9,4 0 27,0-2 3,2-10-87,11-5 61,6-4-1,4-4-20,1 2-28,1 0 76,-1 3 38,2 8 11,-5 2-18,-2 5 34,-4 2-34,-6 3-3,2 0 2,-3 10-1,1 4-2,-3 8-10,0-1-3,3 0-8,2-1-3,6-6-2,4-1 2,7-6 0,5-5-1,6-2 2,5 0-1,0-13-2,0-6 0,-4-4 1,-8 0-1,-6-6 1,-8 2-1,-8-3-1,-10 3-1,0 4-6,-3 5-29,-15 9 6,2 9 30,-1 0 1,1 0-1,3 17-3,4 0-3,4 0 0,5-1-1,0-1 7,0-1 4,12-3-3,0-1 1,-1-3 0,0-2-2,-5-1-3,-1 1 3,-2-1 0,-3 4 0,0 2-4,0 2 4,0 8 3,0 6 8,-6 6 8,0 9 21,1 5-34,4 9 13,1 8-11,0 14 0,0 4-3,10 1 0,0 4-2,0-11-2,-1-2 1,-3 2-2,-2-6 0,-4-5 0,0-10 0,0-6-3,-4-12 3,-11-8-4,0-11 0,-2-6-12,-3-6 0,-7-5 16,-3-5 6,-6-17-1,-3-9-5,-2-6 4,0-8 7,2-4-6,8-7-4,6-7 3,9-9-4,11-1-11,5-11 2,19-6-30,23-2-29,18 6-33,16 3-23</inkml:trace>
  <inkml:trace contextRef="#ctx0" brushRef="#br0" timeOffset="31295.2307">22602 4495 77,'2'-14'49,"2"1"-23,1 3 3,5-9 10,-1 5 28,-1-3-17,1-2-24,1 0 12,-1-2-3,-1 2-11,-1-2 9,-3 1-14,-4 2 3,0 4-4,0 0-6,0 5-10,-6 4-2,-6 3-8,-1 2 1,-12 0 7,-5 11 10,-8 11-9,4 3-1,9 3-1,2 0 1,7-2-5,4-1 5,5 0-1,4-8-4,3-2-3,0-6-3,0-6 3,5-3 5,9 0-5,5 0 5,7-13 3,2-7-1,-4-3-3,2 1-5,0-4-2,-3 5-4,-4 4-6,-6 4 8,-6 8 12,-4 3-1,-3 2-1,0 3-1,0 14-1,0 6 5,0 5 6,0 0-5,0-4-1,8-3 0,3-5-5,3-7 5,5-6 4,2-3-1,5 0 0,1-4-1,-3-14 0,3-4-2,0-7 1,0-1 0,-4-2-1,1-3 0,-4 0 0,-1-2-1,-2 4 0,-4 5-3,-4 10 4,-5 8 0,-2 7-1,4 3 1,0 0-4,6 6-3,7 11 6,5 8 1,1 3 1,4 1-1,-2 0 0,-5-1 0,-5-4 1,-9-5-1,-8 0-2,0-5-15,-27 0-2,-16-3 13,-14 1 6,-2-3-122,-13-8-75</inkml:trace>
  <inkml:trace contextRef="#ctx0" brushRef="#br0" timeOffset="34281.9021">1820 5836 303,'0'-35'46,"-6"16"6,-1 9 6,5 4-14,2 2 4,0 2-7,0 2-24,0 0-17,0 0-2,0 0-6,0 11 1,0 12 4,0 13 3,0 5 0,0 2 0,0-3 0,-3-6 0,-3-8-1,3-7-2,3-10-5,0-3-1,0-4-1,0-2 0,0 0 10,0 0 0,0-9 0,12-12-3,6-9 1,6-7 2,0 1-1,1 3-1,2 5 0,-5 10-2,-4 5 3,0 10-2,-4 3-1,-3 0 0,-2 11-2,-3 9-6,-1 4-5,-3 2 11,-2 0 1,0-1 4,0-4 1,0-8 1,0-4-1,0-5-7,0-4 2,4 0 5,-4 0-1,4 0 3,1-9 2,1-8-3,4-9-1,5-6 0,0-1-1,6-2 1,0 2-2,0 2 1,-2 8-3,-5 7 2,-3 8 1,-3 8-2,-5 0-1,-2 7-1,1 16-3,-2 8-2,0 12 10,0 1 5,0-1 4,3 3-5,9-10-3,1-6-1,5-4-5,8-14 0,-1-4 5,9-8 7,0 0-3,8-17-1,0-10-3,3 0-12,-5-9-10,-2-2 0,-5-1 17,-10 5 5,-11 4 0,-9 4 1,-3 9-1,0 6-1,-13 10-4,-4 1 5,-5 0 2,-5 17-2,-3 10-4,3 6 4,6 3-5,3-5 7,6 2-2,2-4 0,6-7-1,4-5-11,0-5 3,0-7-26,0-1 0,9-4-11,1 0 5,3-7 37,2-7-5,-3-1-5,0-2-14,0-2 4,-3 2 22,3 5 4,-8 2-2,-1 7 3,0 3 5,0 0 1,2 6 17,1 6 22,4 4-25,2-2-15,3-3 0,-3 1-6,7-5 5,-4-3 2,9-4-6,-2 0 0,1 0-3,1-14-9,-2-3-37,-5-4-8,-3-1 8,-3-5 1,1 4 32,-5 0 13,-4 4 1,-2 6 25,-1 4 4,0 7 42,0 2-15,0 0-54,0 5 5,0 15-8,-2 8 8,-1 2-3,1 1-4,2-5 6,0-2-4,0-4-2,0-6-1,0-4 0,0-7-6,0-3-9,0 0 5,5-1 10,4-13 2,4-6-2,1-4 0,2-2-2,-1-3 1,1 4-1,-1 0 1,-3 7-5,0 6 3,-7 6 3,-1 5 0,-2 1-3,1 0 3,1 12 1,-1 9 11,3 2 0,0-2 1,2 1-2,6-5-7,0-5 5,2-3 0,-1-6-4,4-3-3,2 0 1,2-8-1,1-11-2,-1-1-1,-2-1-6,-6-3 1,-4 2 0,-4 3 2,-4 4 4,-3 6 1,0 4-1,0 5 1,0 0-2,0 0-3,-3 5 4,3 7 4,0 4-4,0 1-1,0-3-5,12 0 6,6-3 11,0-5-6,6-6-3,1 0-2,6-1-11,-1-15-9,3-4-14,0-4 6,-5-1 13,-3 1 15,-2 2 2,-7-2 2,-8 5 10,-2 2 22,-6 8-2,0 6 18,0 3-8,0 0-19,0 3-25,-3 25 0,0 9 10,3 16-7,0 14-2,0 9 8,0 8 4,10 10-8,-5 11 0,-5 1-3,3 1-1,-3-4-1,0-19 0,0-6-27,0-10 27,-8-12-30,-8-9-96,-6-14 125,-3-19-31,-1-7 23,-4-7 9,-2-8 1,-2-19 1,1-6-4,-1-11-1,3-11 3,7-7 12,3-12-6,10-5-6,6-7-11,5-3 1,7 3 6,19 6 4,17 8 14,9 6-11,5 8-1,7 6-1,0 5 1,-7 8-2,-8 14-3,-10 7-95</inkml:trace>
  <inkml:trace contextRef="#ctx0" brushRef="#br0" timeOffset="37251.1409">5220 5872 127,'0'-8'31,"0"0"10,0 2-15,0 1 16,0 2-5,0-1-9,0-2-19,0 2-6,0-1 8,0 3-2,0-3-2,0 2 1,0 3 5,0-2-5,0 2-1,0-3-2,0 3 1,0 0-4,0 0 1,0-2-1,0 0-1,0 0-1,0-1 0,0 0 3,0 1-1,0-1 1,0-2 3,0 4-3,0-2 2,0-2-4,0 0 3,0 1-3,0 2 2,0 1 7,0 1 3,0 0-5,0 0-8,0 0-3,0 7-7,-5 17 10,2 16 3,-2 10 0,-1 6 1,2 0-2,-3-4-1,4-6-1,0-4 1,-1-9 0,3-4 0,-2-9-1,3-8 0,0-9 0,0-3-1,0 0-3,0 0 1,0 0 3,2-11-2,7-6 1,5-2 0,3-3 1,8 4-1,2 1 0,4-1 0,7 4-1,6 7 1,1 2-2,6 5 3,-2 0-1,-7 8 0,-10 10 0,-8 0 0,-11 3 0,-12-2-1,-1 8-6,-9-1-3,-20 1 6,-9-1-5,-8-4 4,-2-4 4,-4-4-6,5-4 16,7-3-6,4-5 4,8-2-5,7 0 0,8 0-1,8 0 0,5 0-4,0 0-12,13-7 10,13-3 2,8 1 4,8-5 0,12 0 1,3 0-1,4 0-2,4-2-2,0-1-7,3 0-7,-4-1 14,-3-1-6,-10 1 6,-6 4 0,-12 0-8,-11 4 5,-10 1 7,-9 2 1,-3-1 3,0 3-1,-6 5 3,-9 0-2,-9 0 2,0 7-3,-1 10 1,-2 0-4,6 0 3,5 0-3,3 3 0,7-1-3,1-2 1,5-2-4,0-2 5,0-2-3,5-3 2,5-4-3,-1-4 2,1 0-4,4 0-7,-4 0-19,2-6 7,-2-5 1,1 1 3,-1-1-6,-2 0-14,-1 3 11,1 3 26,-1 1 5,2 4 0,-1 0 0,1 0 10,5 0 11,2 9 25,1 4-19,4 2 2,-1-3-15,5 1-5,2-5-1,3-5-2,2-3 17,3 0-4,4-10-5,1-11 5,3-4 2,3-2-9,-2-7 3,-7-1-6,-3-3 1,-4-7 6,-11-1 2,-4-5-11,-9-2-3,-4 0 3,-2 2-6,-2 4 0,-14 2 0,-1 7-1,-3 9-1,-3 9-3,5 10 3,-4 10 2,0 6 4,-4 22 6,6 11-11,3 14-1,3 8 1,8 9 1,5 0 6,1 0-3,0-7-1,13-7-3,8-13 0,3-6 0,9-11 5,3-11-3,4-10 1,6-5-1,10-17 1,4-13-2,6-13-1,-1-3-2,-5-8 0,-7-8-1,-4-4-1,-11 1 3,-13 0 0,-12 9 1,-13 3 0,0 7-1,-19 10-4,-7 11 3,1 11-2,4 14 4,-1 0 4,-1 18-4,7 16-1,0 6 0,12 10 2,4 5-1,0 0 0,4 3 5,8 0-5,1-5 4,-3-3-3,2-5-1,3-4-5,-3-10-41,-2-4-33,-2-8-27,4-6-17</inkml:trace>
  <inkml:trace contextRef="#ctx0" brushRef="#br0" timeOffset="37641.6089">7052 6218 96,'6'-8'100,"2"1"-34,4-5-18,3 0 2,0-2-14,5-2-9,4-2-9,0-2-6,1-2-8,2-2-2,-1-2 1,1-1-3,-3-1 1,-2 2 0,-4-3-1,-4 10 0,-4 4 2,-7 6-2,-3 9 0,0 0-6,0 0-8,-5 5 12,-5 14 2,-5 5 1,7 5-1,5 0-5,3 1 2,0-2 2,21 1 1,3-2 3,6-1-1,4-1 0,-7-4 0,-3 1-1,-9-2 0,-12 0 0,-3 1-1,-15-2 0,-16 0 0,-10-1 4,-8-4-4,-2-4 0,7-5-8,3-5-24,10 0-15,9 0-67</inkml:trace>
  <inkml:trace contextRef="#ctx0" brushRef="#br0" timeOffset="38862.8591">8627 6210 179,'3'0'6,"1"0"-2,2 0 32,0 0 1,1 0-4,2-3-1,0-5-14,0-3 0,3-3-3,-2 1 3,5-3-3,-3-4-6,0-6-2,1 2 2,-3-6-1,-2-1-4,-5 1-3,0-1 2,-3 3-3,0 13 0,-6 3 0,-7 11 2,1 1 1,-6 13 4,0 22-3,1 8-4,7 5 0,4 3 0,6-3 1,0-5 0,0-4 2,9-7-6,2-6 3,5-8 0,-1-7 0,4-5 0,-1-6 0,3 0 6,1-14-3,1-4-3,-1-8 0,1-2-1,2-1 0,-5-5-1,-1 2-3,-5 2-5,2 6 2,-4 5 1,-2 9 3,-1 9 2,-1 1-2,-3 3 3,4 19 1,-1-2 1,1 3-1,1-1 1,1-3 0,-2-5-1,1-4 0,-1-3-1,2-6-1,0-1 2,0 0 1,2-8 0,2-8 0,0 0 0,1-3-1,4-5 1,-4 3-1,2 4 0,-3 2 0,0 6 0,0 4-1,1 5 0,1 0-1,6 12 2,1 10 0,0-3 2,3 3 4,0-4 3,3-1-4,-5-6-2,2-2-3,-3-6 3,1-3-1,0 0 0,-2-6 0,-5-8-2,-6-7-1,-3-3-11,-9-1-27,0-9-34,-6 1-29,-11-4-52</inkml:trace>
  <inkml:trace contextRef="#ctx0" brushRef="#br0" timeOffset="39223.7556">8990 5579 177,'-35'-8'13,"12"5"-8,5 0 1,9 0 9,4 0 10,5 3 6,0 0-26,0 0-1,0 6 2,0 8-2,0 0 2,3 3 1,-1 2-3,1-2-2,0-2-1,0-1 1,2-1-2,-2-6 0,0-5 0,7-2 2,-3 0 6,4 0 2,-4-6 4,1-11-6,-5 0 0,-3-4 12,0-2-16,-18 1 5,-12 5-9,-3 7 4,-4 5-1,4 5 1,5 11-4,2 10-38,7 15-88</inkml:trace>
  <inkml:trace contextRef="#ctx0" brushRef="#br0" timeOffset="40175.9967">12036 6224 169,'0'-11'8,"0"-7"11,0-3 26,0 4-8,0 2 4,-6-2-13,-4 2 3,-6-2-20,-1 6-6,-3 2-3,-7 6 4,-4 3-1,-3 0-5,-8 16 0,0 9 12,2 5-9,0 0-2,13 6 5,9-3-3,9-2-3,9-7-3,0-5 1,0-5 2,13-8 0,7-6 2,1 0 0,6-3 3,-1-11-4,0-6 0,-4 1 0,-2-4 0,-5 2-1,1 2 0,-3 3 1,-5 3-1,-5 5 2,1 4-2,1 4-2,0 0-1,1 7 2,4 11 1,3 1 0,3 1 1,2 0-1,0-3 1,7-7-1,5-3 0,2-7 0,1 0 0,1-5-17,3-11-72,2-4-32</inkml:trace>
  <inkml:trace contextRef="#ctx0" brushRef="#br0" timeOffset="41293.2799">13465 5752 198,'12'-40'19,"3"1"6,0 0 25,-1 5-8,-3 8 8,-2 9-24,-6 8-1,-2 8-12,-1 1-13,0 18-7,0 17 7,0 14 13,-4 6-2,-5 6-3,4 2 0,-1 0-3,3-3-4,2-4-1,1-13 0,0-9 0,0-9 0,0-14 1,0-6-1,0-5-2,0 0 2,3 0 3,3-4 3,3-13-2,9-5-4,3 3-1,4-2-1,4 5-2,2 6 0,6 1 2,0 9 0,1 0 2,-5 0-1,1 13 1,-9 3 0,-7 3-4,-11 3 3,-7-3-11,0 8 0,-22-5 1,-10-2 11,-3-2-5,-3-5-1,-3-5 6,-2-2 4,2-4-2,4-1-2,6-1 0,5 0 0,11 0 2,9 0-1,6 2-2,0-2 0,0 1-15,11-1 2,10 0 14,9 0 7,7 0-6,-1 0 1,7-8-2,2-4 0,4-3 0,6-5 1,-3-1-1,1-6 1,-4-2 0,-9 0 0,-12 3-1,-5 3 0,-11 3 3,-3 9 0,-8 3 2,-1 7 13,0 1-5,0 0-13,-6 2 0,-4 16 2,-5 3 0,0 5 2,4 0-4,4-3-4,7 4 4,0-7-3,0-1 0,3-6 3,13-3 1,7-3 4,3-6-1,9-1-3,-3 0-1,0-11-5,-4-5-4,-8-1 5,-1-5 4,-13-1 2,-6 0 0,0-3 1,-19 2-2,-10-1 4,-9 4 2,2 6-2,2 5-7,1 8 2,9 2-2,9 0 2,5 10-9,8 6-15,2-2-18,0 0-22,13-1 6,5-3-21,8-2-8</inkml:trace>
  <inkml:trace contextRef="#ctx0" brushRef="#br0" timeOffset="41704.9779">14296 5975 171,'10'-16'86,"-3"1"-13,3-4-22,1 4-14,4 3-5,3 0-9,3 4-8,7 4-4,2 4 3,2 0-7,6 17 12,3 6-6,-4 5-7,0 3-3,0 0 0,1-2-2,-6-3 0,-2-3 0,-1-6-1,-3 0-1,-3-6-4,-4-5-21,-5-4-10,1-2-10,-6 0-2,-1-8 7,-3-10 3,-3-9 13,-2 1-5,0-4 24,0-4 6,-9 3 10,-5-2 9,-4 10 15,-1 9 31,1 7-13,-6 7-35,-4 2 4,-5 22-16,-4 8-3,-4 10-1,4 5 0,1-1-1,6 2 0,-1-2-2,5 1-38,9-6-86</inkml:trace>
  <inkml:trace contextRef="#ctx0" brushRef="#br0" timeOffset="41961.657">15292 6218 419,'2'0'50,"-2"0"-3,0 0-5,0 0-30,0 0-2,0-2-10,0-2-1,-4 4-29,-18 0-90,-11 0-207</inkml:trace>
  <inkml:trace contextRef="#ctx0" brushRef="#br0" timeOffset="44525.8759">4126 8669 1,'0'-20'332,"0"20"-332,-10 0 0,-11 24 9,-2 15-4,1 10 13,3 5-2,4 3-14,4-4 3,5 0-2,2-7 0,-1-2-1,4-11-2,-2-8-7,3-11 3,0-6-12,0-7-26,0-1 24,0-2 18,-2-17 0,-1-7-12,-4-7 12,1-10 4,0-2 0,-2-5 2,-2-4 3,4-2 8,0 0-5,3 6 2,-3 4 4,6 12 12,0 9-4,0 13 1,3 8-12,15 4-15,9 7 1,13 19-1,0 10 10,11 8 4,0 3-1,7 1-12,6-2 1,-2 0-1,9-7-1,-7-6-1,2-9 1,-7-11-3,-4-12-28,-7-1-20,-13-7-46,-5-12-45</inkml:trace>
  <inkml:trace contextRef="#ctx0" brushRef="#br0" timeOffset="44757.8363">4644 8300 194,'-14'-26'90,"5"9"-32,-1 10-4,7 7-21,1 7-33,-6 26 1,1 18-1,-3 11 9,1 10 4,9 1-10,0 1 6,0-3-7,0-4-1,3-8 1,6-4-2,1-10-28,1-10-97,5-13-82</inkml:trace>
  <inkml:trace contextRef="#ctx0" brushRef="#br0" timeOffset="46101.5364">4942 8777 41,'0'-9'124,"0"1"-66,0-1-7,0 2-7,0 2 1,0 2-9,0-1-14,-6 2-12,6 1-6,-2 1 0,1 0-2,1 0 6,0-2-2,0 2-2,0 0 3,0 0 2,0 0 0,0 0 3,0 0 0,0 0-2,0 0-5,0 0-5,0 0-5,0 8-1,0 11 6,-5 7 0,1 5 2,-2 2-1,2-2 0,2 0 1,1-5-2,1-5-3,0-5 1,0-4 1,0-7 1,3-2 0,5-3 0,4 0-1,6-8 1,0-12-2,2-6-2,2-1-4,-4-3-3,4 2 0,-5 0-6,-1 8 9,-5 5 1,-7 8 7,-1 5 1,-3 2 0,0 0-1,0 10 0,0 11 4,0 3 10,0 1-10,0 0 2,4-5-4,9-3 0,6-4-2,-3-4 1,9-7 0,2-2-1,2 0-5,2-9-26,-4-8-15,-2-4-26,-4-2 4,-6-5 18,-1 0 25,-10 2 25,0 2 4,-4 5 8,0 5 17,0 5 27,0 5 16,0 4-7,0 0-44,0 0-21,0 10-2,0 9 2,0 4 5,0 2-2,0-5-1,3 3 1,2-7-3,-2 0 0,0-7 0,-3-6 1,3 0-1,-3-3 0,0 0 1,1 0 1,1-8-2,1-7-2,7-3 1,-4 1-2,6 0-6,6 2-3,-1 1 8,2 4-1,1 5 4,-1 3 0,-3 2 1,-1 0-1,-2 0 1,-2 10 0,-5 6 0,1-1 0,-7 0-1,0 1 1,0-1 3,0-4-2,0-3 0,0-4-1,0-2 1,0-2-1,0 0 1,0 0-1,6-11-3,1-5-6,3-4 5,4-2-9,-1-4-26,1-3-4,4-1-19,0 0-5,-3 8-16,0 4 83,-6 8 18,3 7 24,-6 3 3,-2 0-25,2 4 2,0 13 35,-1 4 3,1 4-19,1-2-21,-1 1-13,3-4-3,1 0-3,1-6 0,4-1-1,-3-6 0,1 0-38,2-3-73,0-4-112</inkml:trace>
  <inkml:trace contextRef="#ctx0" brushRef="#br0" timeOffset="47292.99">6013 8286 353,'-6'-10'46,"6"4"-7,0 5-23,0 1-16,0 5 0,0 18-4,0 15 4,0 9 9,0 7-3,0 5-1,0 2 1,-6-2-1,1-1-2,-1-10-2,2-9 0,2-14-1,2-5 0,0-11 0,0-8-1,0-1 1,0 0 0,0-1 3,3-14 0,8-9-3,1 3 0,1 0-3,1 1-2,3 3 2,0 4 3,6 6-3,2 0 3,-3 6-1,6 1 0,-8 0 1,4 8-1,-5 6 0,-7 6-3,-3-1 4,-7 1-9,-2-1-12,-6 4 2,-16-3 4,-6-3-10,-6-1 25,1-3-9,2-6 9,4-2 5,6-2-5,6-3 5,9 0-3,5 0-1,1 0-1,0 0-15,13-8 9,7 1 4,8 0-4,-3 1-2,2 0 1,-2-1 7,1 1 1,2-1-1,2 0 0,1 1 1,3-2 1,2-4 0,2-1-1,2-1 2,-1-3-1,-8-3-2,-1-2 5,-6-1 2,-5-6 8,-3 4-1,-7-3 0,-4 4-2,-5 2-2,0 5-5,0 7-3,-5 6 5,-4 4-7,-2 0 5,-1 19 1,-5 6-6,7 3 1,2 5-2,5-6-3,3 2 4,0-6-1,8-6-1,7-5 2,4-6 2,5-6-1,1 0 1,5-6-1,3-11-1,-2-3-9,1-5-16,0-1 9,-5-1 2,-3 0 1,-4 1 1,-4 4-7,-6 6-9,-5 8 12,-5 6 16,0 2-7,0 3-33,-5 14 40,-1 3 2,2 2-2,4 1 0,0 0-1,0-3-6,6 1-1,8-3-11,-1-1 1,-5-2 3,-1 1 2,-4-1 13,-3 2-3,0-1 3,-5 1 11,-5 3-9,-2-6 11,-1 4 20,8-6-14,3-1-2,2-3-10,0-4 4,7-1 7,13-3 2,7 0 4,9-6-11,4-8-10,2 0-3,4-3 0,-7 5-26,-4 2-101,-9-2-73</inkml:trace>
  <inkml:trace contextRef="#ctx0" brushRef="#br0" timeOffset="48261.4593">8438 8785 210,'-9'-20'33,"9"11"34,-1 6 0,1 1-14,0 2-17,0 0-26,-3 0-10,-3 6-3,-4 9 3,-3 10 5,-2-3 4,2 2-4,4-3-5,3-4 0,6-3 0,0-3 0,0-6-2,9-3-1,12-2 3,5 0 0,2-10-3,6-4-3,-7-6-13,1-1 5,-10-1 4,-6 1-2,-10-2-2,-2 2-4,-17 0-8,-16 2 0,-14 3 24,-5 4 2,-7 2 0,-5 8 1,7 0 10,2 1 11,15 1-8,14-2 2,15 0-8,11-1-8,6-7-1,32-2 1,19-5 5,16-5-5,15-6-34,0-3-13,3-6-9,-6-5-15,-4-5 22,-2-3 27,-11-5 22,-8-2 2,-18 2 1,-23 5-1,-19 12 0,-1 11 15,-26 9 25,-9 14-4,-1 4 0,0 10-14,4 21-2,4 17 6,8 18 5,10 11-9,8 10-3,3 8 2,0 6 0,8 11-13,1 1 7,-3-1-10,0-1-6,-6-5 0,0-2 0,0-2-1,-7-12 0,-5-8-1,-6-15-7,4-9-39,-3-12-23,4-16-76,-8-13-95</inkml:trace>
  <inkml:trace contextRef="#ctx0" brushRef="#br0" timeOffset="48434.1888">8246 9341 354,'-24'-17'42,"12"6"-9,12-3-17,6-6-12,25-2-4,14-7 0,14 2 0,9 0-8,8 0-62,3 1-110</inkml:trace>
  <inkml:trace contextRef="#ctx0" brushRef="#br0" timeOffset="50263.3558">10869 8749 328,'-14'-13'18,"2"4"-1,12 4 22,0 4-10,0 1-16,0 0-13,2 12-1,4 13 1,-1 11 1,-5 3 1,0 6 1,0-1 0,-1-5-1,-6-2 0,2-7-2,3-7 0,0-9 0,2-6 1,0-5-1,0-3 0,0 0 2,11-8 2,8-12-1,4-9-2,2-1-1,1-5 0,-1 4-5,-2 6-2,-4 8 5,0 8 1,-2 6-1,3 3 1,3 0 1,0 9-1,2 6 1,1 2 0,1 0 1,1-4-1,4-1 0,-1-3 0,7-9 1,-2 0 1,-6 0-2,-5-9 1,-11-4 0,-8-4-1,-6-4 1,0 0 0,-5-4 0,-7-2-1,-7 7-2,2-6 2,1 7 0,2 0-11,5 7-8,4 4 11,5 8 4,0 0-16,6 9-14,18 9 30,8 2 4,3 3 0,9-2-2,-1-5-3,3-3 4,3-5 0,3-7 1,5-1-1,-2-3 0,2-16-1,-3-3 2,-1-5 2,-11 3 1,-7 1 3,-13 0 1,-14 4-3,-6 2 4,-2 0-1,-4 4-7,-14 6-2,-8 7 0,0 0 4,0 5 5,0 17-5,2 2 1,7 7-1,7-2-1,1-1-1,9 1-1,0-8-1,0 1 2,10-8 0,2-4-3,4-6-5,0-4-2,0 0-17,-3-4 19,-2-9-15,-1-1 5,-1-2 1,-3 0 4,-1 2 4,3-2-11,-2 2 1,0 6-22,4 5 25,0 3 6,-1 0 10,1 8 4,5 9 20,-1 0-8,3-3-2,0 1-8,1-3-1,1-3 0,-1-6-1,1-1 0,0-2 1,0 0-1,-2-10-1,0-6-3,4-1 0,-3-5 1,1-5-1,-1 1 1,-3-6-1,0-1 0,-3-4 1,0 3 0,-3 1-1,-2 8 0,-2 11-1,-4 6 1,-1 8 0,0 0-2,2 15 2,1 9 0,7 4 2,2 2-1,6-3-1,-1 2 0,3-4 2,-6-2-2,-3-4 0,-4 1 0,-7-5-2,0 6-5,-3-5-16,-16 2 20,3 4-4,-2-3 13,2-3-6,1 0 6,8-5-5,3-3 4,4-2-5,0-5 0,11-1 10,14 0-1,5-5-3,5-11-3,5-4-3,6-2 2,2-5-1,1-4-1,3-5 0,-5 0 1,-3-5-1,-2-6 0,-5 2 1,-7-1 1,-4 3 10,-13 11-6,-12 6-4,-1 14-2,-11 6 2,-9 6-5,1 0 8,5 6 10,0 8-15,6 2-3,3 1 0,5 0 0,0-4 3,0 0-6,3-3-8,5-3-4,-4-4 2,-1 0 6,-3-2 9,0-1 1,0 0 5,0 0 5,0 0-3,0 0 3,-3 0-10,0 0-1,2 0 0,-1 1-3,1-1-16,1 3-15,0-1-47</inkml:trace>
  <inkml:trace contextRef="#ctx0" brushRef="#br0" timeOffset="52347.597">12442 8673 25,'10'-5'24,"-3"-2"0,1 3 8,-6-1 8,4 2-14,-5-2 2,2 3 1,-3 0 0,0-1 5,0-2-7,0 2-7,1 0 5,1 0-12,-1-2 0,2 0-3,2 1-5,1-1 0,0 4 3,1-3-5,-3 3-1,1 1 1,-2 0-2,-1 0-1,1 5 4,-1 12 6,-2 7 8,2 8 0,0-1-8,1 2-6,-2-2-2,6 0-2,2-7 1,4-2-1,0-4 2,2-9-1,3-1 0,4-5-1,4-3 0,3 0-2,7-12-4,-3-9-3,-4-6 4,0-2 0,-2-5 2,-3-2 0,-3 2 2,-5-2-2,-6 8 3,-4 5 2,-5 6-2,-1 5 1,0 9 2,0 0 10,0 2-2,0 1-8,0 0 1,0 1-4,0 13-1,0 2 0,0 1 1,0-3 0,2 0 0,3-3 2,2-2-2,1-2 0,0-4 0,3-3 0,2 0 1,3 0 0,1 0-1,0-15 1,-2 1-1,-2-1 0,-1-2 0,-3-4 0,-2 2 0,-2 1 0,-4 6 0,-1 5 1,0 5 0,0 2-1,0 0-1,0 11-2,-4 18 3,-3 15 2,-1 9 1,0 7 4,1 11-1,3 9 11,-1 8-11,2 8-3,0 10-1,-4-2-1,5 7 0,-8-4 1,-1-15-2,-6-7-3,-3-18 3,-2-16 1,-2-10-1,-1-17 0,3-8 2,-3-10 2,1-6 2,4-9 4,1-18-6,3-5-3,9-12 2,7-7-2,0-1-1,7-10 0,17-7-1,3-16 0,13-9-5,8-15-12,8-3-3,16-1 3,4 7 4,6 7 13,-3 14 0,-7 13 1,-19 22 0,-13 14 1,-21 15 0,-12 11-1,-7 6 2,0 4-2,-1 0-5,-16 7 5,-7 10 4,-4 5-4,4 2-1,5 0 1,7-3-3,6 2 0,6-2-3,0-4 4,9 1 1,13-2 1,8-2 1,7 0-1,0 3 1,2-1-1,-4-2 0,-2 3 0,-14 2 0,-7-2-1,-12 3-2,-3 1-3,-25 0 5,-11 2 1,-7-1 0,-3-5 1,-4-1-1,2-2-19,1 0-18,6-5-49,7-1-35</inkml:trace>
  <inkml:trace contextRef="#ctx0" brushRef="#br0" timeOffset="53278.8311">15510 8632 175,'-12'4'145,"1"-4"-135,10 0 5,1 0 7,15-4-6,18-6-13,14-3-2,3 0-1,2 2 0,-6 5-7,-13 3-58,-11 3-35,-7 0-115</inkml:trace>
  <inkml:trace contextRef="#ctx0" brushRef="#br0" timeOffset="53444.9108">15534 8801 168,'0'0'60,"0"0"-46,16 0 15,17-14-18,10-1-5,12 1-6,5 0 0,-2 3-51,0-1-123</inkml:trace>
  <inkml:trace contextRef="#ctx0" brushRef="#br0" timeOffset="54927.6789">17429 7979 274,'-13'-14'18,"7"5"25,6 3 16,0 3-24,0 3-12,0 0-20,6 0-2,7 15-1,-4 12 1,0 4 4,-4 5-1,-5 3-3,0 1 0,0-2-1,0-7 5,-4-3-5,-1-8-3,0-7 3,1-6 0,2-3 0,2-4 0,0 0 7,0 0-1,0-11-2,0-14-3,11-8-1,7-9 1,-1-3-1,11-4 0,-2 3 0,7 7 0,1 3-1,10 5 1,8 2 0,2 7 1,2 4-1,-4 7 3,-10 11 5,-6 0-6,-12 14-2,-8 14 1,-8 6 3,-7 4-1,-1 4-3,0 0 4,0 5-4,0-2 1,-1-4-1,-2-5-8,3-7-34,0-10-48,0-4-91</inkml:trace>
  <inkml:trace contextRef="#ctx0" brushRef="#br0" timeOffset="55176.1179">18232 8064 313,'0'-3'63,"0"0"-61,9 1 0,7-5 6,11-3 5,11-3-2,16 0-3,8-1-6,6-2-2,0 3 0,-6 1 0,-10 3 0,-14 3-43,-14 2-64,-11 1-53</inkml:trace>
  <inkml:trace contextRef="#ctx0" brushRef="#br0" timeOffset="55430.825">18533 7778 260,'0'-1'53,"0"1"-40,0 5-8,0 17 3,0 10 34,0 4 3,2 6-18,-2 0-7,0 2-17,0 5 0,0-1-2,0-4 0,0-3-1,0-8 0,0-5-6,7-4-112,3-9-116</inkml:trace>
  <inkml:trace contextRef="#ctx0" brushRef="#br0" timeOffset="56007.1478">18899 8095 207,'-2'-11'111,"2"2"-104,0-3 23,21-4-6,9-3-12,6-3-1,6-6-2,5 0 0,0-3-6,-5-3-1,-1-1-1,-5-2 0,-11 2 1,-10 3-2,-12 4 0,-3 8-2,-9 5-6,-9 9 8,-6 6 2,-3 0-2,5 0 5,5 12-5,6 3-3,8 2-2,3 3 0,1 0-1,20-2 6,4 2 3,8-5 0,-1 0 0,0-1-3,-2 0 0,-1-1 0,-10-1-5,-10 3-1,-9 2 2,0 2-1,-6 4 5,-14 2 0,-3 3 3,2 0-3,3 0 1,6 0 1,5-7-1,7-3-1,0-6-1,7-2 1,12-6 3,10-4 1,11 0-1,0-5 1,2-7-3,3-1-1,-10-3-31,-11 5-50,-4 3-42</inkml:trace>
  <inkml:trace contextRef="#ctx0" brushRef="#br0" timeOffset="56391.4663">19755 7925 102,'0'0'86,"0"0"-65,0 0 23,0 0 12,0 0-4,0 0-8,0 0-2,16 0-27,5-5-10,8 0 4,8-2-1,1-1-3,7 2 1,0-3-3,-3 1-2,1 1 0,-7 2-1,-4 1 0,-8 1-2,-8 1-29,-6-1-17,-9 0-21,-1 2 2,0-1-45</inkml:trace>
  <inkml:trace contextRef="#ctx0" brushRef="#br0" timeOffset="56802.6854">20590 7556 242,'3'-14'27,"2"3"20,-2 4 0,4 2-5,-5 0-1,6 3-22,-8 2-10,0 0-9,3 8 1,-3 11 4,2 7 11,-1 11-4,-1 1-6,2 4-6,1 1 1,-1 3 0,0-1-2,0-1 1,-2-4-8,0-4-37,0-3-18,0-8-25,-5-6-2,1-6-13</inkml:trace>
  <inkml:trace contextRef="#ctx0" brushRef="#br0" timeOffset="57080.602">20598 8047 82,'-4'0'46,"0"0"-2,-1 0-11,-3 0-18,0 0 6,-1 2-1,-2 2-7,0 4-2,2-5 2,-1 1-2,4 1 8,1-4 0,4 0-7,1-1 1,0 0 11,0 0-13,0 0-2,0 0 13,3 0 4,13-1-17,2-9-7,7 0-1,7 2 0,3-6-1,4 7 0,0 0 0,0 0 0,-6 2-7,-8 2-58,-7 3-48,-12 0-99</inkml:trace>
  <inkml:trace contextRef="#ctx0" brushRef="#br0" timeOffset="57972.4824">21510 8533 292,'0'-19'18,"-13"11"-12,-26 8 17,7 0-1,-3 5-6,-2 12 15,4 8-7,6 1-10,3 5 0,8 1-5,10-3-4,6-1-3,0-1-1,13-4 2,17-7 2,9-3 0,15-6 4,5-7 2,5 0-7,-4 0-3,-9-7-1,-12-3-17,-13 2-7,-11-2-15,-7-1-19,-8 4-25,0-1-28</inkml:trace>
  <inkml:trace contextRef="#ctx0" brushRef="#br0" timeOffset="59893.5587">21738 9680 10,'-3'-1'69,"3"1"-48,0-2 9,-1 2 8,1 0-4,0 0-5,0 0-2,0 0-3,0 0 3,0 0-2,0 0-6,0 0 4,0 0-3,0 0 2,0 0 0,0 0-5,0 0-5,0 0-4,0 0-2,0 0-3,0 0-1,0 0 0,0 0 5,0 0 3,0 0 3,0-4 8,0-4-1,0-4-1,9-6-19,6-5 3,6-5-2,3-6 0,5-2 1,1-6-1,6-2 0,2-7-1,2-2 1,0-5-1,0 5-1,-8 6 1,-10 9 1,-13 9-1,-7 12 0,-2 5 0,-2 7-5,-15 5-2,-5 0 7,-2 3 0,1 11-1,1 5-2,6 4 1,10 1 0,6 2-4,0 3 1,6 0 3,19-4-4,5-6-8,5 2-6,-1-2 5,-1-1-1,-3-1 3,-7 1 2,-9-1 6,-8 0 4,-6 6-1,-2-4 1,-17 8 1,-5-1 1,-3 2-1,2 2 1,4-1 1,5 0-1,5-6 0,8 3-1,3-7 0,0-2 0,19-5 1,11-4 1,14-4 0,8-4 4,3 0-1,5-4-3,0-5 0,-10-2-1,-9 1-1,-13 0 3,-11 2-3,-10 2 0,-7 4-5,0 2-32,-24 0-73,-17 2-116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16600" y="543240"/>
              <a:ext cx="7912080" cy="3531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040" y="534240"/>
                <a:ext cx="7929000" cy="35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347080" y="3659760"/>
              <a:ext cx="471960" cy="578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41680" y="3648960"/>
                <a:ext cx="488520" cy="60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22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8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8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8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86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867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86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30200" y="173880"/>
              <a:ext cx="8643960" cy="5958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120" y="164160"/>
                <a:ext cx="8664120" cy="59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48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38640" y="0"/>
              <a:ext cx="8024760" cy="1828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920" y="-8280"/>
                <a:ext cx="8045640" cy="18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56040" y="1539720"/>
              <a:ext cx="8684640" cy="4151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960" y="1532160"/>
                <a:ext cx="8704080" cy="416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48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47280" y="517680"/>
              <a:ext cx="8299800" cy="3319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200" y="508320"/>
                <a:ext cx="8318880" cy="333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48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35240" y="502200"/>
              <a:ext cx="8673840" cy="4289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491400"/>
                <a:ext cx="8693280" cy="43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48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1720" y="310680"/>
              <a:ext cx="8770680" cy="6001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299520"/>
                <a:ext cx="8790840" cy="60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48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27120" y="456840"/>
              <a:ext cx="7737120" cy="3099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080" y="446760"/>
                <a:ext cx="7750440" cy="311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48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03040" y="326160"/>
              <a:ext cx="8513640" cy="5516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160" y="316440"/>
                <a:ext cx="8535240" cy="55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48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64680" y="882000"/>
              <a:ext cx="7755840" cy="4283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4960" y="874800"/>
                <a:ext cx="7772040" cy="43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48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aparichit</dc:creator>
  <cp:lastModifiedBy>Lenovo</cp:lastModifiedBy>
  <cp:revision>4</cp:revision>
  <dcterms:created xsi:type="dcterms:W3CDTF">2006-08-16T00:00:00Z</dcterms:created>
  <dcterms:modified xsi:type="dcterms:W3CDTF">2020-02-03T10:00:56Z</dcterms:modified>
</cp:coreProperties>
</file>