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0-01-13T09:09:25.5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5905 2106 130,'5'-14'28,"-2"-6"34,3 2-12,-1 6 10,-3 1-12,0 5-15,-2 1-5,0 2-2,1 3-5,1 0-4,-1 0-9,-1 0-8,3 0-10,0 19 10,0 21 0,3 19 27,0 16-10,0 11-7,-1 7-1,2 10 1,1 3-7,-1-3-2,0-8 1,1-16-2,1-9-1,1-15-8,-6-8-8,0-7-13,-4-7-31,0-11-17,-4-4-34,-16-7-33</inkml:trace>
  <inkml:trace contextRef="#ctx0" brushRef="#br0" timeOffset="384.2079">5782 2065 220,'-2'-39'45,"-5"1"-13,7-4-2,0-1-8,0-2-16,10 0 11,9 1 2,6 6-14,6 0-4,9 5 3,5 0-3,6 12-1,2 1-1,1 5 1,-5 13 0,-1 2-1,-5 8-3,-4 21-7,-5 7 4,-11 7 5,-10 5 2,-13 5 3,0 8-1,-27-2 1,-13 3-3,-11-3 1,-6 1-3,1-1-10,-4-6-6,14-3-20,1-3-37,15-7-41</inkml:trace>
  <inkml:trace contextRef="#ctx0" brushRef="#br0" timeOffset="1125.3253">6502 2842 44,'-2'-19'90,"1"2"-32,-3 4 20,1 0-36,-2 0 6,2 1-6,3 1-4,-1 5-14,1 0 1,0 4 3,0 2-1,0 0-13,0 0-14,0 0-6,0 8-5,1 17 3,7 10 8,0 9 4,3 5-4,-3 1-1,-2-4-33,1-2-10,-7-1-61,0-8-83</inkml:trace>
  <inkml:trace contextRef="#ctx0" brushRef="#br0" timeOffset="1314.3083">6442 2285 377,'0'-63'31,"2"22"-12,7 12-17,-5 12-1,-2 8-1,1 9-4,6 0-43,-2 26-65,-1 11 4,0 12-48</inkml:trace>
  <inkml:trace contextRef="#ctx0" brushRef="#br0" timeOffset="2137.8801">6829 2862 205,'18'-10'24,"-1"-3"-4,0 1 1,2-2-2,-5 0 7,2 1-10,-2-1 5,-3 1 5,-3-4-16,-5 1-5,-3-1 1,0 0-6,0 2-3,-5-2-1,-6 3 8,-3 8 1,-5 0-4,1 6 0,-5 0-1,3 0-4,0 6 4,1 7-3,7-3 1,0 7 2,3-1 0,7 0-2,1 1-4,1-3-5,0 2-1,6-4-6,6-2 3,1-3-16,-2-4 21,-1-1 4,-2-2 6,-2 0 6,-2 1 3,-2-1 10,1 0-3,-2 4-9,5 1-6,0 5 0,0 9 2,3 4 7,3 10-4,-1 10-4,9 11 2,-2 20 10,4 11-9,2 10 2,1 11-4,1 5-3,-2 3 1,-2 0-1,-10-2 0,-4-9-4,1-11 5,-8-9-4,-1-14-2,0-8 2,-12-15-11,-9-11 12,-3-12 2,1-9 5,-4-8 16,-3-6-6,-4-5-2,-4-22 7,-4-14-12,-2-12-8,-4-17-2,8-14-1,6-11-12,7-10-9,15-2 10,12 1 3,0 1 6,31 6-21,14 9 17,13 9-12,3 13 21,-4 13 0,-4 14-9,-9 18-103,-7 6-86</inkml:trace>
  <inkml:trace contextRef="#ctx0" brushRef="#br0" timeOffset="3345.9827">7152 3069 33,'5'1'43,"10"0"-27,-3 4 10,2-1-12,3 0 3,-3-1 5,-1-3 5,-1 0-3,-2 0 9,-1 0 0,0 0-1,0 0 3,-3-6-10,0-2-13,0-5-8,-3-4 1,3 2-3,-6-4-1,0-3-1,0 0-11,-9-2 3,-3 4 8,-6-1 14,2 6-8,-4 4-2,5 3 4,2 5-6,4 2 9,6 1-11,-2 0 5,4 0-5,-2 19-4,2 8 4,1 7 8,0 4-7,10 3 13,11-5-9,6 0-2,10-5-1,-1-4 1,6-7-1,2-6-2,-2-6-2,2-8-3,3 0-25,-3-2 11,-1-14-22,-6-5 2,-4-3-6,-12-5 11,-9-1 7,-8 2 27,-4 3 6,0 2-2,-4 6 31,-8 6-2,0 3-11,6 4 12,-2 0-14,4 4 0,1 0-3,1 0-9,2 0-8,0 0 0,0 0-5,0 8 3,-1 8 2,-1 3 2,-1 7-1,3-6 4,0 7-2,0-5-1,6-1-2,6-4-3,6-3 3,-4-3 3,9-4 2,1-6-4,-7-1-2,0 0 2,-3 0 0,-2-6 1,-5-10 3,-4-4-2,-3-5-3,0-1-20,-9-7 7,-11 5-27,-3 2 24,1 8 8,-4 4 8,6 5 8,6 1 0,1 6 5,11 1 3,2-1-1,0 2-15,0 0-1,5 0 1,13 0 5,11 0 5,7 0-7,2 0-2,2 0 0,-1 3-1,4 12 1,-2 3-2,-8 3 1,-3 9-2,-9-6 2,-6 3-7,-6-1 6,-4-6 0,-5-5 1,0-3-4,0-7-10,0-2 3,0-3 6,0 0 5,0 0 10,-2-13-10,-4-9-2,5-9-24,1-1-15,0-1 8,10 0 33,11 11 11,6 0 15,6 7-2,7 7 6,1 5-2,1 3-7,3 0 9,-6 6-13,-6 16-17,-5 2 5,-4 5-7,-9 7 2,-11 6-26,-4 1-83,-25-2-234</inkml:trace>
  <inkml:trace contextRef="#ctx0" brushRef="#br0" timeOffset="5183.0167">8529 2384 12,'0'-35'143,"3"0"-75,1-1-16,-2 5 7,-2 6-17,1 5-1,-1 5-13,0 4-8,2 6 13,-2 5-10,0 0-11,0 0-12,3 3-12,3 24-2,0 16 14,1 18 4,-2 7 8,1 11-10,4-1 1,2-6 0,-1-6-1,-1-10-2,0-11 0,-5-8-2,-3-7-9,-2-10 1,0-7-4,0-8-6,0-4 9,0-1 11,0 0 5,0-6 3,0-14-8,0-6-32,9-9 7,2-1 25,-1 7-1,3 7 0,-5 6 1,-1 11 1,-3 5-1,4 0 0,2 9-7,2 12 1,6 4 6,0 11 20,4 1-10,6-3 0,1 1-5,8-3-2,5-7-1,-2-3 0,-4-8-2,-2-7-11,-5-7-11,-6 0 1,-3-5-5,-7-17 15,-7-7 6,-4-4 3,-2-3-19,0-1 5,-3 7 16,-5 4 10,-2 9 11,4 8 8,3 6 4,0 3-13,3 0-14,0 0-6,0 5-7,0 17 7,0 5 3,0 7 8,0-3-7,0-3-3,11 2 1,2-6-2,2-5-2,1-4 2,5-3 1,1-6-1,-2-5-3,-2-1-10,-2 0 11,-2-6-10,-9-9 9,-2-9 3,-3-6-7,0-4-32,-16-2-18,-6 5-8,-1 2-2,-1 2 67,4 10 1,1 11 28,5 6 9,4 0-5,5 0-4,5 0-19,0 0-10,0 0-15,3 0 15,13 6 9,10 9 13,8 1 3,12-10-13,2-4-6,10-2-4,-1-2 3,5-18-5,-6-2 7,-6-9-5,-3-3 4,-13-5 2,-9-8-7,-9-2 1,-13-9-2,-3-3-13,-1 3-10,-17-2-7,0 1 28,-4 9 3,0 8-1,1 13 15,9 15 10,6 7 8,4 7-12,-1 0-14,0 9-7,-6 28 0,2 18 27,4 13 0,1 3-12,2 3-5,0 1 0,2 0 1,10-4-9,9-4 0,4-15-1,3-4 1,1-15-2,3-5-3,4-9 3,6-4 0,1-6-1,2-9-7,3 0 0,-5-10 8,0-9-3,-7 0-6,-4-11 9,-10-1 0,-6-6 1,-4-1-1,-9 1 0,-3 1-18,0 7 15,-15 7 3,0 13 5,-1 7-5,-5 2-1,-3 11 1,0 13 1,4 10 3,2 7 4,10 0 6,7 0-3,1-4-3,4-6-1,19-2-2,8-8 2,16-8-1,7-10 1,13-3-1,-1-10-6,-3-12-19,-11-5-42,-13 0-19,-15-7-103</inkml:trace>
  <inkml:trace contextRef="#ctx0" brushRef="#br0" timeOffset="5873.1691">11684 2213 316,'-2'-32'110,"2"25"-74,0 7-20,0 0-16,0 7-4,0 19-22,0 16 26,5 20 17,1 14 1,-5 4-14,5 4 0,-1-1 0,2-3-4,2-3-6,-6-13-34,-3-8-33,0-19-49,0-10-26</inkml:trace>
  <inkml:trace contextRef="#ctx0" brushRef="#br0" timeOffset="6195.5706">11521 2176 276,'-1'-89'48,"1"8"20,0 9-29,9 5-16,16 6-7,9 6-8,9 6-5,13 6 13,11 7-14,0 14 0,-1 12-2,-8 10-3,-16 7 0,-8 16-5,-10 12-2,-16 11-9,-8 8 8,-13 16 11,-21 5 2,-5 5-1,-7-1-1,1-7-3,2-2 3,3-6-10,5-4-16,7-6-2,1 0-38,8 0-34,7-5-54</inkml:trace>
  <inkml:trace contextRef="#ctx0" brushRef="#br0" timeOffset="6861.0993">12036 2988 159,'11'-7'88,"2"1"-4,-3-7-19,2-7-9,3-8-24,0-5-11,3-6-8,3-3-3,-3-6-8,1-3-2,-4-7-1,-2-4-5,-5 8-13,-7 11-6,-1 18 5,0 14 5,0 8 15,-3 3 0,-3 0-7,-2 7 0,-3 10 4,2 9 3,3 4-1,4 4-2,2-3 2,2-2-1,13 3 0,6-6-3,1-1 5,5-3-2,4 0-8,-5-2 5,-2-4-10,-4 1-2,-7-1 1,-6-6 0,-6 3-12,-1-5 2,0 1 26,-1 4 3,-10 2 5,2 0 8,3-1-2,2 2-2,1 0-6,3-4-6,0 0-2,6-2 2,7 0 0,7-3 13,5-1-6,11-6 14,4 0-13,5-6-4,10-12-3,0-1-1,-1-8-17,-3-4-21,-11-5 13,-12-3-37,-8 3-51</inkml:trace>
  <inkml:trace contextRef="#ctx0" brushRef="#br0" timeOffset="7012.9736">12860 2694 42,'0'-5'142,"-2"5"-11,-1 0-66,3 0-36,0 0-18,0 8-10,0 9 0,0 7 32,0 7-23,3 0-8,4-1 9,-2-1-11,2-3-1,-3-3-21,-4 0-37,0-9-139</inkml:trace>
  <inkml:trace contextRef="#ctx0" brushRef="#br0" timeOffset="7192.1675">12888 2313 458,'0'-5'0,"0"5"0,0 5-20,0 4 0,0 7-18,0 9 11,1 14-41,1 1-98</inkml:trace>
  <inkml:trace contextRef="#ctx0" brushRef="#br0" timeOffset="7643.8596">13083 2793 325,'31'0'22,"5"0"6,-5 0 0,-4 3-15,-4 7-9,-4 6 5,-4 4-6,0 0 0,-5 6-3,-4-5 0,-6-2 0,0-3-6,0-4-10,0-4-1,-7-4-6,0-2 13,-1-2-1,-2 0 4,2-10-6,0-12-18,4-9-14,4-2-7,0 3 50,14 2 2,10 6 47,2-1-14,5 4 10,2 2-5,3 11-4,3 1-2,3 2-9,-5 3 0,2 0-7,-6 9 0,-5 8-5,-10 3-11,-3 7-6,-5 4 4,-10 6-6,0 9-39,-16 4-61,-11-11-113</inkml:trace>
  <inkml:trace contextRef="#ctx0" brushRef="#br0" timeOffset="8077.9529">13832 2724 102,'19'-18'173,"-7"4"-160,-6 7 43,-3 4-14,-3 3-28,0 0 8,0 0-22,0 0-4,0 0 3,-6 9-8,-3 7 9,-7 7 9,1 6-3,4-3 2,2 2 2,6-3-3,3-4 0,0 1-4,1-5-1,15-1 4,2-5-3,10-5 4,8-3 3,5-3 1,7 0-11,2-12-17,-9-5-13,1-8-11,-6-2-24,-10-3-48,-7 5-55</inkml:trace>
  <inkml:trace contextRef="#ctx0" brushRef="#br0" timeOffset="8257.3945">14224 2696 60,'0'-7'98,"-3"5"5,1-1-24,2 3-22,0 0-11,0 0-13,0 0-16,0 0-10,5 1-6,1 10 9,3 9 13,-5 6-15,-1 1-5,0 3 0,-1 1-3,-2-2-20,0 3-41,0-9-96</inkml:trace>
  <inkml:trace contextRef="#ctx0" brushRef="#br0" timeOffset="8438.1555">14316 2314 559,'0'-13'11,"-3"13"-11,2 0-2,1 0 2,0 0-17,0 0-33,-3 25-86,-12 7-25</inkml:trace>
  <inkml:trace contextRef="#ctx0" brushRef="#br0" timeOffset="9187.1736">14316 2729 125,'8'-8'5,"-8"3"-3,0 3-2,0 1 4,0 1 10,0-1 34,0-1 5,0-1-1,0 1-9,0 1 2,0-1-7,0 2-3,0-1-6,0 1-13,0 0-16,2 3-7,5 20-10,2 12 17,-2 16 23,2 11-9,3 9-10,-3 3 0,6-3-3,0 0 2,0-4-2,-3-2-1,-2-4-6,-1-11-31,-4-5-20,-5-8-40,0-4-70</inkml:trace>
  <inkml:trace contextRef="#ctx0" brushRef="#br0" timeOffset="9646.1062">14304 2732 119,'0'-25'124,"0"2"-84,0 2-10,0 2-1,9-1-26,4 10 24,7 1-26,9 6 10,10 2-8,4 1 1,3 5 1,6 15-5,-4 12 0,-3 7-3,-8-1-7,-6 8-19,-11-2-36,-13-6 0,-7-1 1,-3-9 9,-24-8 50,-9-6 5,-3-9 4,-2-2 6,4-1 23,-2-2-5,7 0-9,10 0-15,4 1-4,12 1 0,5 1-80</inkml:trace>
  <inkml:trace contextRef="#ctx0" brushRef="#br0" timeOffset="10395.6432">14785 2948 182,'15'-4'42,"1"1"3,6-4-4,2-3-24,2 0-2,2-4 6,0-5-7,1-3-5,-3-2-2,-4-8-1,0 0-3,-1-12-1,-6-10-1,1-12-1,-5-13-3,-8-7 3,3-7-19,-6-1-1,0 8 16,-2 4 4,-10 17 14,-4 14-3,2 19 10,2 18-1,-1 9-9,-2 5-10,-4 30 0,-5 20-1,-1 22 12,6 11 1,5 6-6,9 10 4,5-7-2,3-2-4,18-9-3,7-10 0,3-10-2,5-8 0,5-12 3,9-7-6,2-6 2,4-10 0,-4-9 1,0-9-12,-4 0 12,-9-16 3,-5-8-2,-6-5 1,-7-8 6,-7-6 2,0-5-5,-9-1-4,-5-2-1,0 12-2,-5 13 2,-9 9 3,4 12 2,3 5-5,-6 0 0,-1 19-3,-4 15 3,3 11 3,5 4 14,7-3-7,3-4 0,3-4-4,18-4-3,3-7 4,10-1-3,10-14 2,8-7 2,3-5-6,-3-6-2,-7-14-2,-9-13-22,-7 0-4,-9-7-17,-14 4-53,-6 4-195</inkml:trace>
  <inkml:trace contextRef="#ctx0" brushRef="#br0" timeOffset="11197.1683">7819 3867 352,'-3'-8'69,"3"8"-69,0 0-17,9 0 9,15 0 8,12 4 8,22 2 9,15 3-2,19-1 2,16-2-12,9 2-1,18-3-1,13-4 1,19-1 0,15 0-2,18-10-1,20-6-1,9-6-13,14 6-7,10 1-1,5 2-4,-2 4-23,-11 0-20,-15 4-3,-15 5-25,-8 0 24</inkml:trace>
  <inkml:trace contextRef="#ctx0" brushRef="#br0" timeOffset="11279.3109">12251 3764 7,'155'-9'32,"-8"-1"0,-11 0-23,-11 5-9,-13 0-9,-17 0-1,-15 2-51</inkml:trace>
  <inkml:trace contextRef="#ctx0" brushRef="#br0" timeOffset="11925.9045">13697 3571 133,'-13'0'25,"6"-3"-12,4 3 7,3 0 39,0 0-14,9 0-30,19-4 15,18-1-11,20-3-8,25-1-3,21-2-1,18 0 2,18-3 0,12-3-7,14 3 1,10 1-1,7 0-1,0-2 4,-7 1-3,-13 2-2,-20-1 0,-20 6 4,-21 3 4,-19 1-1,-24 2-6,-22-1-1,-22 2 0,-18 0-2,-5 0-26,-7 0 0,-17 0 24,-8 3 4,-6 4-43,0 4-83,3-9-20</inkml:trace>
  <inkml:trace contextRef="#ctx0" brushRef="#br0" timeOffset="45173.9288">2445 5782 363,'-15'-15'0,"2"-3"1,-1 7-1,7 3 1,7 4 4,0 4 6,0 0-6,0 0-5,0 0-5,0 0 1,0 0-10,4 0 4,2 0 5,-4 0 2,-2 0 0,0 0 2,0 0 1,0 0 4,0 0-1,0 0 1,0 0 5,0 0 6,0 0 1,0 0-3,0 0-2,0 0 2,0 0 3,0 0 3,0-2 2,2 2 1,3-8 1,3-1 0,6-7 0,-1-7-13,16 1-9,1 0 1,8-2 0,11-2 1,-5 0-1,4 6 4,-4 1-4,-3 5-1,-3 1-1,0 7 0,-3 6 0,0 0-1,-5 3-2,6 16-1,-6 3-7,-7 3-17,-6 4-30,-8 1-6,-3 0-52,-5-8-72</inkml:trace>
  <inkml:trace contextRef="#ctx0" brushRef="#br0" timeOffset="45489.3357">2921 5623 274,'-3'-13'34,"1"3"-2,-3 3-2,5 2 16,0 2-19,0 0 0,0 3-2,0 0-20,0 0-2,0 0 3,0 20-6,0 14-5,0 8 5,0 10 30,7 7-18,-3 11-8,2-4-2,-3 9-2,-3-8 0,0-11-3,0-1-35,0-8-21,0-3-20,-4-3-50,-12-10-90</inkml:trace>
  <inkml:trace contextRef="#ctx0" brushRef="#br0" timeOffset="45721.8163">2757 6425 113,'-6'0'252,"4"0"-226,2 0-6,0 0 18,0 0-19,0 0-4,0 0-9,11 0-3,7 3 4,4-3 1,8 0 2,7 0-2,2-5-4,7-7-4,-1 1-4,-2-2-20,-3 5-19,-2-4-55,-5-2-79</inkml:trace>
  <inkml:trace contextRef="#ctx0" brushRef="#br0" timeOffset="46238.301">3398 6174 237,'0'0'11,"0"0"2,2-8 42,8-1-11,5-8-4,4-5-32,1-6-7,4-3 0,-2-7 6,5-5-1,-9-3 5,1 2-4,-8 1-4,-6 0 1,-5 3-3,0-1-1,0 10 0,-13 4 0,3 10 4,-2 8 11,6 4 12,1 5 4,1 0 0,-4 25-22,-5 22-8,-2 19 2,4 23 19,4 13-7,5 14-1,2 12 8,0 10-13,0 10 1,0 4-7,10-1-2,0-4-1,5-18 0,-2-21-3,-5-18-21,-2-20-11,-6-15-4,0-15-24,0-12-13,-2-14-63,-13-11-2</inkml:trace>
  <inkml:trace contextRef="#ctx0" brushRef="#br0" timeOffset="46442.1643">3019 6967 255,'-3'-8'158,"3"-1"-126,14-5-8,20-6 2,20-4-24,10-3 0,6-2 0,0 1-2,-9 2 0,-6 8-6,-16 0-57,-12 1-164</inkml:trace>
  <inkml:trace contextRef="#ctx0" brushRef="#br0" timeOffset="47732.1989">5093 5724 243,'0'-17'17,"0"0"-7,0 1 14,1 3 50,2 1-30,-1 6-6,-1-5-7,2 5-1,-3-3-6,1 1 9,-1 2-7,0 3-6,0-1 0,0 4-3,0 0-4,0 0-7,0 6-6,0 21-1,2 12-3,-1 19 4,1 10 14,-1 9-9,-1 1-4,0 1-1,0-4 0,0 0 0,-6-1 0,-5-2-17,0-5-34,3-11-28,-2-14-55,4-16-136</inkml:trace>
  <inkml:trace contextRef="#ctx0" brushRef="#br0" timeOffset="48249.1702">5388 5886 361,'12'-20'7,"-5"8"6,-4 5 18,-1 7-2,-2 0 10,0 0-4,0 0-25,0 0-10,0 17-1,-9 10-3,-6 2 2,-4 12 4,-9 1 3,3-4 0,-3 3-5,-4-7-6,-4 2 4,4-3-4,1-3-6,8-5 5,4-6-1,7-4 2,5-7 2,7-8-1,0 1-4,0-1-2,1 0-6,12 0 10,4 0 7,5 0 0,2 0 1,3 0 0,-3 0-1,2 4 2,3 5 2,-2 8 2,4 1 7,3 4 3,-2 4 6,2-2-10,-1 1-4,-5-4-1,-1-6-5,-3-4 0,-5-2 0,-2-7-2,0-2 1,-3 0-1,1-10 0,-1-9-25,-1-13-56,-3-6-201</inkml:trace>
  <inkml:trace contextRef="#ctx0" brushRef="#br0" timeOffset="49127.1474">5828 6333 310,'0'-6'62,"0"3"-35,0 3 6,0-3-2,7 1-7,14-3-4,8-2-7,5 0-2,9 2 13,4-1-9,3 0-9,2 0 7,-2-2-6,0 0-4,1-1-3,-6 3 1,-8 2-1,-7 2 0,-12 0-6,-12 2-37,-6 0-17,0 0-15,-27 0-80,-12 4-49</inkml:trace>
  <inkml:trace contextRef="#ctx0" brushRef="#br0" timeOffset="49419.0462">6071 6125 310,'-1'-4'38,"-1"3"1,2-1 18,-1 2-5,1 0-15,0 0-19,0 9-18,0 13-1,0 8 1,0 12 6,4 0 10,2 2-8,1-1-3,-1 3-5,-2-5 1,3-2 0,-1-2-1,-6-5-15,0-6-54,0-9-86</inkml:trace>
  <inkml:trace contextRef="#ctx0" brushRef="#br0" timeOffset="49959.448">6866 5903 288,'-15'-25'30,"8"4"44,-1 6-11,5 3-7,3 5-12,0 5-5,0 0-15,0 2-3,0 0-11,0 0-6,0 6-4,0 21-2,0 12-4,12 14 6,0 3 2,1 3-1,-6-2 0,3 3-1,-3 2-1,-2-5-7,-2-4-32,-3-6-22,0-8-16,0-6-27,-3-7-33,-9-7 32</inkml:trace>
  <inkml:trace contextRef="#ctx0" brushRef="#br0" timeOffset="50153.1549">6836 6532 1,'-12'0'106,"3"0"-24,0 0-20,2 0-5,-2 0-10,6-1-3,3 1-7,0-2-5,0 2 0,0 0-3,0 0-8,0 0-6,0-3-3,18-1-6,6-3-2,10 0-3,3 2 0,0-2 0,-2 4-1,-2 3-25,-10-2-82,-9-1-124</inkml:trace>
  <inkml:trace contextRef="#ctx0" brushRef="#br0" timeOffset="51167.1454">8669 6316 276,'5'-21'127,"-5"3"-93,0 7-12,0 11 9,0 0-4,0 6-7,3 18-18,0 16 2,4 11 1,-4 7 16,3 6-4,-1 2-7,-2 4 0,0 1-5,-3-3-1,0 1-4,0-6 0,0-4 0,1 1 0,-1-9-1,0-8-17,0-11-22,0-11-29,0-13-32,0-8-89</inkml:trace>
  <inkml:trace contextRef="#ctx0" brushRef="#br0" timeOffset="51555.2272">8598 6266 322,'0'-17'17,"0"0"-17,19 2 10,14 2 14,7 4-11,11 2-3,13 2-5,2 5 2,2 0-4,-13 8 12,-7 11-9,-15 8-6,-12 5 0,-8 3-1,-13 4-1,-2 0-1,-26-4-19,-12-2 2,-6-5 14,-6-6 6,0-2 0,2-9-6,12-3 6,9-1 4,11-4 3,12-1-5,6-2-2,0 0-5,27 0-56,12 0 23,9-8 7,12-3-63,1-1-62</inkml:trace>
  <inkml:trace contextRef="#ctx0" brushRef="#br0" timeOffset="51759.8354">9291 6328 186,'9'-19'70,"-3"3"1,-5 8 18,-1 5-30,0 3-5,0 0-9,0 0-20,0 0-24,4 9-1,6 17-5,1 3 4,1 6 1,1-3 1,-3 0-1,-2-7 0,-1 0-1,-4-7-4,-3-3-48,0-12-44,0-3-108</inkml:trace>
  <inkml:trace contextRef="#ctx0" brushRef="#br0" timeOffset="51917.147">9333 5941 434,'3'-5'13,"9"3"-12,4 2-1,2 7-4,0 16-13,3 5-22,1 5-85</inkml:trace>
  <inkml:trace contextRef="#ctx0" brushRef="#br0" timeOffset="52659.1448">9779 6334 234,'12'0'57,"-1"0"-53,-4 0 17,3-3 26,-2-4-19,-1-7 0,4-4-13,-8 0-11,-3-4 2,0 2 4,0 1-6,-14 4-4,-2 8-1,-4 7-1,-3 0-3,-10 4 5,5 13 2,0 5 0,5 3-2,6-2 0,5 2 0,8-5-1,4-1 1,0-1-6,3-7 6,15-2 1,1-4 0,5-3-1,1-2-4,-4 0 2,0 0-5,-9 0 5,-6 0 2,-2 0 0,-4 0 0,0 1 2,0 10-2,0 8 0,2 9 0,1 8 10,0 10-3,4 10 2,2 10 3,0 13-6,5 8-3,4 9-1,0 11-1,5-1-1,-3-5 2,-1-9-2,-5-11 2,-5-11-2,-5-14 0,-4-12-1,0-11-13,-4-14 9,-13-9-2,-5-10-7,-13 0 14,0-17 18,-11-16-10,-10-12-6,1-9-2,-2-12-8,1-5 4,8-10-9,8 1-10,11 1-15,17 7 23,12 9 10,2 9 5,28 7 18,12 2-14,14 1-1,16 2 9,10 2-4,4 0-4,-1 10-3,-14 5-1,-10 8 0,-13 5-25,-13 2-107</inkml:trace>
  <inkml:trace contextRef="#ctx0" brushRef="#br0" timeOffset="53723.1507">10144 6545 44,'25'-6'26,"-4"-1"0,5 4 17,-7-1 1,-2-1-6,1 2-4,-6-2-5,-1-1-5,0-2-14,1-2 5,1-2-3,-1-2-4,-3-1 0,0 0-4,-7-3 8,-2 0 7,0 3-4,-3 1 1,-9 5-14,0 1 17,-3 8-19,0 0 4,-4 0-4,-2 10 14,0 8-10,6 4 0,3 6 1,6 0-1,5 2-3,1-3-1,0 1 0,18-2 3,7-5 0,12-5-3,5-6-1,6-7-14,4-3-3,5-3-28,-1-14-20,-4-6-20,-6-2 26,-8 1 22,-10-1 38,-8-1 38,-10 2-3,-7 4-4,-3 3 3,0 4-2,-12 7 17,-6-1-20,-1 6-8,3 1-2,2 0-11,2 8 3,4 7 0,3 4-8,2 3 3,3 2-2,0-3-4,0-1 10,8-4-8,7-4-1,4-4 0,1 0 1,6-8-1,2 0 1,-4 0-2,-2-12-2,-7-1-3,-9-1-8,-6-3 1,0-2-1,-15-3-5,-13-1-19,-5-2-21,2 2 34,6 2 11,6 4 13,6 7 13,9 3 28,4 2-13,0 2-3,10-1 12,18 0-22,11 3-15,7 1 0,7 0 0,-1 12 2,-4 7-2,-2 5 1,-10 1 0,-5 1-1,-9 3 2,-10-5-2,-4-2-1,-6-7 1,-2-4-1,0-6-2,0-4-7,0-1-1,-4 0 5,3-6 6,1-9 16,0-8-16,0-4 5,1-2-4,17-1-1,6 5-5,0 5-5,6 4 10,1 6 0,-4 6 4,3 4 0,-2 0 7,-1 9 0,-2 16 5,-9 1-12,-2 6 1,-3-1 1,-4 0-4,0-3 1,-2-5-3,-4-4-32,1-3-40,3-9-123</inkml:trace>
  <inkml:trace contextRef="#ctx0" brushRef="#br0" timeOffset="54083.4199">11523 6500 282,'6'-19'111,"5"-1"-81,2-4 28,4-2-15,1-1-25,2-4-1,-5 2-12,-2-2-4,-1 10-1,-6 6 0,0 7-4,-6 8 2,0 0-7,-3 0-18,-10 14-7,-1 6 31,-2 4 3,7 0 2,7 3-2,2-3 0,6 2 0,18-1 2,7-2 6,1-1-1,7-2-3,-10-3-1,-6 0-2,-11-2-1,-12 3 0,-3-2-1,-29 1-2,-17 0 2,-11-3-5,-10 2-8,-13-11-27,2-5-91</inkml:trace>
  <inkml:trace contextRef="#ctx0" brushRef="#br0" timeOffset="55689.3099">13596 6537 320,'18'-29'21,"-12"-4"2,-6 0 44,0 13-21,-5-3-10,-8 3-7,-3 2 2,-2 1-17,-3 7-11,-3 6 3,0 4-6,-9 1-1,-6 21 1,-7 10 0,7 3 0,7 1-1,8-3 1,9-2-2,8-10 2,7-4-1,0-8-1,7-3-7,12-5 1,8-1-5,5 0 11,-4-10-4,3-7-6,-4 1 7,-5 0-3,-6 1-4,-2 4 5,-6 8 3,-4 1 3,0 2 0,1 0-2,4 16-5,0 4 8,2 1 2,2 3 1,3-2-2,1-2 1,2-8-1,0-3 0,1-5-1,-2-4 2,4 0-1,1-8 0,2-9 2,-4-5-3,-2-4 0,3-5-4,-3-6-1,3-5-1,3-3-7,-4 5-17,-3 7 10,-6 16 11,-9 10 9,-2 7 3,-1 0 4,0 6-7,-12 14-5,-4 11 5,0 1 11,7 0-9,6-3-2,3-3-1,3-6 1,19-1 0,2-9 0,11 3 0,3-5 1,-5 2-1,3-3-7,-11 1-5,-4-1 5,-6 3-1,-12 2-8,-3 2 14,0 0 1,-8 3-6,-5-2 7,-4 5 10,7-3 1,2-3 1,6-3-2,2-2 0,0-4-7,2-2-1,18-3 10,10 0 4,9 0 1,7-8-5,6-7-9,7-3-3,-4 1-26,3-3-39,-11 4-92</inkml:trace>
  <inkml:trace contextRef="#ctx0" brushRef="#br0" timeOffset="56072.0309">14534 6573 262,'0'-2'33,"0"2"12,5 0-10,13-3-14,4 0-8,3-2-1,1-6-3,1 3-4,-4-2 5,0-6-7,-8 4-1,-2-3 2,-7-2-1,-5-2 8,-1 0-2,0 2-1,-5 4-8,-10 7 0,-3 5-1,-6 1-2,-6 1 3,-1 19 9,-1 8-1,4 5-1,4 4 11,9-1 0,12 3-3,3-5-3,2-4-2,20-5-4,11-5-1,10-11 1,11-7-3,4-2 1,-1-6 1,-1-11-5,-11 0-16,-4-1-63,-12-5-72</inkml:trace>
  <inkml:trace contextRef="#ctx0" brushRef="#br0" timeOffset="58051.1422">16895 6484 332,'5'-27'27,"-3"3"-19,-2-1 18,0 9 11,0 1-11,0 2-5,-7 2-12,-3 2-3,-9 6 14,-5 0-12,-7 3-5,-5 3 0,-3 14-1,-2 6-1,9-1-1,8 0 0,7-2-1,10-3 1,7-3-4,0-2-4,18-7 6,10-3-4,6-2-1,5 0 5,-7-7 1,-4-2 0,-8 4 1,-10 2 0,-6 2 1,-2 1-1,-2 0 0,3 13-1,0 15-4,0 10 5,1 12 6,2 8-1,3 12 3,5 2-2,3 9-5,2 6 1,-1 7-1,0-3-2,-2-2 1,-5-12-3,-6-9-1,-5-9-16,0-12 8,-16-10-4,-14-8-10,-5-12 18,-7-10-12,-7-7 3,0-3 1,-2-20 15,-1-16 2,5-14-1,3-14 0,8-9 6,16-13-10,20-4 4,4-1 0,41 2 1,19 5-1,21 7 2,18 7-1,15 9 0,1 10 7,-9 10 3,-16 16-10,-16 8-1,-15 3-17,-13 6-14,-15 3-21,-16 2 5,-8 1-1,-10-1 19,-1-2 29,0 0 33,-9-1 6,-1 0 16,2 2-3,0 1-13,3 3-16,2 3-1,0 0-8,0 0-9,0 3-4,-3 13-1,-2 7-4,-1 5 4,1-2 7,5 1 3,-2-4 2,5-1-3,0-3-5,0-5-3,13-3-1,7-6 0,7-5 0,4 0 0,6-8-1,1-11-5,-4-4-6,-3-5-18,-5 0-4,-15-2-9,-11 2-25,-3 0 19,-28 5 9,-5 6 1,-6 2 39,4 9 22,2 3 6,12 3 61,11 0-60,8 0 8,5 0-22,8 0-15,20 0 0,21 0 3,14-8 6,13 2-2,-4 0-4,3-1-1,-12 4-2,-10 3 1,-7 0-1,-15 10 1,-12 13 1,-10 9-2,-6 4 0,-3 2 6,0 1 21,-7-3-6,-5-2-17,5-6-2,1-6-2,-1-10-2,4-4-26,0-8-32,-2 0-115</inkml:trace>
  <inkml:trace contextRef="#ctx0" brushRef="#br0" timeOffset="58224.307">17983 6110 298,'0'-4'115,"6"4"-97,5 0-11,6 4-7,1 13-1,3 10-1,0 2-7,-4 4-85,-3 0-113</inkml:trace>
  <inkml:trace contextRef="#ctx0" brushRef="#br0" timeOffset="58613.2613">18299 6447 280,'10'10'7,"-1"3"4,-1 3 33,-4-2-14,0 3-18,-4-2-7,0 0-5,0-2 0,-7-5-8,-2-5 6,-1-1-13,-2-2 5,5 0 2,-1-14-1,5-8-5,3-2-15,0-3 11,11 0 18,11-2 1,6 2 3,3 3 9,4 5-8,1 0 22,-2 9 7,2 3 2,-3 7-3,-6 0-8,-5 0-3,0 12-7,-8 12-6,-3 1-2,1 3-5,-5 1-2,-1-4 2,-5-1-2,-1-4-38,0-8-48,0-7-116</inkml:trace>
  <inkml:trace contextRef="#ctx0" brushRef="#br0" timeOffset="59363.211">19088 6409 85,'17'-17'356,"1"2"-342,-4-2-13,-6 0 2,-5 4 0,-3-1 9,0-2 6,-5 5-18,-14 4-9,-8 0-14,-10 7 22,1 0 0,-1 0 1,2 7 1,5 7 2,7 0-6,12 0 3,6-2-1,5-1-2,0 0-6,11-2 6,10-1-6,9-4-2,-1-2 5,-3-2-10,-5 0-2,-10 0 12,-6 0 6,-5 0 1,0 4 5,0 5 12,0 6 3,-4 9-9,0 4 16,2 6-16,2 7-9,0 11-1,15 8 3,6 7-2,7 8 0,-1 10 5,-2 10-3,1 0-2,-4-4-3,-6-11-3,-1-14 3,-11-10-12,-4-8 9,0-9 1,-14-10-9,-9-11-9,-5-4 18,-2-10 2,-7-4 10,-9-3 1,-6-20-10,-6-11 6,-6-9-5,8-6-1,4-7 0,9-10-1,13-9-1,10-2-2,16-5 3,4 2 7,24 8 12,22 1-18,18 3-1,18 2-7,15 3-15,-4 10-7,-3 2-18,-12 1-96</inkml:trace>
  <inkml:trace contextRef="#ctx0" brushRef="#br0" timeOffset="60405.3202">20954 6517 373,'6'0'61,"-4"-8"-28,5-10 4,-1-3-11,6-4-12,1-7 12,8-6-18,1-9-8,7-3 6,-4-7-4,1-7-2,-3-7 0,-3-9 1,-3-9-1,-4 13-2,-12 10-6,-1 21 1,0 22 1,-6 12 3,-3 10 0,-6 1 2,-2 31 1,-6 25-1,-3 22 2,4 12 0,8 3-1,4 1 0,10-7 3,0-9-2,7-10 2,18-13-3,6-13 0,4-11 0,6-9 1,1-13-1,-2-9 1,3 0 0,2-18-1,-2-7-1,-4-5-1,-1-4-1,-13-2-3,-7 3-1,-9 8-3,-8 10 5,-1 6 5,0 7 2,0 2-2,-6 0-5,-4 17-1,-1 7 4,4 8 3,5 1-1,2-2 0,2-3 2,16-6 5,5-3-4,5-7-1,0-3 0,3-7 1,1-2 0,-3 0 1,-3-11 0,-13-6-3,-4-3 0,-8-7 4,-1-1-2,-10-5-2,-12 1-1,-11 2-10,-9 7 4,-7 5-15,3 9 3,-5 6-5,5 3 1,8 0-6,11 0-26,8 8-68,12-5-27</inkml:trace>
  <inkml:trace contextRef="#ctx0" brushRef="#br0" timeOffset="60676.3805">21388 6072 404,'-1'-5'36,"1"5"4,9-5 0,24-4-15,22-1-14,19 0-5,5-6-1,3-3-5,-9 4 1,-11-1-1,-10 5 0,-16 2 0,-14 3-1,-12 2-2,-10 3-26,0 1-21,-8 0-15,-13 0-120</inkml:trace>
  <inkml:trace contextRef="#ctx0" brushRef="#br0" timeOffset="61660.0383">23420 6579 280,'-3'0'67,"3"0"-27,0-1 12,12-14-6,14-11-6,10-2-37,7-5-2,11-3-1,-5-1 1,0-2 2,-7-1-2,-10-2 0,-11 4 0,-17 4 0,-4 7-1,-3 6-7,-19 11-8,-15 9-9,-1 1 22,-3 6-2,5 11 4,6 11 0,15-1 0,12 2-5,3-2 2,16 1 1,30-5-3,7 4 5,15-6 6,-1-1-3,-1 1-1,-11-1-2,-14-1-5,-15 1-6,-15-1-9,-11 1 0,-25-1-2,-15 0-12,-4-2 26,-4-5 8,8-3 8,10-4 2,8-5 7,13 0-5,7 0-1,2-7-3,17-15 5,16-8-10,16-4-1,12-5 0,3 0 0,3 0-2,-4 3-3,-1 6 1,-12 6 1,-1 7 1,-10 7 5,-13 2 12,-10 8 16,-8 0-21,-6 9-9,-1 12-2,-1 8 10,0 3-5,0 0-1,0-4-1,-1-3-2,-1-6-2,1-5-17,-2-6-33,-4-8-47,-1 0-124</inkml:trace>
  <inkml:trace contextRef="#ctx0" brushRef="#br0" timeOffset="61832.7773">24441 5770 452,'3'-5'0,"-1"2"-30,4 1-9,-2 2-13,5 0-37,2 0-72</inkml:trace>
  <inkml:trace contextRef="#ctx0" brushRef="#br0" timeOffset="62079.5616">24723 5421 394,'0'-2'26,"0"2"32,3 0-14,2 26-44,-1 20 3,1 17-3,-3 20 27,-2 13-15,0 13-3,-4 5-4,-8-3-4,-1-9 3,-4-13-4,4-13 0,0-15-21,2-17-13,1-13-36,1-15 0,0-13-107</inkml:trace>
  <inkml:trace contextRef="#ctx0" brushRef="#br0" timeOffset="62260.1368">24753 6062 240,'17'-14'207,"14"0"-188,11 4-12,4 0-4,6 3-2,-1 4 1,-5 3 3,-6 0-5,-9 0 0,-12 0-36,-15 5-138</inkml:trace>
  <inkml:trace contextRef="#ctx0" brushRef="#br0" timeOffset="64155.2543">2602 9339 455,'-2'0'14,"2"0"-4,0 0 21,0 0-11,3-3-6,7-11 13,1-3-12,11-7-12,-10-2-1,3-4 5,3-5-5,-7-3 0,-2-3 1,-2-2-2,-4-1-1,-3 7 0,0 9 0,0 9 1,0 10 1,0 6-2,0 3 6,-3 0 0,1 7-6,-3 22-10,1 7 5,1 7 5,3-1 2,0-6-2,0-5-1,9-7 1,5-7-1,4-6-7,1-8 2,-2-3-6,6 0 3,3-16 0,-5-3-2,3-8 6,-5-3 1,-4-3-1,3-1 5,-8-2 0,2 5 1,-6 7-1,1 6 0,-2 10 1,-3 5 5,-2 3-3,3 0 0,4 12-3,3 15-7,3 10 7,7 1 6,-2-1 0,2-5 0,2-6-4,3-6-1,-3-8-1,-2-5 1,-2-6-1,-3-1 0,0 0 1,-3-13 0,2-7 0,2-6 1,-3-3-2,0-4-1,-2-2-2,2 8-3,-4 6-6,-1 9 5,-3 4 7,0 7-1,-2 1 1,3 0 0,5 15-4,5 10 4,-1 0 11,7 4 3,2-6-6,4-7-4,2-2-2,3-11 0,6-3-1,-5 0 3,1-17-3,-7-9-1,-4-2-26,-3-3-57,-11-5-121</inkml:trace>
  <inkml:trace contextRef="#ctx0" brushRef="#br0" timeOffset="64689.1388">2664 8654 287,'-4'-12'40,"1"0"32,-3 2-22,4 3-3,-1 3-20,2 2-5,-1 1-1,-2 1-4,3 0-10,-1 0-7,-1 7-2,3 12-10,0 9 10,0 5 2,0-4 3,15-2-3,-3-6 0,7-4-2,-2-5 0,0-7 2,-3-5-2,0 0-1,-1-12-4,-3-10 4,-1-4 3,-6-2 1,-3 0 1,-3 0-1,-21 7-1,-14 2-5,-15 8-24,-12 11-26,-11 0 34,4 14-26,2 12-78,10 6-22</inkml:trace>
  <inkml:trace contextRef="#ctx0" brushRef="#br0" timeOffset="65655.9148">5248 8479 354,'0'-23'32,"0"0"4,0 5 0,0 6-2,0 6 15,0 4-15,0 2-15,0 0-9,0 20-10,1 18-2,5 16 2,-2 13 3,1 3 2,-2 8-3,-3-1-1,0-2-1,0-2 0,0-5 0,0-7-9,0-11-30,0-19-29,0-9-36,0-15-84</inkml:trace>
  <inkml:trace contextRef="#ctx0" brushRef="#br0" timeOffset="66099.6346">5597 8777 186,'12'-9'147,"-5"4"-99,-4 3-10,-3 2-16,0 0-5,0 0 5,0 11-22,-10 11-3,-7-1 3,-3 2 0,0 0-4,-3-4-6,-2-2-4,-2-3 5,-1-3 7,4-3-6,6-5-5,2-1 13,5-2-1,7 0-2,-1 0 0,5 0 3,0 0-8,0 0 8,11 0 0,4 0 2,4 0-1,7 0 1,3 9 0,4 8 6,3 6 0,3 3 5,1-2 4,-4 2-5,4-1-3,-3-6-5,-2-2 0,-1-7 0,-7-6-4,-5-2 1,-4-2-1,-7 0-4,-7-2-36,-2-14-64,-2-6-74</inkml:trace>
  <inkml:trace contextRef="#ctx0" brushRef="#br0" timeOffset="66961.138">7898 9155 396,'0'-3'61,"0"3"6,0 0-22,0 0-37,0 8-8,0 20-3,5 16 3,1 17 0,-2 9 5,-1 12 4,-3 12-2,0 3-1,0 5-1,0-8-5,0-12 0,-3-9 0,3-15-2,0-13-17,0-12-24,0-14-12,0-12-16,-3-7-84,2-14-54</inkml:trace>
  <inkml:trace contextRef="#ctx0" brushRef="#br0" timeOffset="67471.3353">7755 9252 458,'-6'-31'12,"6"0"5,14 1-5,17 2-1,12 0-4,11 4 1,20 4-3,1 5-2,7 6 0,-10 9 0,-11 0-3,-14 22 0,-11 5-1,-12 6 0,-15 6 0,-9 5-4,-3 4-10,-25-1-6,-5-4 4,-4-7-7,2-6 5,1-9 11,4-5 0,8-8 0,11-3 8,5-3 2,6-2-2,2 0 0,20-4-12,16-11-14,8-5 14,3-9-21,6-2 1,0-5 17,-4-1 15,3 4 0,-8 5 18,-9 5 35,-4 8 10,-10 5-24,-10 8-7,-6 2-12,-2 0-11,-2 20-8,3 10-1,-3 7 18,4 1-9,-1-1-5,0-4-4,-3-8 0,-1-5-39,-2-11-36,0-9-109</inkml:trace>
  <inkml:trace contextRef="#ctx0" brushRef="#br0" timeOffset="67622.3599">8627 8831 277,'0'-17'42,"7"8"-42,6 9-1,-1 0-2,0 21-44,4 14 13,-4 10-31</inkml:trace>
  <inkml:trace contextRef="#ctx0" brushRef="#br0" timeOffset="68326.0522">9116 9160 361,'34'-25'6,"-3"0"11,-4 2 18,-9 1-19,-5 2 3,-7-1 12,-6 4-18,0 4-8,-1 5 5,-19 8-10,-4 0-10,-11 6-14,-1 13 14,1 4 3,1 3-1,4-1 3,8-3 2,10-1 2,12-6-1,0-4-5,3-3-12,13-2-15,7-6 18,2 0 8,0 0-2,-1 0-2,-7-6 1,-6 1 11,-3 5 0,-5 0 9,-1 0 9,-2 14-8,0 11-1,0 9 13,1 10 0,-1 12 1,5 8-13,2 14 0,0 14 4,2 9-7,2 13-6,-4 7-1,1 5 0,2 4 2,5-11-1,0-8 0,-2-21-1,-5-15 0,-8-26-1,0-20-34,-13-19 20,-10-10-7,-14-11 22,-9-25 17,-5-14-9,-7-16 4,-8-5-1,5-6-6,0-2-1,10 1 4,15-1-6,10 4 2,15 6-4,11 2-2,12 5-1,30 3 0,13 0-5,12 2 1,11 6 2,4 8 0,-5 5 5,-3 5-1,-12 7-13,-7 8-52,-15 3-28,-11 6-47</inkml:trace>
  <inkml:trace contextRef="#ctx0" brushRef="#br0" timeOffset="68723.1396">9407 9392 185,'0'-3'68,"0"0"-30,6-3 15,13-4-14,9 1-31,2 1 2,1-1 1,0 1-6,2 1-5,0-3 1,-5 2 0,-6-3 0,-1-1-1,-5-5 0,-2 0 0,-3-2 1,-5-3 0,-4 0 0,-2 3 1,0 2-1,0 5 2,-7 1 3,-8 7 0,-4 4 3,-5 0 1,-1 12 4,-3 10-9,-1 6 6,8 3 0,6 3 1,8 4-8,7-7 1,0 1-5,16-3 3,11-8 1,13-4 0,5-9-2,9-8 0,7 0 0,-4-9-2,4-13-13,-3-1-28,-9-3-15,-3 4-49,-10 0-21</inkml:trace>
  <inkml:trace contextRef="#ctx0" brushRef="#br0" timeOffset="69482.1905">10122 9218 152,'0'-10'188,"0"5"-147,0 1 17,0 1-1,0 1-16,0 2-9,0 0-13,-4 0-13,-4 0-6,-7 5-2,0 14 2,-3 4 4,2 5-3,4 6-2,3-1 0,6-4 1,3-2 1,0-5-1,15-5-1,7-9 0,7-5 1,3-3-4,7 0-7,2-14-1,-4-9-6,-6-2-9,-9-5-3,-11 2 8,-11-1 9,-3 0 1,-28 8-8,-8 1-32,-9 4 4,1 5 28,8 6 20,12 4 19,12 0 29,9 1-23,6 0-4,0-3-8,27-2 3,10 0-11,12 1-1,5 3-2,-3 1-1,-5 0-1,-6 0 1,-4 0-1,-6 13 0,-6 2 2,-3 4-2,-4 4 0,-4 0 0,-4 3-2,-4-2 2,-3-2 0,-1-5 2,-1-3-2,0-6-2,0-5 0,0-1-8,-8-2-11,2 0 13,0-5 0,1-10 8,5-6-17,0-5 17,0-4 2,12 2 1,13 0 2,8 2 11,3 6 3,9 3-9,-5 7 17,-2 5-1,3 5-3,-2 0-3,-5 11-6,-2 10 1,-7 4 0,-10 6-9,-2 3-3,-8 5-2,-5-2-1,0-3-9,-13-9-46,-12-6-115</inkml:trace>
  <inkml:trace contextRef="#ctx0" brushRef="#br0" timeOffset="70359.1367">10916 8775 243,'0'-19'24,"0"1"18,6 2 8,0 4-9,-1 7-2,0 2 0,0 3-14,4 0-13,2 13-11,4 12 0,3 12 16,-4 8 7,2 8-16,-4 4-1,-1 3-3,-4-3-3,-1-2 0,-5-7-1,1-6 1,-2-4-2,0-12 1,0-10-6,0-8-11,0-7-3,0-1-5,0-5 10,0-18 15,1-7-4,5-6-4,6-4 7,2 0 1,2 0 0,5 5 0,3 9 0,3 8 0,4 9 0,3 4 1,-1 5 6,5 0 11,-10 21-4,0 8-4,-6 10-2,-2 3 4,-8 0 0,-5-1-10,2-1-1,-3-4 0,-1-3-1,-1-8-2,2-10-26,-1-5-19,5-10-16,0 0-62,5-13-14</inkml:trace>
  <inkml:trace contextRef="#ctx0" brushRef="#br0" timeOffset="71311.1371">11661 9110 261,'5'-11'66,"-1"4"-16,-4 2 5,0 3-23,0 2-5,-9 0-10,-4 8-9,1 9 0,-1 4-3,4 5-3,4 2 1,5 0-3,0-1-1,0-3 1,12 0 1,8-5 0,3-9-2,4-8 2,4-2 0,4 0 0,2-12-1,-1-12-1,-8 1-11,-4-5-9,-12-3 2,-12 1-1,0-1 5,-21 2 0,-13 0-1,-3 5-15,-2 5-8,1 6 23,7 9 16,7 4 18,9 0 4,10 0 5,5 7-19,0 4-8,13 2 0,11-1 0,11-5 12,9-3-9,3-4 0,3 0-2,2-4-1,-1-12-4,-5-6-5,0-2 1,-7-5 0,-8-5 8,-1-2 0,-12-3 8,-9-8 4,-8 0-4,-1-1-4,-1-3-3,-15 7 0,-1 3 0,-2 11 1,4 11 2,3 7 14,4 7 0,4 5 7,-2 0-9,-1 19-10,-1 15-4,2 12-1,3 10 12,3 5 2,0 3-5,5 0-1,11-4-1,2-2-1,7-5-5,7-6 0,4-8 0,5-6-2,5-9 0,8-9 0,-2-8 2,5-7-2,1-5-3,-3-17-8,-1-4-4,-12-1-1,-12-5-9,-11-1 13,-14-4 9,-5 6 3,-11 6 0,-13 8-1,-1 8 2,0 9-1,-1 0 6,2 0-5,-1 13 5,10 8-2,0-1 3,9 3-2,3 4 0,3 0 0,0-3-2,0 3 1,14-2 2,-1-2-3,6 1-1,5-4-1,1-6 1,7-2-1,1-5 1,10-4-1,2-3 0,-3 0-1,-5-16 0,3-4-13,-7 1-26,-2-4-31,-4-1-100,-6 1-109</inkml:trace>
  <inkml:trace contextRef="#ctx0" brushRef="#br0" timeOffset="71835.9836">13001 9155 209,'0'0'204,"0"0"-201,0 0 25,0 0 1,10-3 1,4-6 5,-1-5-11,2-1-12,5-6-2,2-2-5,3-7 0,3-4-1,-2-5-4,-1-1 1,-4-1-1,-7 12-1,-6 3 0,-8 16 0,0 4 1,-1 6-2,-18 0-9,-2 6-2,-2 13 10,2 4 4,7 3-2,8 0 1,6 1-2,0 0 2,22-2 2,11-2-2,3 2 0,7-2 1,-3 1-1,-4-2 1,-9 1-1,-11-2-1,-11-2 1,-5 0 0,-20-1 0,-16 1-3,-14-5 3,-11 0 2,1-6-2,-1 2-19,10-5-36,6-5-99</inkml:trace>
  <inkml:trace contextRef="#ctx0" brushRef="#br0" timeOffset="72542.1331">13694 9464 19,'-7'-3'441,"6"-3"-385,1 1-17,0 5-3,0 0-28,0 5-7,0 14 1,0 6 1,-2 7 3,-15 2-1,-6 2-2,-6 4-3,-5 4 0,-5-10-44,0-8-69,5-18-287</inkml:trace>
  <inkml:trace contextRef="#ctx0" brushRef="#br0" timeOffset="73659.1428">15280 9535 254,'0'-26'45,"4"-11"-22,6-12 7,3-18 4,-4 18 9,3-9-17,0-1-6,-2-3-2,-2-10-9,-1-1 3,-7-2-1,0 3-3,-2 10-6,-18 10-1,-6 8 4,1 10 4,-3 16 2,-1 12 16,0 6-25,-4 17 0,1 24 1,0 17-3,12 11 0,8 12 0,12 2 2,0 4-1,16-3 0,14-4 0,9-7-1,9-15 0,7-15 0,6-11 0,3-18-2,5-14-12,0 0-6,4-20-4,4-14-18,-6-11 0,-6-13-4,-5-4 9,-8-7 17,-9-1 20,-12-4 0,-11 1 2,-10-1 7,-10 7 6,0 12 10,-7 9 0,-8 13 4,0 15 14,5 6-11,7 9-3,1 3-13,2 8-8,0 20-8,0 21-10,0 11 10,0 11 1,2 4-1,1 0 1,0-3-1,-3 0 1,0-8-1,0-11 0,0-14-5,3-19-8,0-11 2,-2-9 1,8 0-7,2-22 14,9-14 3,7-1 1,0-5-1,7 0-8,-3 6-10,-3 9-11,-3 7 16,-4 13 9,-1 7 4,-1 0 0,0 10 5,3 12 5,1 7 3,1 1 5,1 0-8,6-1-7,1-5-1,0-7 0,6-6-2,2-6 0,-3-5-2,0 0-48,-7-16-123</inkml:trace>
  <inkml:trace contextRef="#ctx0" brushRef="#br0" timeOffset="74439.1343">16770 9157 384,'0'0'65,"0"0"-65,5 0 10,2 0 0,5 0-9,3 0 6,0-6 1,1-5-7,2-1 0,0-9 2,1-4-2,-2-1 0,-1-11-1,-3 4 0,-5 3 0,-5 7-7,-3 10 3,0 8 4,-3 5-1,-15 0 0,-7 10 1,-3 18 0,-4 9 0,7 4 4,2 4 1,12-3 6,9-3-7,2-5-2,4-5 1,18-8-2,7-8-1,7-12 0,7-1 0,4-11-2,6-12-12,-5-7-13,2-4-8,-6 0-13,-10 0 12,-7 1 23,-9 3 13,-8 11 3,-5 5 6,-5 8 33,0 5 14,0 1-12,0 0-3,0 7-29,0 12-12,1 5-3,5 5 3,6-2 1,-1-5-1,2-1 0,0-4 0,-2-4 0,0-6-1,-1-5-12,0-2-10,4 0 6,-1-17 2,1-3 5,0-7 5,4-1 4,0-3 0,2 1 1,-6 9 0,1 5-1,-2 10 1,-6 4 5,2 2 6,0 7 4,-2 17-11,4 8 8,1 4 13,1-1 1,2-1-8,7-6-6,4-6-2,7-5-6,7-10-2,2-7 1,6 0 0,-1-22 1,-7-5-4,-7-4-4,-5-1-21,-9-1-29,-9 0-24,-9-1-90</inkml:trace>
  <inkml:trace contextRef="#ctx0" brushRef="#br0" timeOffset="75054.2631">14483 9011 391,'-4'-7'14,"4"-3"-3,0 5 22,0 0-15,6 2-2,6-2-3,12 2-2,9-1-8,10-1 1,15 2 0,18-4-2,1 0-2,12 4 0,6-8-18,5-2-197</inkml:trace>
  <inkml:trace contextRef="#ctx0" brushRef="#br0" timeOffset="76793.1436">19773 9123 267,'0'-31'35,"0"-2"4,0-7 5,0 16-10,0-1-1,0 2-11,0 3 1,-5 4-2,-13 6-1,-5 6-3,-7 4-11,-5 1-2,-10 21-2,1 8-2,7 6 1,4-1-1,6 4 0,13-3-2,7-4 2,7-9 0,0-5-1,7-5-8,11-10-6,8-3-9,0 0 18,1-11-7,1-6-2,-1-3 2,-1-2 5,-7 1 0,-2 3 0,-7 5 5,-4 6 3,-1 4 0,-5 3 0,7 0 2,-1 5-2,5 10 0,3 6 0,3 3 7,7 2-2,1-6-3,6-5-1,7-6-1,4-7 2,4-2-1,-1-4-1,1-17-6,3-7-13,-6-5-23,-2-6-2,-7-7 32,-3-4 12,-5-8 6,-4-6 7,-5-1 9,-4-4-4,-6 0 14,-5 2-7,-2 4-1,0 7 1,0 12 1,0 18-1,-2 11-6,-1 11 8,2 4-7,-1 0-4,-4 26-16,-6 21-7,-1 15 5,-5 10 2,6 4 2,0 2-1,3-4-1,8-6 1,1-8-1,7-9 0,16-12 0,6-8 0,9-14-1,5-8 1,10-9 0,11-1 0,10-24-2,8-13-6,3-3-6,-2-10-5,-7-3 0,-5 0 0,-16-3 6,-19 1-1,-15 1 3,-16 6-5,-5 2 8,-7 7 8,-15 6 3,-5 8 7,8 5 14,2 3-11,5 11 4,6 0-3,3 4-1,3 3-6,0 0-3,0 0-4,-1 5-2,-4 20-2,-3 12 0,-1 12 4,-1 4 4,3 6 2,-1 0 7,3 0-7,5-1 0,0-7-2,0-4-4,17-8 0,5-6 1,8-8-1,3-8 1,5-11 1,9-4-2,-5-2 0,1 0-17,-4-11-45,-5-5-75,-7-6-227</inkml:trace>
  <inkml:trace contextRef="#ctx0" brushRef="#br0" timeOffset="78152.126">21367 8933 220,'0'0'128,"0"0"-124,15 0 12,7 0 2,3-5-2,7-5-2,5-2-10,-2-3-1,-4-2 0,-6-4 0,-5-1 0,-5-1-1,-9-3 1,-6 5-2,0 3 0,-3 4 1,-15 6 0,-3 6 4,-6 2-6,-3 5 0,-3 17 15,2 4-10,10 9 5,9 0-4,11 0-1,1-1-2,9-1 3,19-5-2,9-5 0,7-4 1,8-7-1,3-4 0,2-3-3,7-5 0,-3 0-1,0-3-8,-1-11-16,-8-1-8,-1-6 1,-5-4 5,-9 0 21,-4-5 5,-6-1 1,-7-1 18,-7 0 8,-7 3-7,-6 7-9,0 3 14,0 7 0,-9 4-10,-2 3 13,-3 5-20,-5 0-8,-4 13 0,-4 8 0,3 1 0,1 8-3,6-4 2,0 1 1,7-5-1,2-4 1,4-3-1,4-6-9,0-3-6,0-4-7,9-2-5,6 0 13,4-7 3,2-5-1,-4-3 4,2-1 1,-4 5-2,0 3 2,-5 7 8,-3 1-1,1 0-2,-2 7 2,0 10 1,0 5 7,0 0 1,1 0 4,2-3-2,0-4-6,5-7-2,-2-4-1,6-4 1,3 0 10,5-9 14,4-11-13,3-7-6,-3-4-3,7-3-3,-10-7 0,-2 4-1,-2-3 0,-10 4 1,-3 8 0,-7 6-1,-1 11 0,-2 6 2,0 5 1,3 0 7,3 7-10,10 15-5,2 7 2,11 5 3,5 4 2,1 1-2,4 1 1,-8-4-1,-7-3 1,-14-6-1,-10-3-4,0-3-15,-24-8-1,-12-2-3,-9-3-2,-4-6 18,0-2 7,4 0-7,9 0 2,9 0 3,8 0 2,8-4-2,10 1 0,1-2 2,15-2-17,16-2 4,11-2 5,13-3-6,7-2-35,6-4-14,2 1 30,-3-6-52,-4-1-8</inkml:trace>
  <inkml:trace contextRef="#ctx0" brushRef="#br0" timeOffset="78451.6379">23111 8585 30,'0'-57'38,"0"2"7,-3-3 7,-5 9-3,6 4 7,0 7 19,2 12-15,0 9-2,0 9-1,0 5-15,0 3-10,0 2-16,0 24-16,-3 17-1,-3 13 1,0 10 4,-5 7 1,1 2-2,1-3 3,3-4-1,1-10-1,5-5-4,0-11 0,11-10 0,13-8 0,1-10-2,14-8 1,8-6 0,3 0-9,1-9-21,-3-8-30,-4-7-33,-13-7-109</inkml:trace>
  <inkml:trace contextRef="#ctx0" brushRef="#br0" timeOffset="78640.0438">23121 8534 418,'43'-6'16,"8"-1"-14,8 3 0,2 1-2,-8 0 0,-4 3 0,-14 0-17,-19 0-115,-16 0-62</inkml:trace>
  <inkml:trace contextRef="#ctx0" brushRef="#br0" timeOffset="79276.1339">20071 8649 344,'-9'0'52,"9"0"4,0 0 10,0 0-20,10 0-24,10 0-9,10-2-5,8-2-4,3 1-2,4 0 0,2 1-2,-5 2-1,-2-9-36,-19-8-130</inkml:trace>
  <inkml:trace contextRef="#ctx0" brushRef="#br0" timeOffset="81454.4123">2776 11651 284,'11'-11'103,"-7"0"-61,-4 3 21,0 0 13,0 4-27,0 3-18,0 1-4,0 0-9,0 0-5,0 0-11,0 0-2,-7 13-7,-7 12 7,-5 8 0,0 3 0,3 0 0,7 0-2,1-2 2,6-4-1,2-2-3,0-4-1,12-5-6,6-6-9,10-8 5,4-5-9,4-3 19,5-16-8,-7-5 3,-2-3 5,-10 1-2,-10 2 6,-9-1 0,-3 4-3,-12 1-13,-12 5-13,-10 2-11,-5 4 20,-1 3 20,6 3 1,10 2 3,10 1-1,9-2-2,5-1 0,0 0 6,17-8-6,13-2 0,14-7 2,5 3-2,4 3 1,1 1-1,-2 6 1,-10 7 1,3 0-1,-10 3 1,-8 15-2,-9 6 0,-5 3-2,-5 1 0,-8 1-11,0-4 4,0-3-16,0-5-22,-12-4-30,-1-3 4,-1-8 33,2 0-12,3-2 18,3-2 30,3-13 8,3-6 36,0-7-24,11-4 17,11-2 12,2 2 10,12 1-5,4 6-17,4 8 4,0 5-9,3 12-4,0 0-8,-7 13 2,-5 15-4,-5 5-9,-15 7-5,-5 3-2,-5 1-30,-5-3-49,-5-9-267</inkml:trace>
  <inkml:trace contextRef="#ctx0" brushRef="#br0" timeOffset="82221.8522">5046 11896 306,'8'-21'69,"-8"-5"-33,3 3-7,3 4 4,-6 13-4,1 5 9,-1 1-9,0 0-18,0 0-5,0 14-6,3 19-6,4 20 6,4 11 17,0 11-12,-4-2-1,-1 2-2,0 3 0,-1-4-2,8 1 0,-6-9 0,1-13-3,-1-10-32,-2-14 0,2-11-21,-7-11-24,0-7-70,0 0 10</inkml:trace>
  <inkml:trace contextRef="#ctx0" brushRef="#br0" timeOffset="82716.0373">4957 11914 386,'-7'-14'30,"5"3"-8,2-1 5,10-2-14,20 1-12,15 2-1,18 3 1,1 7 0,6 1-1,-9 4-1,-3 17 0,-12 7-1,-10 5-1,-10 1-24,-12 5-15,-14-3 4,-3-6-20,-31-2 2,-5-1 26,-9-7 3,-2-3 12,5-7-6,3-5-13,12-5 14,10 0 14,14-5-1,6-14-45,19-4 46,23-7-6,16-4 9,5-3 0,13-2 3,-2 0 16,1 4 22,-7 3 41,-9 9 4,-10 3 10,-13 6-28,-8 9-26,-16 5-26,-6 4-11,-6 23 15,0 10 2,0 6-10,0 1-6,0-1 0,0-4-3,0-10-1,0-4-21,4-9-17,-2-9-42,-2-5-87</inkml:trace>
  <inkml:trace contextRef="#ctx0" brushRef="#br0" timeOffset="82888.6952">5792 11543 376,'3'-7'4,"5"4"-4,2 3-2,8 3-1,0 21-2,6 14-50,5 10-32,3-1-108</inkml:trace>
  <inkml:trace contextRef="#ctx0" brushRef="#br0" timeOffset="83593.229">6318 11937 134,'14'-18'157,"1"3"-144,-3 0 1,-6 3 17,-6-1-4,0 0 9,0 2-18,-8 0-13,-12 3-5,1 4-5,-7 4-2,-3 0 3,-2 5-6,3 12 9,-1 4-2,6 0-1,3 2-4,11-2 0,5-2 0,4-3-10,0-1-18,4-7 18,11-5 8,6-3-5,3 0 3,4-7 0,-1-6 6,-2 2 6,-8 0 5,-4 4 14,-7 3 17,-4 1 17,-2 3-25,0 0-19,1 13-8,1 11 27,-2 12-10,4 3-5,2 4 5,3 9-4,5 7-3,9 7-6,0 7 0,3 8-2,-1 4-3,-4-3 0,-1-1 0,-6-9 0,-4-8-1,-10-12-16,0-10-3,-6-9-14,-12-12 6,-11-8-23,-5-8 35,-10-5 14,-1-5-6,-4-17 8,2-7 0,3-14 13,2-8-2,8-13-3,4-3 13,12 2-9,17-2 2,1 3 2,26 1-16,16 3 0,13 2 0,11 7-2,7 7 1,0 7-1,-6 8-22,-11 5-66,-12 10-54</inkml:trace>
  <inkml:trace contextRef="#ctx0" brushRef="#br0" timeOffset="84665.4089">6584 12037 313,'0'0'29,"0"0"-27,0 0 14,15 0-11,2 0 7,5 0 0,0 0-4,2 0-4,-3-3-3,1-9 2,1-3 0,-4-3-1,-1-7 0,0 4 2,-8-3-1,-2 3 5,-7 3 2,-1 1-4,0 5 1,-7 5-1,-5 3 4,-6 4 8,-6 0-11,-1 9-3,-5 14 0,3 6 6,5 5-3,7 3 2,9-2-3,6-1-4,0-4 2,22-3 0,9-5-2,8-4 1,12-6 0,7-11-3,3-1-1,2-1-11,1-19-19,-3-3-10,-6-4-4,-11-2 1,-8 3 16,-16-3 28,-12 3 7,-8 0 17,0 10 7,-5 2 4,-7 6-11,1 5 12,-1 3-22,-2 0-12,-2 0 1,2 15-2,-2 4 0,4 6 3,0 3-3,6 0 2,5-1-2,1-4 2,0-6-2,7-1-1,11-5 1,4-6 1,4-4 0,5-1-2,2 0 0,-6-13-4,-3-4 1,-4 0-2,-6 0-1,-2-5-2,-12 2-2,0-1-13,-15 0-5,-10 1-18,-7 5-18,-2 2 27,3 7 37,2 3 6,14-2 28,5 3-4,9 1 1,1 0-14,7-3 5,15 1-18,18-1-1,7 0 1,0 1-2,4 3 0,-5 0 2,-2 0 6,-1 5-4,-7 9 2,-8 3-1,-4 4-5,-9 0 0,-2 5 0,-8-5-2,-5-3 0,0-3 0,0-8-5,0-4-9,0-3 1,-2 0 3,-1 0 10,-4-6 0,4-5-3,0-7 1,1-4 0,1-5 1,1-3 0,7 1-3,20 5-1,5 4 5,2 8 3,0 3 1,2 4 7,-2 5 4,-1 0-3,0 0 1,-3 17-4,-5 2 2,-4 5-6,-5 1-4,-7 1-1,-3 1-6,-6-3-34,0-1-79,-6-5-228</inkml:trace>
  <inkml:trace contextRef="#ctx0" brushRef="#br0" timeOffset="85521.4108">8040 11530 54,'-6'-20'206,"6"7"-149,0-4-11,0 2 7,0 3-19,0 4-3,0 5 4,0 0-13,3 3-9,-3 0-7,0 0-6,4 3-1,7 19 1,2 18 3,2 16 5,0 10-5,1 1 0,-2-3-2,5-7 0,-4-4-1,0-4 0,-4-12 0,-1-4-3,-4-14-8,-4-7-2,2-7 1,-4-5 1,0 0 11,0 0-1,0-17 1,3-9-6,-1-6 5,5-4 0,6-3-5,1 3-5,3 5 4,-1 6 4,4 10 3,1 5 4,2 9 2,1 1 7,1 0-3,0 21-2,0 9 3,4 6-1,-5 4-3,1 0-4,-1-2-3,0-3 1,-3-7 1,6-8-2,-3-7-3,-2-7-16,1-6-21,-1 0-10,0-7-34,2-8-75,-2-7-17</inkml:trace>
  <inkml:trace contextRef="#ctx0" brushRef="#br0" timeOffset="86465.5501">8842 11876 188,'0'-13'114,"0"5"-33,-3 0-37,-5 4-5,0 2 3,-1 2-16,-3 0-18,0 6-6,0 11-2,3 5 7,2 0-3,5 3-3,2-1 0,0 0 1,8-2 0,9-3-2,6-7 3,3-4-2,4-5 0,11-3 3,-4 0-3,-4-1-1,-5-11-2,-5-2-2,-10-4-3,-11-2 0,-2-4 4,-8 1-2,-17-1-10,-5 2-4,-6 1-1,-3 5 1,0 5 9,7 5 6,5 6 0,6 0 1,6 0 2,8 0 1,7 5-4,0 4-5,10 4 9,13-6 2,8 1 2,5-4 0,10-4-3,-1 0-1,-2-2 0,2-14-1,-2-4 0,-6-4 1,2-6 0,-3-6 0,-6-3 6,-2-5-1,-12-2 7,-5-4-3,-11 4 2,0 3-3,0 3 2,-14 0-4,0 8-3,0 5-1,1 8 11,7 12-5,1 2 4,4 3 4,-1 2-11,-1 11-5,3 19-2,-1 14 2,1 10 3,0 7 1,0 6 8,0 1 1,6-4-5,4-6-4,7-7-1,3-4-1,5-8-2,5-8 0,9-10 0,-1-8 1,5-11-1,8-2 1,-1-13-1,3-11 0,2-7-4,-6-4-2,-5-4 1,-3-1 5,-13 1 0,-10 2 0,-12 11 1,-6 9 0,0 6-1,-12 10-2,-11 1-3,-10 0 1,-5 14 3,4 9-2,4 4 3,7 4 1,8 2-1,7-1 0,8-1 0,0-1 2,10-4-2,13-2 1,7-7 0,13-7 4,6-5-1,2-5-1,1 0 0,-1-18-3,-7-3-1,-3-2-3,-7-1-12,-10-1-34,-6 3-35,-8 0-128</inkml:trace>
  <inkml:trace contextRef="#ctx0" brushRef="#br0" timeOffset="87981.127">11292 11900 396,'-2'-20'77,"2"-2"-43,0 5-10,0 9 14,0 8-27,0 0-3,0 0-5,4 5-3,1 12 0,2 14 7,1 6 4,0 0-8,2 6-1,0-5-1,5-6-1,2 0 0,2-7 0,1-4 0,2-9 0,2-5-2,1-7-2,-1 0-6,-2-5 0,2-10-3,-2-5 3,-5-1 0,-2-5 5,-8 1 0,-2-2 1,-1 3-7,-4 7-5,0 6 6,0 5 6,0 5 4,1 1-1,2 0-3,2 4-2,3 10 6,4 4 6,5 2-4,7-2 3,6 0-1,6-9-3,4 0 0,3-8 0,1-1 0,-4 0-1,-5-4 1,-10-7 0,-3-3-1,-6-3-1,-13-5 1,-3 0-1,-1-5-1,-20 3 0,-4 0-8,-4 2 6,-3 3 2,-1 6-1,6 4 0,6 7 3,11 2 0,7 0-1,3 2-3,6 10 4,16 5 0,9-1 4,8-5-2,6-3-2,3-6 0,4-2 0,-3 0-3,-4-8-1,-8-7 0,-10 1 2,-9-1 2,-9 4 0,-5 0 2,-4 3 1,0 5 7,0 3-1,0 0 8,0 0-17,0 14 0,0 8 0,0 6 3,5 2-2,1-3-1,2 0 2,0-4-2,1-5 0,-2-6-16,-2-4-41,-3-8-140</inkml:trace>
  <inkml:trace contextRef="#ctx0" brushRef="#br0" timeOffset="88146.2057">12237 11637 426,'0'-9'48,"0"4"-30,8 4-15,11 1-3,10 3 0,-1 14-5,-1 8-36,1 1-127</inkml:trace>
  <inkml:trace contextRef="#ctx0" brushRef="#br0" timeOffset="88805.5804">12537 12066 301,'22'0'4,"7"-4"14,-1-10 28,0-2-29,-2-4 4,-1-3-3,-2-7-14,-4-1-3,-7-6 3,-1-5 5,-3-6-3,-3-7-1,1-9-3,-2-5-1,-1 2-1,-2 4 0,-1 13 5,0 13 9,0 14 5,0 11 9,-7 10-15,0 2-7,-4 19 1,-3 20-6,-4 17 1,3 14 1,0 5 1,7 3 1,-1-6 3,8-4 0,1-3 1,3-7-7,18-5-1,8-11-1,6-11 0,9-7 0,6-13 0,5-8 0,3-3 2,5-9-2,-2-20-2,2-5 0,-8-9-1,-2-12 2,-5-2 1,-6-11 0,-8-6 2,-7-7-2,-12 0 0,-9 6 0,-6 11 0,0 16 2,-17 15 8,-3 13 5,-5 9-3,5 11-6,-3 0-6,0 23-1,2 18 0,0 14 1,6 11 2,7 6 1,7-2-1,1-3 1,0-8 5,4-2-4,14-5-2,2-8-2,4-4 0,-1-9 0,0-8-15,1-9-48,7-14-102</inkml:trace>
  <inkml:trace contextRef="#ctx0" brushRef="#br0" timeOffset="90223.1409">14668 11598 419,'-11'-20'26,"2"-1"26,4 11-9,5 9-22,0 1-17,0 11-4,0 18-4,2 17 4,5 6 3,1 0-3,0 3 1,0 0-1,-4-3 0,-1 0 0,-3-4-8,0-7-18,0-12-2,-3-9 5,-1-8 0,2-10 3,2-2 18,0-1 1,0-18 1,2-5-2,12-8 2,6-4 4,4-2-1,6 4-1,4 5 0,8 7 0,1 10 2,2 4 1,3 8-1,-11 0-2,-6 8-2,-10 16-1,-9 3 0,-10 6-1,-2 1 0,-5-2-14,-22-2-18,-4-3 2,-9-7-16,-9-2 14,-5-6 11,3-6 23,-4-4 0,7-1 5,3 0 12,14-1-5,12 0 4,10 0-8,9 0 5,6 0-1,27 0-9,17 0-1,7-1 0,7-2 0,-1-1-2,-2 0 1,5-4-1,-7 0 1,1-3-1,-7-1-8,-6-1-3,-9-3 6,-6-1 5,-10-3 1,-2-4 8,-3-2 14,-3-3-4,-3 0 1,-4-1-10,-6 2-4,-1 6-4,0 2 2,0 10 14,-7 3-7,1 7 6,-3 0-17,-5 7 0,1 17 0,0 6 3,-1 9 9,4 0-3,10-1 6,0 1-7,3-7 1,19-4-2,8-8 1,6-4-4,16-11 5,9-5-5,6 0-1,2-15-3,-7-2-4,-6-3-9,-14 0-18,-13 3-29,-11 3-66,-13 1-118</inkml:trace>
  <inkml:trace contextRef="#ctx0" brushRef="#br0" timeOffset="91715.4915">17485 11679 151,'-7'-56'32,"6"-5"45,1 18-75,0 9 35,6 3 18,0 8-25,0 3 13,-3 6-15,2 3 16,-4 3-8,1 5-10,-1 1-4,-1 2-10,0 0-12,0 24-4,0 18 4,0 16 3,0 14 1,0 3-2,0-3-1,0-1-1,0-5 0,0-5 0,0-9-1,0-4-8,0-14-9,0-14-4,0-10-5,0-9-4,0-1 15,1 0 14,4-17 0,4-10-4,0-7 6,4-8 1,4-1-1,1 2 0,4 4 1,-4 10 3,-2 10 1,4 10 0,-8 7-2,4 0-3,3 15 0,-2 12 2,8 10 8,3 3-5,5-2 0,2-1 0,5-7-5,8-7 2,5-11-2,5-10 1,8-2 0,0-7 0,2-15-1,-8-3 0,-7-5 2,-6-1-4,-16-2 2,-13 0 0,-8 0 0,-10 4 3,0 4-2,-6 5 0,-7 6-1,-4 5 10,1 7-7,-3 2 0,1 0-3,-4 16 0,-1 6-2,4 5 2,4 1 0,3 4 0,0-5-1,6 2 0,2-5-8,4-8-7,0 0-1,0-9-1,0-5-3,7-2 2,9 0 1,0-2-6,0-11-23,-1 0 3,1 2 36,1-1 8,-4 3 1,2 2 17,0 2 16,-2 4 2,4 1-16,-4 0-7,3 5-4,3 10 2,0 4 0,-1 0 1,1 4-6,2-4-3,-3-2-2,3-3-1,1-7 0,-2-5 0,2-2-20,-4 0-33,-3 0-66,4-13-46</inkml:trace>
  <inkml:trace contextRef="#ctx0" brushRef="#br0" timeOffset="92037.734">18776 11843 99,'0'-10'250,"0"5"-177,0 2-18,0 3-1,0 0-37,0 0-17,2 11-5,8 11 5,8 6 5,-3 2-4,5 1 0,-4 2-1,1-6 1,2-6-1,-4-5 0,1-6 0,-4-8-1,3-2 0,-3 0-4,4-17 5,-1-10-1,3-4 1,-1-6 0,2-1 1,3-1-1,-4 2-1,-1 7-19,-2 5-18,-5 10 16,-5 9-6,-1 6-24,-1 0-20,0 9 18,1 8 12,2 0-72</inkml:trace>
  <inkml:trace contextRef="#ctx0" brushRef="#br0" timeOffset="92264.468">19355 11755 359,'0'-4'68,"0"1"-6,0 3 0,0 0-45,0 3-17,1 17 0,1 9 1,1 2 4,2 5-5,0-2 1,0-2 0,-2-6-1,-2-4-11,-1-6-43,0-8-54,0-8-190</inkml:trace>
  <inkml:trace contextRef="#ctx0" brushRef="#br0" timeOffset="92430.1216">19344 11504 188,'-10'-18'247,"4"12"-229,6 4-4,0 2-14,0 5 0,13 16-7,2 15-5,5 0-82,-4 6-141</inkml:trace>
  <inkml:trace contextRef="#ctx0" brushRef="#br0" timeOffset="93440.294">19529 11808 222,'13'6'70,"2"5"-56,7 3 22,-1 5 1,-4 2-19,0 1-5,-4 2-1,-5-2-12,-6-2 1,-2-1-2,0-5-12,0-6-13,-2-4-37,-9-4 41,-2 0-7,5-5 24,1-12-3,0-7 0,2-2 2,5-5 2,0 1 4,0-2 0,6 7 13,11 4 10,8 3 28,0 6-17,6 4-2,4 5-15,4 3 1,-4 0-6,4 4-1,-7 12 3,0 1 1,-9 3-4,-2 1-1,-4 1-7,-5-3-1,-1-2-1,1-4-1,-2-3 2,3-3-2,1-5 1,4-2-1,3 0 2,6-10-2,3-10 0,4-2 1,3-8 0,2-4-1,0-4 0,-5 0 0,-6 4-9,-11 11 2,-11 6 7,-6 7-1,0 6-2,-15 4 3,-11 0 1,-6 12-1,-2 7 0,-1 1 0,10 3 0,7-2 0,9-3-1,9 1 0,0-2 0,9-2 1,16-2-1,6-4 1,-2 0 1,-5-3-1,-6 0 0,-6-1 0,-5 1 0,-4 4 0,-2 5 0,-1 8 5,0 6-1,0 4 1,0 10 1,0 6-1,0 9-2,0 9 1,2 4-4,8 0 1,-1 2 0,6-3-1,-1-1 0,1 1-1,-3-3-1,-2-3-7,-5-5-6,-5-9 7,0-11-3,-2-10 2,-17-4 8,-5-7-2,-4-6 2,-8-8-4,1-4 5,-7 0 0,-3-6 3,-1-16-2,-6-3-1,-1-12 0,-1-10 0,-1-6 0,2-9 0,7-2 11,13-1 8,14-2-2,16 3 1,3-2-2,26-1-14,21 7-2,13 2-1,13 5-2,12 3-5,3 7-11,-6 7-4,-18 9-42,-21 1-181</inkml:trace>
  <inkml:trace contextRef="#ctx0" brushRef="#br0" timeOffset="95517.1825">21533 11855 228,'-2'-17'46,"2"5"-4,0 4 7,0 2-4,6-1-5,-1 3-4,1 0-15,-2 1-7,2 3-2,-5 0-7,4 0-5,4 6-1,3 13 1,4 9 3,-2 6-1,1 6-1,-5-2 0,3 0-1,-5-4-7,-2-7-12,-3-6 0,-3-6 3,0-8-1,0-4-2,0-3 6,-1 0 13,-3-8 12,2-10-11,2-5 5,0-4-2,0-3-2,7-2 1,8 5-2,1 2 0,5 5 4,4 6 0,2 3 0,5 6-1,-2 4 0,0 1-1,0 3-3,-1 15 0,-4 4 0,-4 5 1,-3-1-1,-6-1-1,-3-4 1,-5-4-5,-4-4-11,0-4-5,0-5-9,-1-1-20,-9-3 31,2 0 19,-1 0 5,5-12-5,-2-5 0,6-7 26,0-7-10,0-1-3,16-5-2,6-1 7,13 3-10,2 7 8,1 5-3,9 4 7,-3 8-3,0 7 2,-7 4-7,-4 2-7,-7 20-4,-6 11 1,-7 4 3,-3 9 1,-1 2-4,-3 0-2,-2-2-3,2-4-35,-1-8-35,-1-9-124</inkml:trace>
  <inkml:trace contextRef="#ctx0" brushRef="#br0" timeOffset="96614.0581">22744 11844 376,'18'-15'29,"-6"4"-16,-3 3 5,-8 5 0,-1 3 12,0 0-3,0 0-27,-1 15-14,-10 9 14,-4 9 4,6 2-2,6-2-1,3 3-1,0-7 1,4-4-1,16-6 0,3-7 0,4-2 0,5-9 0,7-1 0,-2 0 0,1-13-4,-5-5-11,-4-1-7,-12-3-4,-14-2 4,-3-3-8,-14 4-8,-19-5 14,-4 3 20,-7 0-10,-5 6 14,12 5 3,9 6 18,10 5-4,14 2 7,4 1-8,4 0-4,25 0-6,13 0 1,10 0-2,8 0-2,8 0 0,3 4 0,6 7 6,-3 4 3,-7 5-4,-12 3-3,-15 3-2,-8 1-3,-14 3 0,-9 0-1,-9-4-2,0-3-12,-9-7-8,-9-6-19,-7-6 13,-1-4 20,5 0-7,0-4 16,6-12 0,4-7 7,7-4 20,4-11-23,2 4 3,22-6-2,7 2 11,13 4 1,9 3-12,4 5-5,4 9 3,-6 7-2,-7 7-1,-5 3-1,-15 0-4,-9 5-4,-8 7-6,-6 5-5,-5 0-1,0 2 12,0 0-1,0-1-19,0 1 1,0-2 15,0-1-3,3-3 0,3-3 14,4-3 1,-1 0 1,3-4 9,4-3 11,1 0 28,5 0 0,4-8-11,5-4-20,2-1 0,4-6-5,1-2-2,-3-1 4,-2-4-1,-3 2 10,-11-1-6,-5-1-10,-10 3-3,-4 5-1,0 1 0,-2 7 9,-12 5-12,-7 5 0,-8 0 0,-5 8 0,-3 13 1,-2 5 0,2 9 3,12-2 3,10 2-3,12 1 4,3-3-4,18-2 2,19-3 7,10-5-5,7-9 2,7-5-4,-1-8-4,1-1-2,-7 0 0,-8-11-2,-10-3-23,-12-3-37,-14 5-42,-10-5-124</inkml:trace>
  <inkml:trace contextRef="#ctx0" brushRef="#br0" timeOffset="99463.4532">2797 14870 402,'0'0'36,"6"0"-16,0-3 23,3-6-3,-2-2-20,-2 3-4,2-5-1,1-2-7,-2-1-1,4-8-1,2-4 0,1-10 2,1-10-3,2-8-1,-1-13 2,1-8-3,1-11-2,1 0 0,-3-1-1,0 14 0,-6 13 1,-6 17-1,-3 14 1,0 14 0,0 7-1,0 7 2,-5 3-2,-2 3-8,-8 25-4,-5 15 9,-5 19 3,3 12 0,1 10 0,7 8 1,7 0 0,5-3-1,2-7 1,0-11-1,17-13 0,7-15-1,4-9 1,11-14 0,3-12-1,4-8-8,5-13-1,5-17 6,5-16-3,0-10 1,-5-11-3,0-5 1,-8-5 7,-12-4 1,-9 1-1,-12 6-3,-9 11-6,-6 15 5,0 16 5,-11 11 3,-1 8 17,-1 7-9,4 5 4,3 1-4,4 0-6,2 0-2,0 4-3,0 21-5,-1 13 5,-2 11 0,-1 7 0,1 9 1,-2 3 0,-1 2 1,2 0-2,-1-4 0,-2-7 0,7-7 0,0-11-2,0-11-13,0-12-6,6-6-11,1-11-11,2-1-3,6-6 19,-2-18 24,7-12 1,-2-10 2,1-8-1,2-4 0,-1 5 1,0 7 0,3 15 4,0 8 2,-1 15 0,0 8-4,0 0-2,3 19 2,5 10 10,6 12 0,3-2-2,2 5-7,4-7-2,-3-7 0,0-10-1,3-6 0,2-8 0,0-6 0,-1-1-2,-3-16 2,-5-3 0,-13 1 1,0-5-1,-7-1 3,-12 2 2,-3-4 3,-3 1 16,0-2-15,-3-2-6,-16 6 2,2 0-4,-2 10 7,4 5-6,-3 7 0,-1 2 2,-2 9-4,-8 15-1,4 10-1,1 3 2,9 4 2,2-5-2,8-4-2,5-2 2,0-7-1,0-7-13,8-5-4,5-4-9,-2-7-9,5 0 10,-2-7 11,5-9-3,-6-5-2,-2-8-11,1 0 17,-7-1 13,0 10 1,-2 6 2,-1 8 33,-2 2 11,0 4-17,0 0-14,5 4-7,0 13-6,4 2 19,5 3 0,-3-1-16,3-4-4,7-3-1,1-3 1,5-6 1,-3-5-2,6 0 0,-2-5-21,0-12-20,1-5-6,-7-4-18,-1-6 5,-10 0 17,2-2 31,-3 4 12,-1 5 17,-4 10 53,-2 5 8,-3 6-30,0 2-5,0 2-12,3 0-14,-3 6-15,3 12 1,1 11 8,0 2-1,2 3-5,2-4-4,4-4 0,-3-4-1,0-6-1,0-7-8,-2-4-17,-1-5 4,2 0-13,-1-3 13,3-14 10,1-8 2,4-8-4,1 2-6,5-4-4,-4 11 12,-1 5 12,-4 9 10,1 6 15,-4 4 3,3 0-9,6 6 8,1 16 10,1 0-11,7 7-9,-3-3-7,3-2-1,8-4-5,3-6 0,2-12-3,-3-2 0,5-4-1,5-20 0,-3-4-5,-1-4-27,-7-3-28,-6 4-16,-11 2-103</inkml:trace>
  <inkml:trace contextRef="#ctx0" brushRef="#br0" timeOffset="100070.0315">2232 14359 225,'-14'0'117,"10"0"-81,4 0 13,0 0-2,0 0-24,0 0-8,13 0-11,9 0 0,14-2 6,14-10 11,8 0-7,18-3-11,2 1-2,5 0-1,5-4-70,-5-2-185</inkml:trace>
  <inkml:trace contextRef="#ctx0" brushRef="#br0" timeOffset="101564.3984">7692 14389 288,'2'-13'101,"-2"-2"-72,0 4 15,0 6 8,0 4-14,0 1-3,0 0-15,0 0-15,-2 0-3,-5 6-1,-11 16 0,-3 10-1,-7 6 1,5 7 1,-2-3-2,9-1 0,5-4 0,8-10 0,3-2-1,0-8-2,17-5 1,10-5 2,5-7-1,12 0-4,5-13 0,-3-11-2,-1-2-8,-5-2-3,-12-3 4,-13 3 3,-9 0-5,-6 6 6,-8 2 1,-18 3-7,-8 5-6,-6 3 17,-4 5 4,5 4 0,3 0 1,11 0 1,13 0 5,5 0-3,7 0-3,6 0-7,16-6 6,12-5 1,13-7 1,6 4-1,-3 4-1,5 0 1,0 4 1,0 6 3,-4 0-2,-8 6-1,-4 14 0,-8 6-1,-1 1 1,-5 5-2,-7-4 1,-7 0-1,-5-5-3,-5-6-10,-1-4-9,0-4-15,-9-4-27,-4-4 2,-1-1 12,2 0 37,-1-6 2,9-11 12,4-7 5,0-6 15,13-3-11,17-6-2,5 6 6,7 1 15,9 8 17,-4 4 13,5 3 4,0 9-12,-9 5-7,-7 3-23,-5 9-18,-10 19 2,-5 4-2,-7 6 2,-6 2-4,-3-1 0,0 0-1,0-4-12,-4-6-16,-5-5-18,-1-10-11,1-3-51,7-8-17</inkml:trace>
  <inkml:trace contextRef="#ctx0" brushRef="#br0" timeOffset="102035.7846">8855 14495 105,'9'0'14,"11"0"4,1 0 17,4-2-11,-1-8-6,3-5 8,3-3-4,1-2 8,-2 1 3,-6-3-5,-5 4 2,-7 1-13,-5 1 5,-6 2-5,0 1-1,0 2-2,-11 1-7,-6 4 5,-6 2-12,-4 4 1,-6 0 1,-2 17-2,0 4 1,1 3 0,1 5 3,11-2-3,8 3 2,11 0 4,3-3-3,13-6 1,21-1 4,6-6 2,3-8 1,6-4 3,1-2-2,-1 0-6,0-9-6,-2-5-1,-2-2 0,-6 2-6,-3-3-27,-9 2-32,-5-4-75,-8 0-182</inkml:trace>
  <inkml:trace contextRef="#ctx0" brushRef="#br0" timeOffset="102935.0991">11936 14437 89,'-12'-9'193,"3"1"-136,1-1 7,4-4-8,-3 4-14,7-1 2,0 2-4,0 1-4,0 5-12,0 2-11,0 0-13,0 0 0,0 26-2,0 19 2,0 17 2,0 10 8,0 6-8,0 4-1,3 0-1,5 6 0,2-2 0,-3-12-1,-1-10-12,0-20 10,-5-19-28,1-8-2,-1-14-9,-1-3-20,0-1 12,-1-21-122,-8-10-40</inkml:trace>
  <inkml:trace contextRef="#ctx0" brushRef="#br0" timeOffset="103467.1206">11879 14389 360,'0'-25'24,"5"2"0,10 2-7,6 3-10,4 7-3,3 7-2,8 4 3,8 0-2,0 4-1,3 13-1,-3 5 0,-1 3-2,-7 2 0,-9 2-16,-8 1-18,-14 2 6,-5-2-11,-8-1 30,-22-6 10,-5-2 2,-7-4 4,-1 1 11,-2-6-10,5-3-2,10-1 4,13-5-7,9-1 10,8-2-1,0 0-11,14-3 0,19-11 9,9-5-6,10-3-3,3-3 2,0-3-2,5-3 0,-6-2 0,-3 0 11,-8 6 5,-12 1-10,-8 9-4,-10 7 0,-7 3 3,-3 2 9,0 5-2,-3 0-8,1 2-4,4 15 0,-2 8 7,3 6 8,-3 4-8,1-3-5,1-2 0,-2-2-2,3-5 0,-3-7-8,0-4-28,-3-4-38,0-8-84</inkml:trace>
  <inkml:trace contextRef="#ctx0" brushRef="#br0" timeOffset="103634.8965">12600 13984 365,'7'-9'24,"4"6"-22,6 3-2,3 8-4,7 16-2,3 8-7,-2 5-79,2 5-76</inkml:trace>
  <inkml:trace contextRef="#ctx0" brushRef="#br0" timeOffset="104375.118">13040 14437 191,'25'-9'26,"0"1"-18,4-2 24,-1-4 17,-4 2-6,-3 4-3,-5-4-16,-5 3-8,-4-2 4,-5-3 10,-2-2-12,0-2-2,-12-1-12,-12 4-4,-1 6-7,-7 8 0,-7 1-17,3 3 12,-3 17 5,7 1 2,8 1 2,9 0 3,11-3-3,4-1 0,1-4-3,18-1 2,6-6-1,5-1-4,2-6-17,-4 0-21,-4 0-8,-4-1-10,-7-7 32,-8 4 33,-5 0 8,0 4 46,0 0 6,-8 0-18,-2 1-15,-1 18-13,4 7-4,-1 7 0,5 5 7,3 7-5,0 6-3,3 7 10,12 4-12,8 5-4,2 5 4,3 11-3,-1-1-3,1 6-1,-4-6 0,-6-9-5,-5-3-28,-11-8-6,-2-4 8,-6-16-21,-15-4 52,-4-18 15,-3-11-7,-2-9 9,-2 0-3,-6-17-6,-3-11-2,-2-9 2,1-12-1,-1-11 6,11-8-9,6-9-1,12-11-3,13-5-2,1 2 0,30-3 2,15 8-2,19 7 0,9 5 2,15 15 0,-6 9 4,1 10-3,-8 10-1,-13 8-36,-12 5-77,-9 8-9</inkml:trace>
  <inkml:trace contextRef="#ctx0" brushRef="#br0" timeOffset="105469.4751">13587 14393 221,'-1'0'23,"1"0"-20,0 0-1,0 7 6,0 3 27,1 0 1,5-2-18,4-2-5,-1-1-3,4 0 2,0-3 4,2-2 4,6 0-6,2-5-4,6-8 4,-4-1-12,1-7 3,-4 3 3,-4-5-5,-6 1-1,-7-1 0,-5 2 0,0 4 0,-10 3-2,-10 8 3,-4 6 20,-6 0-23,-8 13-2,0 11 1,5 6 1,6 6 3,6 0-1,11 4 3,10-2-1,0-4 0,20-5 2,10-4 2,9-7-3,6-6-3,7-7 3,2-5-4,7 0-1,-3-7-5,0-8-4,-8-6-6,-7 0-3,-5-4-1,-8-2 14,-9-2 3,-7 5 2,-10-2 2,-4 8 5,0 6 17,0 2-8,-1 6 5,-8 4 2,-6 0-18,1 0-4,-5 16-2,-1 7 2,3 5-1,8-1 1,-2 2 2,8-2 2,3-5-3,0-1-2,12-7 1,5-1 1,5-10 0,5-1-2,-1-2 0,3 0-3,-4-10-8,-5-2 1,-4-2-4,-11-3 2,-5 0 9,-3-1-7,-20 0-2,-6-1 10,-3 0-1,-4 4-1,-1-3 1,9 8 3,8 1 1,8 5 4,9 1-1,3-2 5,0-1-2,21 0-7,9-2-1,9 5 1,-1 0 0,5 3 0,4 0 1,-3 0 0,-2 6 3,-1 11-1,-8 2 0,-6 6-1,-11 1 7,0 1-5,-9-3-4,-6-3 0,-1-4-4,0-1-5,0-9-3,-6-3 2,-4-4-8,-1 0 16,2-7 1,-1-10 1,-1-6-2,7-1 2,2-9 2,2 0-2,0-3 0,17 3-2,8 5-1,2 11 3,4 5 1,5 8 4,-6 4 5,-1 0-1,-4 8 0,-2 14-1,-3 3-5,-5 6 1,-2-2-2,-2 4 1,-5-1-3,-2-5-8,-1 0-19,-3-1-38,0-4-151</inkml:trace>
  <inkml:trace contextRef="#ctx0" brushRef="#br0" timeOffset="105854.1131">14992 14626 416,'0'0'61,"0"0"-40,0 0 4,0 0-2,0 0-12,0 0-7,0 0-3,0 3 3,-6 5-3,-1 0-1,5-3 0,-1 0 1,3-2-1,0-3 0,0 1-4,0-1-1,0 3 1,3-3 3,6 0-11,-1 0-5,0 0 6,-5-3 9,-1-4 2,-2-2 1,0 0 2,0 1 14,-13-3-9,-5-3 3,-9 0-11,0 0-1,-7 3-33,-11-3-94</inkml:trace>
  <inkml:trace contextRef="#ctx0" brushRef="#br0" timeOffset="290611.0227">19379 9753 268,'-15'-1'20,"6"-6"-16,6 5 8,3 2-1,3-3-2,15 3-2,3 0 3,4 0-4,2 0-6,0 0 1,1 0 1,0 0 0,-1 0 3,2 0-1,-1 3-2,-1-3-2,6 0 1,-1 0-1,7 0 1,4 0-1,4 0 0,-3 0 0,4 2 3,-4-1 0,-1 0 1,-3 2 0,6 2 2,-1-3-2,4 4 1,1 0-2,0 1 1,4 0-4,-2-1 0,5 1 1,4-2-1,6 0 0,3 0 0,3-1 0,2 0 5,1-1 0,0 0-1,-4-1-2,-2-1-1,0 1 0,-3-2 0,5 2 0,2 1 0,-1-3 3,5 4-1,-5 1-1,1-2 7,1 2 2,2 2-4,0-2-2,0-1 1,-4 0-2,-5-1-2,3 0-2,-5-3 1,-1 3 0,1-3-1,-3 2 1,-2-2 0,-2 0 2,6 0 1,0 0 2,4 0 0,-8 0-1,0 0-1,-6 0-2,-4-2 1,4 2-1,-7 0 0,-2 0 3,-3-3-3,-8 3-1,-6 0 4,-2-2 2,-4 2-4,2-1-1,0 0-2,-1-1 1,-3-1-1,5-2 0,-1 2 0,0 1 0,-4-3-4,-9 0-9,-4 0-6,-7-1-38,-2-4-143</inkml:trace>
  <inkml:trace contextRef="#ctx0" brushRef="#br0" timeOffset="294595.7279">3835 11684 137,'0'0'29,"0"0"-13,0 0 13,0 0 7,0 0-14,0 0-1,0 0 2,0 0-2,0 0-1,0 0 5,0 0 1,0 0-2,0 0-5,0 0-2,0 0-4,0 0-7,0 0-4,0 0-2,0 0 0,0 2-1,0 5 1,0 2 1,0 1 1,6 0 1,2-3 4,2-2-2,-3-2 4,4-3-3,1 0-2,-2 0 0,4 0 0,-1 0-1,-1-1-3,1-9 1,-2-2-1,-2-1 0,3 1-1,-9-1 1,3-2-2,-6 1 0,0 2-1,0-1 3,0 1-1,0 3-1,-3-3-3,-6 3 4,0 1 1,0 3 0,0-2 7,-3 2-6,2 3 0,-1-1 2,-1 1-2,3 1 8,0 1-9,-4 0 0,2 0-1,0 6 0,-1 8-1,1 5-3,-4 10 5,3 0 0,3 3 0,-4-3 0,4 3 0,1-4-1,0-2 1,3-3 0,2-3-1,3-3 1,0-1 0,0-4-2,0-2 2,0-2 0,2 0 0,8 3 0,3-2 0,1 1 7,7-2-3,1-4-2,1 1 0,5-2-1,-1-3 0,-2 0 0,3 0-1,-1 0 0,-1-5 0,0-5-1,0-2-3,-2-2 3,0-2-7,-4 2-13,-6-1-24,1 1-9,-8 5-58,-2 1-58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0-01-17T06:26:03.4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4796 2167 171,'-39'0'49,"12"10"-28,6 1-6,6 3 7,5-3-8,4 3 2,3-6-7,2 3-3,1 4 4,0 2-2,0-1-2,0 1 2,0 2-3,0 0-1,4-1-1,-3 7-1,4-8 0,-1 4-1,1-4 0,0-6 1,2-5 1,3-3 5,1-3-1,5 0 3,4-15 0,7-9-1,3-4-2,-1-8-6,-5-1 1,-6-5 0,1-5 0,-4 3-2,-9-2-6,-2 0-15,-4 1-1,0 0 2,-4 3 12,-8 5 8,0 5 4,3 6-2,2 9 13,4 3 8,0 5-13,3 5 11,0 0-5,0 3-7,0 1-3,0 0-4,0 0-2,0 0-1,0 15-11,0 15 12,0 15 1,0 7 21,0 6-8,0-3-5,0-1-4,0-8 1,5 0-4,3-2 0,6-10 0,0-11-2,3-3-3,1-10-21,7-5-36,3-2-52,7-3-72</inkml:trace>
  <inkml:trace contextRef="#ctx0" brushRef="#br0" timeOffset="286.7152">5349 2372 165,'-10'-3'264,"7"1"-229,3 1-31,0 1-4,0-2-49,15 2-54,14 0-81</inkml:trace>
  <inkml:trace contextRef="#ctx0" brushRef="#br0" timeOffset="450.4379">5642 2406 381,'0'0'27,"0"3"-25,0-1-2,14 3-18,10 0-25,9-5-75</inkml:trace>
  <inkml:trace contextRef="#ctx0" brushRef="#br0" timeOffset="616.9761">6019 2434 445,'-21'0'23,"9"0"-1,6 0-14,5 0-7,1 0-1,0 0-39,0 0-129</inkml:trace>
  <inkml:trace contextRef="#ctx0" brushRef="#br0" timeOffset="1328.1582">6492 2244 291,'-14'-9'47,"-5"4"-22,5 5-4,-8 0-11,0 0-7,1 4 0,-6 14-1,6 4-1,2 5 9,8-1-6,4 0-2,7-4-2,0 0 0,0-5 1,18-1 0,4-4 0,5-6-1,4-6-4,1 0-20,0-22-22,-5-1-5,-3-10 5,-9-1 5,-3-9 30,-5-6 11,-4 1 3,-3-3 4,0-2 6,0-5 7,-1 4-2,-7 1-3,-3 7 14,5 17 12,-2 8 17,5 13-1,1 6-5,2 2-39,0 9-13,0 25-7,0 14 7,0 11 12,2 1 0,1 1-9,2-5 1,-2-8-4,3-6 1,4-4-2,0-9 0,5-7-17,1-5-48,-1-3-38,-4-2-147</inkml:trace>
  <inkml:trace contextRef="#ctx0" brushRef="#br0" timeOffset="2347.603">7061 2273 383,'0'-31'46,"0"7"-9,0 7-8,0 4-3,0 2-7,-3 5 0,-3 4-5,-5-1-4,-2 3-6,0 0-4,-8 15-3,-4 14-1,3 5 2,-1 5 1,8-3 0,6 0 1,3-5-1,5-11-1,1-5-2,0-6-1,3-6-7,12-3-5,13-10-15,2-13 19,6-13 6,-3-4-10,-3-6-11,-5-7 11,-11-1 1,-6 4-4,-8 2-6,0 0 14,-12 1 12,-6 5 10,-4 2 13,5 8-3,3 10 7,9 8-10,2 9 19,3 5-19,0 0-17,0 8-5,3 21 4,8 9 1,3 14 10,-3 1-3,4 4-2,-3-5-3,-4-2-1,2-7 0,0-10-1,-1-7 0,3-5-2,-3-8-10,6-1-42,0-5-25,5-2-60</inkml:trace>
  <inkml:trace contextRef="#ctx0" brushRef="#br0" timeOffset="2567.158">7567 2276 346,'0'0'79,"1"0"-37,4-3-23,-2 3-18,0 0-1,5 0-3,5 0-3,5 8-32,12-1-84</inkml:trace>
  <inkml:trace contextRef="#ctx0" brushRef="#br0" timeOffset="2730.996">7871 2336 365,'-10'0'65,"7"0"-33,3 0-19,0 0-13,0 0-2,13 2-54,11 1 11,15-1-100</inkml:trace>
  <inkml:trace contextRef="#ctx0" brushRef="#br0" timeOffset="2896.3058">8233 2332 379,'-8'0'41,"2"0"6,4 0-14,2 0-17,0 0-14,0 0-2,0 2-4,5 3-35,10 0-4,0-1-108</inkml:trace>
  <inkml:trace contextRef="#ctx0" brushRef="#br0" timeOffset="3300.9611">8687 2301 127,'3'-7'90,"-3"1"-30,0-2 2,0-4-17,0 3 0,0-3-8,0 3-14,-10 5-5,-1-3-5,-2 1-9,-3 4-3,0 2 4,-4 0-5,2 8 0,3 9 0,2 3-1,2 1 0,5-1 1,6 1 0,0-3 0,0-4 0,14-6-3,5-4-6,8-4-18,5 0-25,1-15-22,-3-6-49,-2-5-41</inkml:trace>
  <inkml:trace contextRef="#ctx0" brushRef="#br0" timeOffset="3534.159">8802 1983 43,'0'-53'90,"-7"1"-28,-7 5-28,2 12 20,3 12 20,6 13-12,0 7 0,3 3-35,0 0-27,0 25-9,0 11 9,0 17 6,0 3 4,0 1-3,0 2 2,0-7-4,-3-4-4,2-6 0,1-3-1,0-11 0,0-2 0,14-7-21,5-8-58,3-1-89</inkml:trace>
  <inkml:trace contextRef="#ctx0" brushRef="#br0" timeOffset="4132.6172">9303 2196 285,'0'-11'100,"-9"-2"-56,-4 1 1,-1 0-17,0 2-20,-5 0-1,0 8-1,0 2-6,-1 0 2,0 9-2,0 8-2,4 8 2,7 6 0,2-2 1,7-2-1,0 0 0,16-4 0,9-3 0,5-9 0,6-8-6,3-3-24,2-12-15,3-13-10,-7-12-17,-7-5-13,-6-3 23,-7-4-44</inkml:trace>
  <inkml:trace contextRef="#ctx0" brushRef="#br0" timeOffset="4374.7871">9393 1755 90,'-21'-36'61,"4"7"15,6 16 6,3 5-22,8 5-8,0 3-34,0 0-18,0 22 0,6 12 2,6 13 7,-3 12 11,0 4 7,1 0-3,-2 2-6,2-4-5,3-6-6,0-11-1,0-5-4,2-11-1,0-3-1,3-3-1,3-7-11,5-6-55,4-9-83,4 0-107</inkml:trace>
  <inkml:trace contextRef="#ctx0" brushRef="#br0" timeOffset="4651.4136">9989 2263 444,'-2'0'66,"2"0"-39,0 0-18,0 0-7,0 0-2,0 0-12,10 0-32,6 0-31,4 0-204</inkml:trace>
  <inkml:trace contextRef="#ctx0" brushRef="#br0" timeOffset="4830.1582">10331 2290 429,'0'0'33,"0"0"19,0 1-24,0-1-5,0 0-19,0 2-4,7-1-2,10 2-11,2 1-43,10-3-126</inkml:trace>
  <inkml:trace contextRef="#ctx0" brushRef="#br0" timeOffset="5003.2179">10705 2297 276,'0'0'189,"0"0"-126,0 0-30,0 1-15,0-1-6,2 0-12,3 0-2,6 3-16,1 6-37,1-5-131</inkml:trace>
  <inkml:trace contextRef="#ctx0" brushRef="#br0" timeOffset="5424.612">11250 2307 312,'-2'-11'65,"-4"-4"-19,-1 2-24,0 1-2,-1 3-7,0 6 0,-3 3 12,-3 0-18,-4 0-6,-3 0-1,-3 15 1,2 7 0,0 2 2,8-1-1,5 0 1,6-5-3,3 2-1,0-3 1,2-4 1,13-6-1,8-3-3,9-4-6,1-4-6,6-16-18,-2-6-32,0-9-10,-1-5-8,-9-9-19,-2 1 47,-13-5-13</inkml:trace>
  <inkml:trace contextRef="#ctx0" brushRef="#br0" timeOffset="5648.3891">11371 1933 20,'-16'-55'81,"3"7"-29,6 10 17,4 14 25,1 9-24,2 10-29,0 3-11,0 2-25,0 3-5,2 21-6,1 9 6,3 11 12,-6 4 6,0 8-3,0 4 2,0 0-4,-2-2-1,-4-1-6,6-8-4,0-6 0,0-10-1,6-8 0,8-8-1,8-10-12,14-6-62,8-1-111</inkml:trace>
  <inkml:trace contextRef="#ctx0" brushRef="#br0" timeOffset="6736.8648">3920 1494 28,'-21'-35'391,"-6"18"-327,10 4-11,17 9-16,0 4-19,0 0-18,0 34-7,5 18 3,12 23 4,5 16 6,-1 7-3,0 2 0,-3-2-1,-12-6-2,-6-8 1,0-8-1,-5-7 0,-17-11 1,-5-7 0,-4-12 0,-8-6-1,-4-12-2,-5-7-7,1-12-16,-3-2-51,6-19-58,3-18-130</inkml:trace>
  <inkml:trace contextRef="#ctx0" brushRef="#br0" timeOffset="7515.6871">3974 1468 242,'0'-5'81,"0"1"-65,18-2-11,1-3-4,5-1 2,6 4-3,7-3 2,6 4 1,14-4 7,16-4 2,11 2-8,10 0-3,10 2-1,5 4 0,4 1-1,2 4 0,-1 0-7,-2 1-15,4 5 6,-1 2 3,10 1 6,0 0-3,6 6 8,13-1 0,0-3 1,10 0-6,6-1 8,6 0 0,12 4 0,3-3-1,6-3 1,6-5 1,10 2-1,1-1 4,5 1 0,3 4-2,-2-9-2,2 2 0,-2-1 1,0-1-1,-5 3 0,2-3-2,-10 0-1,-10 0 1,-10 0-2,-4 5 4,-16 0 3,-11 2-2,-16-3 1,-16 4-1,-18 1-1,-16 2 1,-16 0-1,-14 1 0,-9-4 1,-9-2-1,-10-3-1,-7 0 1,-7 1 0,-2-1-4,-6-2 0,0-1 0,0 0 3,0 0-1,0 0-1,0 0-37,0 0 8,0 0-40,0-4 5,1 0 18</inkml:trace>
  <inkml:trace contextRef="#ctx0" brushRef="#br0" timeOffset="7801.0961">11080 1589 12,'19'-5'24,"0"0"4,0-1-12,3 6-8,0-2-4,5 2-3,0 0 0,0 0 1,1 0 1,11 0 2,-3 0 12,9 0 17,-1 0 2,3 0-7,-3 0-6,-2 0-5,-6-2-3,-8 0-2,-3-1-10,-2-1 0,-3 1-1,0 1-2,-1 0 0,-4 2 0,3-1-2,-3 1 2,-2 0-1,0 0 1,-2 0-2,-3 0 2,2 0-2,-2 0-24,-2 4-47</inkml:trace>
  <inkml:trace contextRef="#ctx0" brushRef="#br0" timeOffset="8326.143">11861 1598 114,'0'0'32,"0"0"3,0 0-13,0 0-4,2 0-8,-1 0 0,-1 0-6,5 5 6,-1 7 3,-1 8 17,-2 13 0,-1 6 11,0 12-13,-1 14 0,-14 10 4,1 7 8,-3 6-8,3 4-10,8-5-9,6-6-8,2-13-4,21-14 2,5-11-1,15-8 1,8-9-3,4-11-4,6-5-57,-7-10-139</inkml:trace>
  <inkml:trace contextRef="#ctx0" brushRef="#br0" timeOffset="9856.1548">1689 2023 402,'0'-35'27,"-24"17"-9,0-1-3,0 7 1,-3 4-2,-3 7 6,1 1-7,-6 9-4,1 11-7,-3 6 1,4 6 2,9-1 2,5 3-4,4-3 1,15-2-4,0-8 0,10-3 0,18-6 0,8-9 1,11-3-1,6-9-13,1-16-8,1-9-19,-4-2 2,-5-10 8,-10-2 5,-9 1 16,-14 1 1,-13 1 0,0 3 4,-6 1 4,-12 0 5,-1 7 12,1 3-2,5 4 12,4 7-8,4 11 1,5 7 13,0 2-18,0 0-15,0 0-2,0 25-6,9 13 8,0 12 12,0 9 3,-1 4 4,-3 2-8,-2-2-4,-1-5-3,7-10-3,3-9-1,3-8 0,4-12 0,3-6-1,4-6-25,9-5-37,1-2-60,-1 0-145</inkml:trace>
  <inkml:trace contextRef="#ctx0" brushRef="#br0" timeOffset="10081.153">2221 2118 437,'0'0'44,"0"0"-25,0 0-17,2 0-2,4 0-35,4 1-53,5-1-154</inkml:trace>
  <inkml:trace contextRef="#ctx0" brushRef="#br0" timeOffset="10252.1542">2445 2131 325,'-8'0'162,"5"0"-137,3 0-6,0 0-15,0 0-4,0 0-12,16 1-49,13 2 10,9-3-172</inkml:trace>
  <inkml:trace contextRef="#ctx0" brushRef="#br0" timeOffset="10420.1502">2811 2126 420,'-2'0'63,"2"0"-13,0 0-26,0 0-12,0 0-11,0 0-1,0 0-42,9 0-59,10 0-99</inkml:trace>
  <inkml:trace contextRef="#ctx0" brushRef="#br0" timeOffset="10777.3752">3309 2098 278,'0'-13'57,"-3"0"-16,-6-3-14,-3 4-13,-6 2-2,1 5 4,-2 5-5,-2 0-3,0 0-2,-3 8-3,-1 11-1,4 2 0,5 4 6,4 1-4,9 1-1,3-6-2,0-1-1,6-3 0,19-5 0,2-5 0,6-7-2,8 0-39,2-8-50,-3-9-66</inkml:trace>
  <inkml:trace contextRef="#ctx0" brushRef="#br0" timeOffset="11048.9761">3353 1693 113,'-10'-47'94,"3"11"-13,4 10 1,3 11-41,0 10 14,0 1-18,0 4-20,0 0-17,0 21 1,0 15-1,0 20 22,0 7 0,-5 7-4,2 2-4,-3-8-6,6-5-1,0-7-5,0-13-2,3-8 0,14-8 0,0-10 0,7-5-2,4-4-36,-2-4-115</inkml:trace>
  <inkml:trace contextRef="#ctx0" brushRef="#br0" timeOffset="24273.0953">12540 1953 61,'12'-30'199,"-5"-2"-111,-2-1-61,-5 5-2,6 17 2,-6-2 5,0 8 5,0 0-10,0 3-9,0 2-9,0 0-7,0 0 0,0 0 2,0 2-3,0 18-1,0 8 2,0 9 2,0 5 1,0 3-3,6 4-1,4-1-2,-2 5 2,5 0-2,-4 6 1,-4-1-56,-5-7-90</inkml:trace>
  <inkml:trace contextRef="#ctx0" brushRef="#br0" timeOffset="25824.7339">4925 3306 280,'2'-17'40,"-2"-3"9,0-3-15,0 4-5,0 2-6,0 5 23,-5 2-25,-3 1-1,-3 1-5,-2 3-10,4 2-5,-6 3 10,-9 0-2,-6 16-8,-6 7 0,3 6 0,7 3-1,5-1 0,7-1 1,7 3 0,6-6-1,1 2 0,4-6 0,14-8-2,7-7 1,5-8-3,6 0-15,3-6 10,-1-17-23,-2-8 1,0-8 10,-5-4 8,-8-2-3,-7 0 9,-4 0 8,-11 1 1,-1 2 0,0-1 0,-10 4 4,0 0-1,1 6 4,7 5 4,-4 6-3,6 10 4,0 3-9,0 8 3,0 1-6,0 0-1,0 5-5,0 20-2,0 9 7,0 10 3,0 6 7,0 6-3,-2-2-5,2 3 2,0-3-1,0-4 0,10-6-3,6-6 2,3-6-2,4-6 0,3-2-8,7-9-112</inkml:trace>
  <inkml:trace contextRef="#ctx0" brushRef="#br0" timeOffset="26014.139">5454 3396 335,'0'-9'42,"0"0"-14,0 3-26,4 1-2,14 0-29,7 0-11,6-2-74</inkml:trace>
  <inkml:trace contextRef="#ctx0" brushRef="#br0" timeOffset="26193.2649">5810 3330 302,'0'-2'91,"0"1"-54,0-2-13,0 0-4,0 3-20,3 0-5,7 0-27,10 0-51,7 0-66</inkml:trace>
  <inkml:trace contextRef="#ctx0" brushRef="#br0" timeOffset="26366.0493">6222 3280 349,'-2'-6'47,"-1"1"-8,2 4-12,1 1-23,0 0-4,0 0-8,13 0-46,11 3-35,12 0-56</inkml:trace>
  <inkml:trace contextRef="#ctx0" brushRef="#br0" timeOffset="27017.1589">6651 3304 51,'12'-13'55,"-1"2"-2,-1-3 6,-4 2-8,-3-1 13,-3-1-18,0 1 9,0-3-22,-6 3 0,-9 3-26,-1 4-5,-4 6 4,-2 0-5,-1 4 5,-2 15-5,1 5 0,4 4-1,6 2 0,1-3 1,13 0-3,0-5 0,0-2 2,16-6 0,-2-9-4,9-5 0,4 0-6,0-17-10,1-7-23,-1-3 20,-3-6-6,-4-6 16,-4 3 7,-9-4 6,-7-1 0,0 0 0,-9-2 1,-10 1 1,4 3 9,2 6-3,5 4 3,-1 7 9,4 7-2,5 6-8,-1 7-4,1 2-5,0 0-1,0 0-7,0 23 5,0 8 2,0 6 1,0 4 7,0 8 8,0 2-9,0-3 8,1 0-12,7-6-1,4-3-1,4-1 0,3-8-2,3-3-3,2-13-125</inkml:trace>
  <inkml:trace contextRef="#ctx0" brushRef="#br0" timeOffset="27697.9913">4688 4018 220,'-13'0'22,"4"0"-16,6 0 6,0 0 11,3 0-7,0 0 26,0 0-5,0 0-19,14 0-12,27 0-5,23-6 1,32-7 2,29-2-2,23-5 3,15 1-3,12-1-1,-3 1 0,1 2 1,-12-2 3,-6 1-2,-9 1-2,-16-1 2,-15 1-2,-20 2-1,-23 4-1,-23 3-3,-21 2-42,-17 1-6,-11 4 39,0-1 7,-3 0-31,-3 2 17,3 0 8,3 0-8,0 0-91,14 0 46</inkml:trace>
  <inkml:trace contextRef="#ctx0" brushRef="#br0" timeOffset="28232.7006">6192 4441 220,'-9'-5'56,"1"-2"-8,1 2 19,-2-2-41,0 2-14,0 5 16,-1 0-17,-4 0-6,-9 8-5,0 11 0,-1 5 0,-1 5 2,4 2-1,6-1-1,5-1-1,7-2 1,3-4 1,6-6-1,19-4 1,9-9 0,6-4-1,2-3 0,-3-18 0,-6-3 0,-8-4 0,-10-3 1,-12 0-1,-3-2 2,-16 1-2,-17 3 0,-9 9-3,-4 4 0,1 10-15,1 6-16,8 0-67,10 15-134</inkml:trace>
  <inkml:trace contextRef="#ctx0" brushRef="#br0" timeOffset="29048.9195">6674 4498 330,'-6'-32'33,"3"2"-17,3 8-6,0 0-3,-2 7 0,1 8 13,-2 5 2,-5 2-22,-1 6 14,-7 15-13,-5 8 4,-1 6-3,7 2 0,3-2 2,9-3-4,3-8 0,0-4-3,16-6 3,8-7-1,4-7 0,8 0 0,0-15-13,3-11-14,-9-8-8,-2-2 6,-9-11 8,-7 2-2,-3-6 20,-3-2 3,-1-2 1,-5-2 1,0-1 1,0 0-1,-8 3 9,-1 9 18,2 9 14,1 15-8,2 10-10,3 11 6,1 1-29,0 14-1,0 16-3,5 16 3,1 6 0,6 7 3,-5 5-1,-4 0 1,-1-4-2,-2-3 3,3-6-2,3-7 0,1-9-1,3-8-1,0-9 1,9-4-1,-3-7-4,9-2-44,4-5-57,3 0-80</inkml:trace>
  <inkml:trace contextRef="#ctx0" brushRef="#br0" timeOffset="29245.7915">7386 4504 6,'0'-6'421,"0"4"-374,0 2-24,0 0-19,0 0-4,0 0-44,10 2-73,4 7-14</inkml:trace>
  <inkml:trace contextRef="#ctx0" brushRef="#br0" timeOffset="29402.5831">7667 4541 372,'-3'-3'33,"3"1"-9,0 2-18,0 0-6,11 0-39,14 0 14,9 0-103</inkml:trace>
  <inkml:trace contextRef="#ctx0" brushRef="#br0" timeOffset="29574.9412">8086 4512 422,'0'-5'55,"0"1"-11,0-1-25,0 4-17,0 1-2,0 0-7,6 0-62,6 0-29,6 4-105</inkml:trace>
  <inkml:trace contextRef="#ctx0" brushRef="#br0" timeOffset="30174.0641">8472 4470 214,'0'-16'83,"0"1"-45,0-4 0,-13 4 26,-4 1-42,0 6-1,-5 3-5,0 5-16,-6 0 8,3 3-8,0 13 0,7 4 0,3 4-1,10 1 1,2-4 4,3 1-4,0-6 1,8-2-1,8 0 0,6-10 0,3-4 0,5 0-6,-1-1 1,-2-17-18,-2-6 5,-1-6 7,-5-5 6,-2-6 2,-2-3 2,-6-4 0,-3-5 1,-1 0 0,-5 0 0,0 1 0,0 6 0,0 4 1,-5 14 1,0 10 4,2 9 30,2 8-11,-1 1-17,1 1-8,-2 26-8,1 12 8,-1 14 4,-3 3-2,2 3 0,2 0 2,2-1-1,0-4-1,0-1-2,0-5 1,2-4-1,5-6 0,1-4-2,1-9-98,-4-14-274</inkml:trace>
  <inkml:trace contextRef="#ctx0" brushRef="#br0" timeOffset="31890.3025">12989 2101 202,'-1'-24'45,"-8"-2"23,1 2-36,8 11-4,0 1 26,0 3-29,0 4-13,0 4 3,0-1-5,0 2-2,-2 0 0,-2 0 1,-3 0-8,-2 5 0,-6 10 4,-3 6-4,-6 4 1,2 0 0,5 1 0,4 1-1,7-1-1,2-2 0,4-1 2,0-6-2,14-2 0,12-7 0,1-4 1,4-4 1,7 0-1,0 0 0,-4-9-1,-4-7 0,-15-4-1,-2-4 1,-10 2 0,-3-5 0,-7 3-2,-16-2 0,-5 1-2,0 6 3,4 4 1,6 6 0,9 4-7,6 5 6,3 0-49,0 14-56,3 4-23</inkml:trace>
  <inkml:trace contextRef="#ctx0" brushRef="#br0" timeOffset="32087.1636">13429 2131 363,'0'-8'83,"0"6"-40,0 2-19,0 0-19,0 0-5,4 0-5,10 5-4,11 9-69,8-2-117</inkml:trace>
  <inkml:trace contextRef="#ctx0" brushRef="#br0" timeOffset="32258.0793">13748 2162 409,'-15'-5'22,"5"3"3,7 2-15,3 0-10,0 0-13,0 12-30,18 5-92,10-5-80</inkml:trace>
  <inkml:trace contextRef="#ctx0" brushRef="#br0" timeOffset="32439.0107">14144 2166 304,'0'-11'93,"0"8"-38,0-3 4,-3 2-24,0 2-20,3 2-11,0-2-4,0 2-4,0 0-17,0 7-130,0 0-70</inkml:trace>
  <inkml:trace contextRef="#ctx0" brushRef="#br0" timeOffset="32948.3025">14373 2094 137,'3'-13'67,"-1"6"7,-2 0-12,0 3-3,0 3-14,0-2-8,0 3-28,0 0-7,0 0 7,-9 8-6,-4 7-3,3 5 6,1 1-5,5 5 1,4-4 1,0 8-2,0-9-1,1-4 0,13 0 1,4-5-1,1-4 0,7-6 0,0-2 0,3 0 0,-1-7 0,-1-9 0,-2-5 0,-5-5 2,-4-3-1,-6-2 0,-6-5 0,-4 4 1,-9-2 2,-17 7 2,-11 6-6,-8 8 2,-3 13-2,-8 0 0,2 5 0,5 22-30,7 0-110</inkml:trace>
  <inkml:trace contextRef="#ctx0" brushRef="#br0" timeOffset="34096.0826">14943 1927 244,'0'-18'72,"-10"-2"19,-1 5-34,7 3-9,0 7-9,3-2-5,1 1-7,-2 3-7,2 2-4,0 1-9,0 0-7,0 1 0,0 20-5,0 11 4,0 11 1,0 7 0,0 7 1,0 1-1,0 2 0,-2-1 0,2-6-3,0 1-21,0-10-34,0 0-43,0-5-88</inkml:trace>
  <inkml:trace contextRef="#ctx0" brushRef="#br0" timeOffset="35124.2754">15284 2094 87,'0'-10'36,"0"4"-9,0 1 7,-4 0 4,2 0 1,1 2-6,-2 0-9,-2 0 4,5 0 17,-1-2-10,-2 3-2,2 1 1,-1 1-13,-1 0-11,2 0-10,-7 3 0,-4 13-4,-1 7 1,-2 1 2,8 5-2,4-5 3,3 1 3,0-5-2,6-2-1,11-5 0,10-2 0,3-4 3,3-3-2,3-4 2,-6 0-2,-2-8-1,-4-6 0,-8-7-1,-6-2 1,-7-2 0,-3-4 0,-1 0-1,-18 7-1,-5-4 2,-3 9 4,-2 2-4,4 7-2,0 8 2,7 0 0,6 0-2,7 4-49,5 11-99,0-1-128</inkml:trace>
  <inkml:trace contextRef="#ctx0" brushRef="#br0" timeOffset="35357.536">15762 2187 357,'0'0'62,"0"0"-19,3 0-37,-3 0-6,4 0-2,7 0 0,7 0-5,2 9-46,4 0-127</inkml:trace>
  <inkml:trace contextRef="#ctx0" brushRef="#br0" timeOffset="35521.137">16025 2213 255,'-13'-6'108,"3"3"-75,4 1 0,6 2-25,0 0-8,0 0-37,9 3-71,11 5-54</inkml:trace>
  <inkml:trace contextRef="#ctx0" brushRef="#br0" timeOffset="35709.847">16433 2208 264,'-2'-10'114,"-5"5"-55,0-3 1,4 4-40,3 4-14,-2 0-6,1 0-1,-2 0-12,-2 6-116,1 1-111</inkml:trace>
  <inkml:trace contextRef="#ctx0" brushRef="#br0" timeOffset="36600.301">16755 2092 238,'0'-5'52,"0"0"6,0 4-31,0 1-17,-6 0-10,-1 0 18,-4 0-13,1 13-5,-1 2 1,2 7-1,2-1 0,3 4 4,4 0 3,0-2-7,1-2 1,12 1-1,3-2 0,3-6 1,8 1 2,2-2 1,6-13-3,-2 0 0,-2 0 0,-8-6 1,-1-7-1,-4-5 0,-11-7 0,-2-4 2,-5 3 0,-5-10 11,-16 7-4,-6-4-8,0 7 2,-2 5-3,-1 7 0,6 6-2,5 8-10,2 0-6,5 14-4,-4 11-109</inkml:trace>
  <inkml:trace contextRef="#ctx0" brushRef="#br0" timeOffset="37088.2377">17264 1936 217,'-6'-11'63,"4"0"21,1 5-21,1 1-11,0 3-13,0 2-4,0 0-23,0 0-12,1 12-4,7 11 2,0 9 2,0 10 2,-2 10-1,-1 2 2,-2 7 0,1 6-2,-4 0-1,0-2-1,0 1-12,-10-10-104,-14-20-255</inkml:trace>
  <inkml:trace contextRef="#ctx0" brushRef="#br0" timeOffset="38550.3293">6854 5356 152,'3'-20'55,"-3"1"7,0 1-3,0 0-11,0 8 3,0-1-3,0-2-7,-10 3-13,4-2-13,-6 3-3,-2 3-4,-5 4-8,-9 2 0,-2 0 0,-3 13 5,2 7-5,3 3 0,11 1-1,1 6-2,8-4 3,5-1-1,3-5 1,6-6-2,16-5-2,11-4-1,10-5-10,8 0-13,6-8-8,-4-15-17,-6 0 18,-4-6-1,-13-5 19,-11 5 13,-9-5-14,-8-4 16,-2 2-5,0-3 7,-6 0 0,-3 0 0,-3 2 1,1 6 0,3 6 6,2 6 15,3 10 5,3 4 5,0 5-14,0 0-18,0 13-6,0 18 5,0 8 1,1 7 4,2 7 5,-1 2-3,1-1-6,2-8 1,5-4-1,0-6 1,4-5-1,-1-10 0,-1-2-17,4-8-59,4-3-67</inkml:trace>
  <inkml:trace contextRef="#ctx0" brushRef="#br0" timeOffset="38755.2912">7491 5335 394,'-6'-6'56,"3"2"-19,3 3-1,0-1-33,0 2-3,0 0-28,18 0-39,6 0-19,6 0-220</inkml:trace>
  <inkml:trace contextRef="#ctx0" brushRef="#br0" timeOffset="38927.1418">7879 5283 342,'0'-3'59,"0"-1"-31,0 2-18,0 2-10,10 0-22,8 0-23,10 0-30,5 0-205</inkml:trace>
  <inkml:trace contextRef="#ctx0" brushRef="#br0" timeOffset="39084.1533">8273 5235 132,'0'-7'241,"0"6"-174,0 1-21,0 0-32,0 0-13,0 0-1,0 0-16,4 0-85,9 2-5</inkml:trace>
  <inkml:trace contextRef="#ctx0" brushRef="#br0" timeOffset="39690.137">8601 5224 70,'0'-8'115,"0"0"-71,3-4-4,1 0-6,-2-4 2,-1 8 13,-1 1-20,0 3-10,0 4 8,-7 0-22,-8 1-4,-6 16 17,-3 12-18,0 3 0,6 1-1,6 0-1,8 0 1,4-8-1,0-4 1,12-7 0,10-4 1,7-5-4,0-5-23,4-3-19,3-16-4,-5-5-21,-5-3-11,-4-3 4,-10-2 56,-6-2 22,-6 0 0,0-2 13,-7-2 50,-6-3-42,0-1 0,4 3 2,-1-5-1,7 4-17,3 3 20,0 3-13,0 10 1,0 4 17,0 5-12,1 6 5,-1 6 15,0 3-18,0 0-20,0 16-1,0 19 1,2 8 9,0 8 11,0 8-5,3 0-6,1-1-6,1-1-1,2-7-2,2-6 0,-1-5-5,3-11-138</inkml:trace>
  <inkml:trace contextRef="#ctx0" brushRef="#br0" timeOffset="40284.8354">6727 5922 156,'-10'0'113,"5"0"-92,5 0-3,0-2 11,0 2-11,0-3 2,5 0 1,28-4-15,16-5-5,27-2-1,18 2 1,22 0-1,16 0 0,15 3 1,13-2-1,16 2 3,12-2-3,6-2 0,-6 3 0,-8-1 0,-14-2 0,-22 2 1,-15-3 1,-27 0-1,-21 4-1,-30 1 0,-26 2-1,-22 1-2,-3-2-16,-25 4-54,-13 2-65</inkml:trace>
  <inkml:trace contextRef="#ctx0" brushRef="#br0" timeOffset="40914.292">8307 6210 229,'0'-7'31,"0"4"-1,-4-2 13,0 1-3,0 1-10,1 0-6,-4 1 3,2 2-4,-2 0-12,-3 0-7,-3 5 0,-4 10-4,-2 4 1,3 8 2,0 1-2,8-1-1,5 2 0,3-1-1,0-5 1,11-4 0,12-5 1,3-6-1,5-8 1,3 0 4,1-9-3,2-10-2,-7-4-1,-11-5-2,-7-1 3,-12-3 0,0 1 2,-12-2-2,-15 3-2,-7 4 1,1 13-2,0 6-5,8 7-4,3 0-40,3 14-67,6 6-180</inkml:trace>
  <inkml:trace contextRef="#ctx0" brushRef="#br0" timeOffset="41670.5105">8909 6341 209,'-19'-10'68,"-7"0"-43,6 6 8,-4 3-18,0 1-5,-3 0-1,3 8 15,3 9-14,4 6-8,8-1 1,5 5 0,4 0-1,0-3-2,13 0 0,14-3 4,8-7-2,4-6-1,3-7 0,1-1 1,-3-7-2,-8-12-10,-7-6 7,-5-4-3,-9-6-2,-3-7 8,-5-3-3,-3-5 2,0-1 1,0 0 0,-8 1 0,-5 1 1,-2 4-1,0 8 1,5 7 4,2 10 8,-1 7 7,8 7 3,-1 6 0,1 0-23,1 13-1,0 16 0,0 8 1,0 9 3,0-3 5,4 7-2,7 2 1,-2-4 9,2-5 8,7-1-24,-3-6 1,6-4-1,-1-3 0,0-5 0,-3-6-2,-1 0-51,-2-3-87</inkml:trace>
  <inkml:trace contextRef="#ctx0" brushRef="#br0" timeOffset="42511.1841">9372 6346 295,'-9'-13'69,"1"4"-23,5 4 7,1 0-20,2 4-25,0 1-8,0 0-5,7 0-16,11 0 5,9 1-45,3 2-25,4 4-58</inkml:trace>
  <inkml:trace contextRef="#ctx0" brushRef="#br0" timeOffset="42653.2747">9648 6331 173,'3'0'0,"3"0"-15,-2 0 15,3 2 1,3-1-1,9-1 0,-2 0 0,0 0-1,1 2-36</inkml:trace>
  <inkml:trace contextRef="#ctx0" brushRef="#br0" timeOffset="42857.3166">10039 6336 295,'4'-5'32,"3"0"1,-1-4 6,2 3-17,0 2-21,2 1-1,0 3-2,4 0-15,-2 0-75,0 7-127</inkml:trace>
  <inkml:trace contextRef="#ctx0" brushRef="#br0" timeOffset="43200.2819">10616 6271 204,'0'-16'86,"0"2"-27,-4 2-11,-10 4-6,-5 3-34,-7 5 5,-2 0-3,-6 5-10,2 14 3,4 2 1,7 3-4,11 1 0,4-2 1,6 2 0,4-4-1,19-4 0,15-5-1,8-7-3,2-5-51,3 0-17,-5-17-40,-9-4-29</inkml:trace>
  <inkml:trace contextRef="#ctx0" brushRef="#br0" timeOffset="43418.645">10729 6043 89,'-13'-43'51,"2"-6"-21,4 3-8,1 7 6,3 6 13,1 16 36,0 7-34,2 10 2,0 0-27,0 13-18,0 21 0,0 16 3,0 10 16,4 2-7,6 0-6,1 5-5,1 0 0,-5 0-1,-2-5-1,-2-3-91,-3-12-152</inkml:trace>
  <inkml:trace contextRef="#ctx0" brushRef="#br0" timeOffset="44370.2443">8892 7051 275,'-14'-13'80,"0"3"-44,1-3-15,-4 6 1,-3 1-16,-7 6 0,-3 0-5,-1 6-1,6 11 0,2 6 1,5 3 0,4 3 0,8-3 1,6-2-2,0 0-3,0-3 3,17-4 0,6-8 0,8-9 6,9 0-6,1 0-1,1-17-34,-2-5 8,-3-7-4,-9-1 1,-12-8 5,-6-3 8,-9-3 13,-1-1 4,0 6 0,-11 0 6,-2 4 0,0 4 2,-1 3 7,8 12 12,2 6 18,4 7-10,0 3-28,0 10-7,6 16 0,12 15 1,0 7 7,1 9-2,-2 3 1,-1-2-3,-1-2-1,3-9-2,1-7-1,-1-5 0,1-12-1,0-6-23,-2-3-71,7-4-100</inkml:trace>
  <inkml:trace contextRef="#ctx0" brushRef="#br0" timeOffset="44581.5003">9611 7188 396,'-7'-7'66,"3"0"-32,4 4-14,0 2-16,0 1-4,0 0-12,8 0-66,15 0 8,4 3-233</inkml:trace>
  <inkml:trace contextRef="#ctx0" brushRef="#br0" timeOffset="44739.6062">9921 7161 380,'0'-2'46,"0"0"-34,0 1-12,12-1-3,7 2-64,14 0 10,10 0-166</inkml:trace>
  <inkml:trace contextRef="#ctx0" brushRef="#br0" timeOffset="44897.2674">10400 7122 316,'-11'-5'32,"1"3"13,5 0-4,5 2-34,0 0-7,2 0-22,16 0-59,9 0-4</inkml:trace>
  <inkml:trace contextRef="#ctx0" brushRef="#br0" timeOffset="45264.5326">10945 7095 290,'-3'-18'57,"-6"-2"-3,-4 0-14,0-2-29,-4 3-8,2 2 2,1 5 1,1 6 8,-1 4-14,-1 2 5,-6 6-2,-1 20-3,-1 3-1,5 1 0,6 2-1,8-2 2,4-3-3,0-5 2,10-1-3,11-8-24,3-6-17,3-6-23,1-1-11,-2 0-53</inkml:trace>
  <inkml:trace contextRef="#ctx0" brushRef="#br0" timeOffset="45481.2627">10958 6953 127,'4'-50'57,"-1"2"-32,0-4-10,0 3 17,-1 6 6,0 3-6,0 18 28,-2 8 4,0 8-6,0 5-27,0 1-24,0 7-7,0 20-6,0 18 6,0 8 3,0 11-2,0 4 0,0 4-1,-5 1 0,2-4-48,-1-9-123</inkml:trace>
  <inkml:trace contextRef="#ctx0" brushRef="#br0" timeOffset="46178.2912">8826 7686 209,'-9'-3'55,"3"2"-15,4 1-13,2 0 2,0 0-18,0-1-5,-4 1 0,0 0-3,-2 0-1,4 0-1,2 0-1,0 0 3,5 0-3,31 0 7,26 0 14,20-3-5,25-6-11,13-3-5,11 0 0,11-6 2,11 2-2,1 0 1,0 3 0,-1 3 1,-11 0 0,-9 1-1,-17-4-1,-14 5-1,-10 3 1,-18 3-1,-18 1 1,-16 1 0,-15 0-1,-14 0-16,-4 0 4,-4 0-4,0 0 10,-1-3-17,5 1-29,-2-2-46,-2 1-118</inkml:trace>
  <inkml:trace contextRef="#ctx0" brushRef="#br0" timeOffset="46936.6308">10086 8071 225,'3'-15'50,"0"-1"-17,-1 2-19,-1 3 32,-1 4 3,0 2-14,0 1 3,0 3-8,-3-1-21,-3 2-3,-2 0-2,-6 4-2,2 14-2,-6 4 1,4 9-1,7 0 2,6-1-1,1-4 0,0 3-1,18-9 0,7-1 2,3-9-1,5-6 1,1-4-2,2-2 0,-7-15 0,-9-5-2,-5-4-2,-7-6 3,-6-2 1,-2 0 0,-8 0 0,-16 7 0,-16 4-2,-9 11-3,-2 10 4,-7 2-4,-1 25-41,1 11-82</inkml:trace>
  <inkml:trace contextRef="#ctx0" brushRef="#br0" timeOffset="49344.4242">13051 2696 79,'0'-2'35,"-7"0"23,3 2-7,4-4 0,0 0-12,0-3 13,0-3-44,3-2 0,3 3-5,-4 3 1,3 1 2,-4 4 12,-1 1 7,2 0-5,-2 0-7,0 0-6,0 0-6,0 0-1,0 0 0,0 0-1,0 0-2,0 4 2,1 4 1,4 9 0,-1 0 0,3-1 0,-4 4 0,-1-3 1,0 2-2,2 0 1,1-4 0,-1-2 1,1-3-1,2-3 1,2-3-1,2-2 1,5-2-1,5 0 1,4 0 0,5-3 0,2-7-1,5 0 0,3 4 0,-4-2 0,2 3 0,5 2 0,-2 0 1,-2 0-1,7 1 0,-4-1 0,-3 0 0,4 3 0,-7-1 0,-2 1 1,-4 0 1,3-2-2,2 2 1,-2-3-1,2-2 1,0 3-1,3-1 0,-1 2 0,-4 1 0,1-2-1,-1 0 1,-3-2 0,-3 1 0,-7 1 0,0 1 0,-8-1-1,-3 2 1,-3 0 0,6 0 0,-2-3 0,2 3-2,1-1 2,5 1 0,2 0 0,4 0-1,-2 0 1,3 0-1,-4 0-1,-3 0 1,-3 0-2,-4 3-1,-3-2 1,0-1 2,-4 2 0,4-2 0,-1 0 2,-2 0-1,7 0 0,0 0 0,0 0-1,1 0 1,-2 0 0,-1-2 0,-1-2 0,-2-1 0,-3 5 0,1-8 0,-2 5 0,-1 0 1,-2-3 0,0-1 0,3-5 1,-3-2 4,0-1-3,0-1 6,0-2 5,0 1 1,-5 0-10,1-1-4,-1 3-1,1 5 0,0 2 0,2 8-8,-5 0-49,-3 0-57,-6 8-128</inkml:trace>
  <inkml:trace contextRef="#ctx0" brushRef="#br0" timeOffset="50141.1122">13393 3312 339,'-9'-5'20,"-1"-8"22,5 5 5,5 2-11,0 0-17,0-2-10,15-2-7,12 0-1,5 3 1,-2 3 1,2 4-2,-7 0-1,1 0 0,-8 7 0,-3 9-3,-9 3-1,-6 6-1,0 3-1,-14 4-2,-8-2 8,-4-6-3,7-7-6,3-5 5,3-6 3,5-1 0,6-5 1,2 0 0,0 0-3,0 0-15,7 3-6,12-3 21,9 4 3,12-1 0,0-1 0,-5 3 2,1 0-2,-5 5 1,-3 4-1,-4 1 0,-10 5-1,-10 0-1,-4 4-5,0-6-2,-21 9 4,-10-4 5,-12-6 5,-5 2-1,-4-11-1,-1-5-1,12 0 6,8-3-6,14 0 3,8 0-5,9 0-1,2 0-67,8-7-166</inkml:trace>
  <inkml:trace contextRef="#ctx0" brushRef="#br0" timeOffset="50551.6306">13761 3079 207,'0'-8'63,"0"4"-1,0-3 15,0 4-27,0 1-13,0-3-5,0 5-8,0 0-15,0 0-9,0 0 0,0 0-4,0 9 1,0 11 3,7 10-1,-4-1 2,0 4-1,0 1 0,-2-5 0,1 3-1,-1-6-9,3-4-67,1-5-83</inkml:trace>
  <inkml:trace contextRef="#ctx0" brushRef="#br0" timeOffset="50956.2884">14024 3113 127,'2'-6'102,"-2"5"-63,0-1-19,0 2 4,0 0-21,0 0-3,-12 6 0,-6 5 15,-6 2-11,0-2-4,2-4 1,4 0-1,0-1 0,6-2 2,2-2-2,6-2 0,4 2-3,0 1-11,0 1-15,0 1 26,0 1 3,8-2 1,5 1 7,1 2-7,-1 0 2,2 3 1,3-3-4,4-1 5,-2-1-3,-4-1-1,-4-1 1,1 0-2,-2-1 0,1-2 0,-5 0-2,-1 0-29,-1 0-105</inkml:trace>
  <inkml:trace contextRef="#ctx0" brushRef="#br0" timeOffset="51467.7748">14090 3667 280,'0'0'58,"0"-1"-11,0 1-27,0-6 6,6 1-11,12-1-3,9-5-7,2 5-1,1-1 2,-4 0-3,3 1 4,-2 3-5,-6 0-2,-4 1-1,-7-1-2,0 1-12,-4 2-58,-4 0-67</inkml:trace>
  <inkml:trace contextRef="#ctx0" brushRef="#br0" timeOffset="51887.064">14555 3333 150,'0'-12'85,"2"0"-16,2 0-29,1 1-3,-1 2-2,3 3-7,-2 1 4,-4 5-8,-1 0-8,0 0-6,0 0-5,2 0-5,-1 6 0,2 14 0,2 12 9,0 6 8,3 6-5,1 0-4,-1-1 0,2 6-2,-2-9-3,-1-4-2,-1-8 0,-4-11-1,2-1 0,-1-7 0,-2-1 0,-1-3 0,2-1 0,-2-4 0,0 0-13,0 0-68,-3 0-91</inkml:trace>
  <inkml:trace contextRef="#ctx0" brushRef="#br0" timeOffset="57458.2734">8211 669 41,'-13'5'11,"1"-3"-11,5 0-3,5 5-18,2 1 17,0 0 4,0 4 1,0 2-1,0 3 4,0 3 0,0 4-2,0-1-2</inkml:trace>
  <inkml:trace contextRef="#ctx0" brushRef="#br0" timeOffset="61347.8094">8277 863 107,'0'-24'81,"0"0"-19,-9-1 6,-3 6-15,5 0-20,5 11-8,-1-4-4,3-1 7,-1 2-25,-1 1 5,2-1 7,0 4 12,-1 1-12,-1 1-11,1 5 2,-1 0 8,0 0-9,2 0-5,0 0-5,0 18-4,-1 16 3,-3 14 6,0 11 2,-3 9-1,0 8-1,-1 1 1,-3-2 1,2 9-2,-1-1 0,0-3 0,0 2 0,4-9 0,1-12-2,1-7-19,-2-16-31,3-10-8,0-9-38,3-11-26,-8-6-80</inkml:trace>
  <inkml:trace contextRef="#ctx0" brushRef="#br0" timeOffset="61745.9326">7949 1584 12,'-6'-3'52,"1"-1"7,4 0 13,-1 1-13,2 2-8,0-1-6,0 2-9,0 0-18,0 0-13,8 0-5,10 0 1,0 10 0,1 6-1,2 1 0,-1 5 1,0 2-1,-1 0 0,-5-4 0,4-3-1,-6-4-19,4-9-48,-4-4 12,2 0 34,2-13-6,5-3 13,-3-4-8,0 3 23,-6 3 0,-2 4 24,-6 1 28,-2 6-4,-2 3-12,0 0-15,0 2-12,-5 18-5,-8 5 16,1 8-10,2-2-10,2 3-3,2-5-94</inkml:trace>
  <inkml:trace contextRef="#ctx0" brushRef="#br0" timeOffset="62556.8546">8920 477 211,'0'-17'66,"2"1"5,-2 5-33,0-4 5,1 7-3,-1 0-5,0 2-11,0 6-3,0 0-6,0 0-15,0 2-9,-12 17-8,-7 20 17,-14 10 11,0 5-9,0 0 0,0-2 0,5-10-2,4-3 0,6-11 0,2-7 0,4-6-2,0-8 1,9-3-8,-1-3 4,4-1 4,0 0-5,0-1-5,0-15-10,3-8-5,5-4 6,2 6 19,0 4-1,5 6 0,-2 9 2,3-6 1,4 7-1,4 2-1,4 0-1,7 0 1,-3 17 1,8 0 0,-5 4 0,-4-2 0,0 1 0,-2-4 0,-1-6 0,-1-6 0,-6-2-7,-4-2-122,-3-2-84</inkml:trace>
  <inkml:trace contextRef="#ctx0" brushRef="#br0" timeOffset="64311.2592">2175 522 301,'-12'-39'53,"2"0"23,1 18-50,4 7 10,4 3-3,1 9 12,-2-2-25,2 4-14,0 0-6,0 0-5,0 2-6,0 21 3,0 13 7,0 16 1,0 6 1,0 5 0,0 4-1,0-4 0,0 2 0,-3-5-17,-10-1-34,1-6-9,-3-4-52,3-12-11,-2-11-87</inkml:trace>
  <inkml:trace contextRef="#ctx0" brushRef="#br0" timeOffset="64527.6959">1938 989 124,'-10'-22'41,"8"2"21,0 6-36,1 7 18,1 2-4,0 5-6,0-1-32,0 1-2,12 0-4,10 0 3,2 6 0,4 3 1,-5 4 0,5 1 0,-2-3 1,0 2-2,0-3-28,-1-1-75,-2-4-104</inkml:trace>
  <inkml:trace contextRef="#ctx0" brushRef="#br0" timeOffset="64724.5464">2254 951 86,'0'-8'165,"0"0"-129,0 6 7,0 0-10,0 2-13,0 0-12,-2 0-8,-5 4-11,-2 16-6,-1 6 17,-5 10 24,0 3-19,0 6-4,6-8-1,3-1-52,1-5-98</inkml:trace>
  <inkml:trace contextRef="#ctx0" brushRef="#br0" timeOffset="66710.5139">2615 487 0,'0'0'18,"0"0"-12,0 0-2,3 0 7,-3-2 6,0 2 4,3 0 4,-3-2 10,3-1 0,-3 0-2,0-1-11,0 4-2,0-5-3,0 4-5,0 1-1,0 0 3,0 0 2,0 0 0,0-4-3,0 1-2,0 3 0,0-1 1,0-2 1,0 3-3,0-3-2,0 3-3,0-3-1,0-3 2,0 6-2,0-7 5,0 0 2,0 0-4,0-1-4,-5 3 5,5 0 2,-1 5 0,1-7-1,0 5 7,0 0-1,0 0-7,0 2-8,0 0-5,0 20-3,0 4-1,3 10 9,6 13 7,1-2-2,1 6 2,-4-5-7,1-4 2,-1-4-1,-1-4-1,0-7 0,-3-6 0,-1-8-11,-2-6-51,0-2-21,0-5-55,0 0-31</inkml:trace>
  <inkml:trace contextRef="#ctx0" brushRef="#br0" timeOffset="67422.3423">2651 402 155,'-13'-17'56,"2"-4"-19,5 4 19,1 3 1,5-5-29,0 14-20,0-6 6,5-6-9,10 8-5,7-3-4,10 1 3,-4 11 1,2-2-2,-5 2 0,-5 0-2,-4 6 2,-4 18 1,-5-4-3,-7-6-5,0 10-2,0-1 4,-13 0 7,-4-3-2,-2-1 2,-2-2 4,6-10-4,-1 5 0,5-8 4,5-4-2,3 1-2,3-1 0,0 0-4,0 0-6,6 0-15,5 0 25,8 0 4,5 0 0,6-2-3,3-4 0,4 6-1,-1 0 0,-5 3 0,-3 9-1,-5-4 0,-14 0 0,-9-2 0,0 5-11,-9 0 12,-21 3 0,-6 3 21,-7-6-11,6 0 0,-1 2-4,15-6-5,5 2 2,9-7-3,9-2-41,6 0-151</inkml:trace>
  <inkml:trace contextRef="#ctx0" brushRef="#br0" timeOffset="70326.1932">16388 649 166,'-18'-26'48,"5"-3"14,-1 8-18,10 5-12,4 3-8,0 5 13,0-2-28,0 8 6,0 2 2,0 0-15,0 0-2,0 4-6,0 16 0,7 12 6,6 9 1,-7 3 0,5 1 0,4 3 0,-3-1-1,-1-8 0,-1-2-2,-9-4-25,-1-5-33,0-1-5,-11-7 4,-4-4-4,-6-3 1,3-4 14,1-5 25,-3 0 25,3-4 14,-2 0 4,3 0 2,2 0-5,0-7 3,3-8 2,2 5-1,3-1-7,1 0 9,-1 3 11,2 2-19,2-2 41,2 8-14,0 0-10,0 0-30,3 0-2,12 1-2,10 15 4,1 0 0,5 1 3,5 4-3,-2-2 1,2-4-1,-3-3-1,-5-3-20,-2-9-45,-7 0 19,-1 0 4,-4 0 26,0-12-16,-3-5 26,1 1 7,-2-1 2,-1-5 2,-4 9 0,2 1 17,-7 5 28,0 5 9,0 0-16,0 2-22,-13 0-12,1 13 8,-8 7-16,5 4 0,5-2 0,7-2-3,3 1-6,0-4-73,9-5-105</inkml:trace>
  <inkml:trace contextRef="#ctx0" brushRef="#br0" timeOffset="70940.7685">17062 554 237,'2'-23'37,"1"2"33,4 13-64,4 3 9,4 3-11,2 2-4,5 8 1,3 20-1,-3 13 6,-2 5 10,-3 5-14,-3 1 7,-5 0-9,-7-4 2,0-6 2,-2-9-4,0-10 1,0-12-4,0-6 0,0-2 3,0-3 0,0 0 7,0-15 1,0-8-8,0-10 0,0-7 2,11-10-2,5-8 1,4-4-1,8-4-1,2 6 0,7 6-6,3 10-4,-3 9-4,4 9 14,-2 9-16,-2 6-4,-6 9-9,-9 2-59,-8 0-83</inkml:trace>
  <inkml:trace contextRef="#ctx0" brushRef="#br0" timeOffset="81864.3804">4705 10260 61,'7'-31'64,"-7"12"-40,0 2 16,-9-5 2,2-3-16,0-3 21,3-3-3,3 1-4,1-7-18,0 2-2,0 1 16,0 10-28,0 9 7,0 9 17,-2 6-16,-8 5-15,-8 28-1,-9 17-1,-7 18 1,-2 7 5,-7 7-5,1 9 1,-4 2-1,-4-3 0,-3-4 1,5-10-1,2-11 1,6-9-1,13-16 0,7-17 0,11-12 0,8-8-1,1-3 1,0-4 0,0-23 0,0-16 0,14-8-7,9-5-1,-3 2 7,5 1-1,-2 7 0,6 7-1,-2 9-3,1 12 2,4 13 3,7 5-1,1 8 1,3 21-2,5 11 3,1 9-1,-3 4 1,4-2 0,3-2 0,2-6 1,-1-6-1,-3-9 1,-2-10-1,-4-11 0,-4-7-82,-11-6-160</inkml:trace>
  <inkml:trace contextRef="#ctx0" brushRef="#br0" timeOffset="82533.013">5626 10318 365,'-4'0'29,"4"-7"-11,15 0-7,15-3-9,13 1 2,2-2-3,1 8-1,-9 3 0,-5 0 0,-10 0-53,-9 11-56,-11 9 16,-2 4-63</inkml:trace>
  <inkml:trace contextRef="#ctx0" brushRef="#br0" timeOffset="82696.7191">5659 10512 169,'-1'0'33,"1"0"-20,0 0-1,14 0 28,15-4-22,6-2 13,2-3-7,9 5-19,-9 4-4,-4 0-1,-6 0-41,-5 0-131</inkml:trace>
  <inkml:trace contextRef="#ctx0" brushRef="#br0" timeOffset="83296.1149">6735 10159 229,'0'-24'73,"0"9"-37,0 7 29,0 8-19,0 6 7,0 28-47,0 27-3,0 27-2,0 16 28,0 17 3,0 15-18,0 5-1,1 3-3,5-6-9,3-8-1,2-21 0,2-16 0,-1-27-1,-1-23-8,-3-26-48,-3-17-18,1-42-55,-3-20-19</inkml:trace>
  <inkml:trace contextRef="#ctx0" brushRef="#br0" timeOffset="83821.4404">6630 10346 217,'3'-30'44,"18"-1"-13,7-1 17,7 1-27,2 7 2,2 2-4,-2 7-5,-4 8-8,-9 7-2,-8 0-4,-4 11 0,-7 14-1,-5 6-4,0 8 5,-15 8 1,-13-2 3,1-1 0,-3-7-2,6-11-2,4-5 4,9-9-4,6-7 4,5-5-3,0 0-1,8 0-3,20 0-4,12-4 7,5-6 5,10 1-5,-1 5 1,-5 4-1,2 0-1,-8 11 0,-4 10-7,-17 1 1,-4 7-3,-16 0-4,-2 1 4,-24 1-5,-12-3 12,-12-5 3,-12-3 3,-2-4 3,-5-8 0,17-8 0,12 0 6,21 0-2,17-8-10,32-8-1,27-5-77</inkml:trace>
  <inkml:trace contextRef="#ctx0" brushRef="#br0" timeOffset="84489.1239">7552 10690 251,'-19'-16'149,"1"-1"-86,13 14-39,5 3-12,0 0-12,20 0-8,8 10-71,6-3 4,1-4-196</inkml:trace>
  <inkml:trace contextRef="#ctx0" brushRef="#br0" timeOffset="85112.2729">7964 10398 311,'-13'-24'53,"8"7"-1,2 2 7,3 6-46,3 6 12,22 3-4,13 1-21,12 28 0,2 12 0,-2 14 0,-1 11-1,-7 6 1,-8 10 0,-8 4 0,-5-2 0,-8-4 0,-12-14 0,-1-16 0,-1-16 0,-13-17-2,-2-13 2,-4-4 0,-3-14 4,-3-22 9,-2-17-9,4-18-2,9-13 5,12-9 15,3-15-18,30-8-2,22-1-2,15 9 0,20 17-1,7 28-3,-2 19-7,-2 24-5,-15 17-21,-19 3-52,-23 25-135</inkml:trace>
  <inkml:trace contextRef="#ctx0" brushRef="#br0" timeOffset="92336.261">5819 12472 261,'-9'0'34,"-3"0"11,-1-12 26,-1 5-27,7 1-14,4 0 0,1 3-2,1-1-10,-1 0-6,1 2-1,-1-1 2,1 3-4,1-2-9,0 2-2,0-2 0,15-3 0,11 1 1,12-2 0,1 2-17,1-1-24,-4 3-13,-9 0-18,-2 2-12,-13 0-30,-5 0-67</inkml:trace>
  <inkml:trace contextRef="#ctx0" brushRef="#br0" timeOffset="92546.8881">5828 12637 203,'-5'0'37,"5"0"-3,0 0 16,0 0-22,0 0-16,5 0 10,13 0-12,4-3-7,4-1-2,2 4-1,-7 0 0,0 0-66,1 0-53</inkml:trace>
  <inkml:trace contextRef="#ctx0" brushRef="#br0" timeOffset="103112.796">6593 12383 429,'-12'-12'35,"0"-5"32,-6 2-33,9 8-5,9 2-2,0-2-15,3-1-1,15-7-10,6-2-1,10 2 0,-1 1-2,3 4 2,1 4-2,-1 6 1,3 0 0,-8 0-1,0 12-1,-11 10 0,-8 5-4,-9-1-1,-3 7-2,-10 1 1,-15-1 2,-6-4 1,3-3 5,-4-6 1,13-8 0,7-3 0,8-6 0,4-3 0,0 0-4,0 0 1,9 0 2,9 0 0,15 0 1,5 0 0,2 0 1,-2 0-1,2 8 0,-6 1 0,-4 6-1,-2 3 1,-8 7-1,-5 2 1,-12 4-1,-3-1-1,-6 1 1,-20-3-7,-8 1 8,-12-1 5,-9-7-4,2-4 3,3-8-1,5-2 0,21-7-3,8 0 0,13-2 0,3-15-11,30-9-130,16-8-146</inkml:trace>
  <inkml:trace contextRef="#ctx0" brushRef="#br0" timeOffset="103592.2639">7193 11851 251,'-6'-17'74,"-3"5"32,7 1-71,1 2 21,-1 4-16,1 5-7,1 0-17,0 0-14,0 0-2,0 13-5,1 13 4,4 13 1,4 5 2,-3 4-1,2 3-1,-3-3 0,1-4 0,2-7-1,-1-7-14,0-6-63,1-7-60,-2-11-108</inkml:trace>
  <inkml:trace contextRef="#ctx0" brushRef="#br0" timeOffset="104020.2044">7385 11903 235,'3'-9'66,"0"4"-48,-1 5 16,-2 0-9,0 0-22,0 0-3,0 0-3,0 14 3,-5 4 9,-7 3 6,-3 1-12,-7 1-3,2-2 2,-2 0-2,-2-2 2,2-2-1,7-4-2,2-4 1,5 0-7,7-7-1,1-2-10,0 0-27,7 0 36,11 0 9,6 0 1,-2 0 2,2 0-2,1 0 0,0 0 9,-4 3-4,-2 8 10,0 3 2,-4 6 3,1-3-4,-1-1-8,0-2-3,-1-3-3,0-5 0,-2-3-2,3-3 1,0 0-1,0-6-1,-1-10-107,-8-3-227</inkml:trace>
  <inkml:trace contextRef="#ctx0" brushRef="#br0" timeOffset="105092.3573">7673 12700 456,'0'-15'77,"0"10"-44,-1 2-5,1 2-13,0 1-13,0 0-2,-5 0 0,5 0-4,0 0-6,0 0-36,0 9-55,5-4-114</inkml:trace>
  <inkml:trace contextRef="#ctx0" brushRef="#br0" timeOffset="105751.3632">7667 12701 231,'-5'-8'49,"1"2"17,1-1 14,1 0-28,2 5-10,-3-1-22,3 1-9,0 2-8,0 0-3,6 0-3,11 5 1,7 9 2,0 3 0,4 7-1,2-4 2,-2 0-1,0-2 0,-3-2-1,-4-7-6,-4 0-72,-5-8-46,-4 1-24</inkml:trace>
  <inkml:trace contextRef="#ctx0" brushRef="#br0" timeOffset="105927.8903">7864 12688 169,'-13'-14'80,"6"6"-1,3 5 11,1 2-54,1 1-12,1 0-17,-5 0-6,-3 17-1,-6 5 3,-3 6-3,-4 2 0,4 1 0,0 0-3,3-2-54,2-3-137</inkml:trace>
  <inkml:trace contextRef="#ctx0" brushRef="#br0" timeOffset="106742.3288">8117 12676 285,'-6'-8'115,"3"2"-75,3-2-3,0 1-16,0-1-11,12-1-8,6 1-1,2 1-1,4 1 1,4 5-1,-1 0 0,1 1 0,-1 0 0,0 3-1,-6 9 1,-2 0-1,-7 5 1,-6 0 0,-6 3-2,0 4-1,-4-1 2,-10-5 1,-5 0 0,5-6 0,0-5 0,10-3 3,1-4-2,3 0-1,0 0 0,0 0 0,11-12 0,5-5-1,5-5-2,-1 1 1,3-4-4,0 1-7,-4-2 4,-1 2 0,-2 2 4,-7 0 4,-1 5 1,-5 2 1,-2 1 1,-1 7-1,0 2 5,0 2 5,0 3-2,0 0 2,0 0-11,-7 3 1,-2 11 8,-6 2-6,6 4-2,4 5 0,5 0-1,0 0 5,0 0 0,10-6 0,9 0-1,2-2-2,7-7-1,2-3 1,1-4-1,2-3 0,-4 0-1,-4-3-46,-3-9-85,-7-4-189</inkml:trace>
  <inkml:trace contextRef="#ctx0" brushRef="#br0" timeOffset="122812.5101">9042 12580 25,'0'-9'161,"0"2"-124,0-6-6,0 7 23,0-2-8,0 3-7,0 1-6,0-1-9,0 3 11,0-1-11,0 3 0,0 0-3,0 0-4,0 0-10,0 0-6,0 0-1,0 0-2,14 0-4,5 11 6,10 3 0,-1 0 1,5-1-1,4 1 0,-3-2 0,-1-1-1,-5-3-16,-1-3-44,-12-2-24,-6-1-35,-5-2 11,-4 0-2</inkml:trace>
  <inkml:trace contextRef="#ctx0" brushRef="#br0" timeOffset="122971.1427">9306 12564 88,'-12'-14'103,"-1"4"-36,7 3-1,3 3 4,0 3-32,0 1-7,-2 0-13,-8 7-12,-4 14-4,-3 7 0,-5 8-1,1 1 0,4 0-1,-1 1-13,7-1-65,1-9-149</inkml:trace>
  <inkml:trace contextRef="#ctx0" brushRef="#br0" timeOffset="123841.1696">9824 12218 402,'0'-22'68,"-5"-4"-28,-5 8-9,10 6-13,3 2-8,18 0-7,12 0-2,10 0 0,2 2-1,4 1 1,-4 7 0,-5 0-1,-8 0 0,-5 11 0,-10 7-1,-12 5 0,-5 8-1,-16-1 1,-17 2-2,-7-4-1,2-3 2,-3-5 2,8-6 0,7-2 0,8-5 0,7-4 0,7-3 0,4 0 0,0 0-1,19 0 1,10 0 0,15 0 0,10 0 0,-3 0 1,6 9-1,-7 2 0,-11 5 0,-1 4 0,-13 2-1,-11 2-4,-12 0-5,-2 0 8,-11 1 1,-16-3 1,-14-2 0,-6-6 0,-6-3 5,1-4 2,8-4 6,7-3-2,12 0-10,10 0-1,9 0-1,6 0-13,8 0-87,20 0-115</inkml:trace>
  <inkml:trace contextRef="#ctx0" brushRef="#br0" timeOffset="124239.2195">10671 12358 160,'3'-7'171,"-3"3"-86,3 1-32,-1 3-6,1 0-23,10 0-19,3 0 2,11 6 9,6 7-8,6-1-5,-1 2-3,3 0 0,-4-1 0,-3-3-7,-11 0-61,-4-5-77,-10-2-106</inkml:trace>
  <inkml:trace contextRef="#ctx0" brushRef="#br0" timeOffset="124404.3025">10941 12310 312,'-5'-5'110,"1"5"-53,4 0-1,0 0-21,-4 0-31,-2 10-4,-3 8 0,-2 12-2,-4-1 2,3 1-39,1-4-65,-2-6-154</inkml:trace>
  <inkml:trace contextRef="#ctx0" brushRef="#br0" timeOffset="125144.2173">11309 12276 392,'-9'-11'97,"6"4"-36,3 1-28,0 4-15,0 2-9,0 0-7,0 0-2,0 0 0,6 5-1,-1 6 1,4 3 1,1 2-1,5-2 1,8-7 0,5 1-1,4-8 1,8 0-1,-4-5-2,2-13-10,-8-6-3,-6-3 2,-6 2 10,-8 3 2,-6 5 1,-4 5 1,0 7 0,0 2 6,0 3 14,0 0-8,-10 18-10,-2 15-3,-3 16 5,3 14 2,6 13-1,6 12 1,0 9 1,0 4-6,6-3-2,5-5 0,-3-8 1,0-10-1,-8-9-1,0-13 1,0-14 0,-13-10 0,-4-12 0,-5-10 1,-8-7 4,-6 0 0,-7-17-1,4-12-2,1-8-1,0-9 0,3-7-1,12 1-2,7 1 2,10 4-1,6 3 0,4 0 1,20 0 0,20 0-1,12 5-3,8 3-10,11 4-14,-10 8-36,-8 2-90</inkml:trace>
  <inkml:trace contextRef="#ctx0" brushRef="#br0" timeOffset="127831.2205">5889 14107 459,'-9'0'52,"0"-4"-17,-4-6-19,11 10 0,2 0-5,12-4-10,18-1-1,7 0 0,1 5 0,3 0-1,-11 0-3,-6 17-30,-2 5-59,-18 3-145</inkml:trace>
  <inkml:trace contextRef="#ctx0" brushRef="#br0" timeOffset="128002.8664">5894 14379 387,'-5'0'26,"4"0"-10,1 0 32,0 0 1,0 0-26,19 0-15,14-2-4,11-4-1,6-1-3,3 1-10,-2 3-70,-6-2-136</inkml:trace>
  <inkml:trace contextRef="#ctx0" brushRef="#br0" timeOffset="128829.26">7289 14272 446,'-20'0'27,"2"-12"9,18 3-5,13-1-13,20-5-15,21 1-2,10-3 1,3 6-1,3 7 0,-10 4 0,-8 0-1,-12 7 0,-16 15-2,-18 7-2,-6 3-3,-25 5-6,-14-3-4,-4-4 7,0-7 8,7-4 1,9-7 1,12-7 0,9-4 0,2-1 3,4 0 1,7-1 1,14-11-5,13-6-2,8 2 1,6 3 1,-1 0-2,-3 2 2,-6 5 0,-8 2-1,-10 2 1,-7 2-1,-6 0 1,-3 0-2,3 0 2,0 0-1,2 5 0,2 2 0,5 5 1,1 1 0,0-1 0,-4 4-1,-5 0 1,-8-4 0,0 2-1,-5 2-3,-14-2-54,-7-3-4,-3-2-39,3-1 19,5-3-91</inkml:trace>
  <inkml:trace contextRef="#ctx0" brushRef="#br0" timeOffset="129601.0028">7649 14480 64,'-4'-5'61,"1"0"3,0 1-3,1-1-1,-1 1-1,3 1-6,0-1-12,0 1-6,0 0-16,0-2-2,3 0-11,15-1-4,6 3-1,4-2-1,4 3 1,6 1-1,1-2 0,0 2 0,-3 1 0,2 0 0,-5 0 0,-3 0-1,-9 0 0,-3 1 0,-3 5 1,-9 4-1,-6 1-2,0 7 3,0 2 0,-18 3 1,-7 0 0,-8 2-1,-6-2 0,-10 2 6,-2-5-3,-10 0 0,-9-1-3,4-5 4,5-3-2,6-8-2,10-1 2,15-2-2,10 0 2,12-3-2,6-10-15,2-1-84,9-9-169</inkml:trace>
  <inkml:trace contextRef="#ctx0" brushRef="#br0" timeOffset="130214.6689">7995 13672 331,'-14'-26'66,"6"6"-19,8 3-10,0 6-15,0 3 5,0 2-12,3 4-9,1 2-6,-3 0 0,5 15-7,-1 14 7,-2 13 1,0 8 5,2 6-5,-1-1 0,5-1 1,0-6-2,0-2-5,6-8-76,0-7-121</inkml:trace>
  <inkml:trace contextRef="#ctx0" brushRef="#br0" timeOffset="130604.2499">8265 13696 282,'5'-14'73,"-5"8"-41,0 5-6,0 1 2,0 0-28,0 12-2,-8 14 2,-13 5 8,-3 4-6,-2-6 1,-1-4-3,1-4 0,0-6-9,2-1 1,4-8-6,8-3 2,3-3 12,9 0 7,0 0-7,0 0-7,3-4 7,9-4 0,6 4 0,2 3 0,2 1 0,5 0 4,-2 5 4,6 9-3,-1 3 0,-3 1 0,-3-1-2,0-1-3,-3-3 1,-1-4 0,-4-4-1,-6-3-1,-4-2-56,0 0-79</inkml:trace>
  <inkml:trace contextRef="#ctx0" brushRef="#br0" timeOffset="130905.4777">8472 13888 173,'-14'-5'87,"6"2"18,8 1-17,0-2-26,0-1-25,24-1-30,9-2-5,7 3-2,2 1 1,7-3-1,-3 4 2,-7 0-2,-5-1 0,-6 4-22,-11 0-50,-7 0-65,-10 0-60</inkml:trace>
  <inkml:trace contextRef="#ctx0" brushRef="#br0" timeOffset="131129.4522">8646 13701 221,'-8'-11'94,"4"8"-13,4 0-9,0 3-32,0 0-34,0 0-6,0 12 1,0 8 1,9 7 4,-3 1 1,-2 3-1,0 0-3,1 2-2,-3-3 0,2 1-1,-3 0-1,-1-5-46,8 1-96,-1-6-137</inkml:trace>
  <inkml:trace contextRef="#ctx0" brushRef="#br0" timeOffset="131372.1275">9081 13562 459,'0'-6'80,"-2"1"-51,2 5 0,0 0-18,0 11-11,2 22 0,5 12 9,1 8 5,0 4-11,-3 1 0,-2-3-3,-3-4 0,0-4 0,0-2-7,0-5-49,0-10-107</inkml:trace>
  <inkml:trace contextRef="#ctx0" brushRef="#br0" timeOffset="132009.0547">9151 14705 385,'0'-12'59,"0"1"-57,15 8 2,27 3 8,-6 0-8,1 0-3,9 8-1,-6 3 0,-8-1-1,-10 2-21,-7 1-88,-8 1-40</inkml:trace>
  <inkml:trace contextRef="#ctx0" brushRef="#br0" timeOffset="132204.6194">9354 14665 33,'-4'-22'148,"2"7"-64,-1 5 4,3 4 15,-1 3-41,-2 3-31,-2 0-18,-4 0-13,-7 16 3,-4 4 2,-4 9-3,2-1-2,3 2 0,1 1-4,-2 3-98,-2-5-160</inkml:trace>
  <inkml:trace contextRef="#ctx0" brushRef="#br0" timeOffset="133041.8241">10000 14507 308,'-8'-5'14,"6"-2"-3,2 5 48,0-1-20,0 2-29,17-1-7,12 2-1,2 0 0,12 0-1,0 0 0,1 8 1,-7 2-1,-11 5-1,-12 2 0,-6 0-1,-8 2-1,-9 1 2,-20 2 0,-5-5 5,0-4-5,4-1 4,11-7-4,10-2 1,4-3 1,5 0 1,0 0 1,14-8-3,9-9-1,9-3 3,2-2-3,-1-4-3,1-1 2,-4-2 0,-3 3 0,-9 4 1,-5 2 1,-7 8 0,-4 4-1,-2 8 6,0 0 20,0 0-5,0 0-18,0 9 3,-5 11-4,5 2 3,0 1-1,0-2 0,13 1-1,6-2-2,3-3 0,8-3 0,3-2-1,-1-5-3,0-4-73,-5 2-113</inkml:trace>
  <inkml:trace contextRef="#ctx0" brushRef="#br0" timeOffset="133260.6281">10705 14483 147,'-7'-11'214,"-2"5"-157,9 4-2,0 1-12,0 1-26,7 0-16,17 0-1,9 5 0,3 7 0,1 3 0,-1-1 0,-2 0-1,-5 2-29,-9-4-61,-3-1-100</inkml:trace>
  <inkml:trace contextRef="#ctx0" brushRef="#br0" timeOffset="133426.0688">10916 14457 237,'-18'-13'79,"1"10"5,1 3-45,-2 0-20,-1 16-7,2 5-4,4 3-6,5 3-2,4-2 0,4 0-10,0-6-41,0-4-120</inkml:trace>
  <inkml:trace contextRef="#ctx0" brushRef="#br0" timeOffset="133964.184">11087 14410 421,'0'-2'80,"0"2"-44,0 0-20,0 0 0,6 0-16,3 3-2,7 11 2,1 2 2,4 2-2,1-2 1,1-5 0,2-2-1,2-9 0,-5 0-10,8 0-11,-3-16 7,-4-4 8,-3-6 4,-10 3 2,-7-3 0,-3 8 2,0 2 1,0 7 12,-3 5 9,-2 4-7,2 0 1,0 10-15,3 23-1,0 15 1,4 17 6,18 7 9,3 10 2,7 10-10,-5 1-9,-9 0-1,-5-10 0,-8-12-1,-5-13 0,-3-15-2,-17-11-1,-8-14 1,-8-15 2,2-3 1,-7-20 4,3-17-1,4-10 0,7-11-2,9-5 1,6-12-2,12 0 0,0-3-1,19 11-3,14 9-23,16 7-26,11 10-62,5 7-162</inkml:trace>
  <inkml:trace contextRef="#ctx0" brushRef="#br0" timeOffset="134385.2296">12549 14350 284,'0'-9'155,"14"5"-129,18 4-25,13 0 2,7 0-2,7 0 2,-3 3-3,-3 9-3,-6 3-42,-24 0-222</inkml:trace>
  <inkml:trace contextRef="#ctx0" brushRef="#br0" timeOffset="134551.0951">12635 14558 380,'-5'0'56,"5"0"-40,14 0 17,24-1-21,17-6-9,8 0-2,11 1-1,-2-2-3,7 2-112,-14-3-259</inkml:trace>
  <inkml:trace contextRef="#ctx0" brushRef="#br0" timeOffset="135240.4308">14026 14212 360,'9'-19'69,"10"3"-43,15-1-1,8 3-9,3 2-5,4 8-2,3 4-4,-5 0-5,-9 13 0,-11 7-1,-9 4-1,-15 5 1,-3 0-1,-15-2-3,-13-3-1,-5-6 2,4-5 4,4-5 2,7-3 1,9-4-3,6-1 2,3 0-1,0 0-1,15 0 0,15 0 1,2 0-1,8 0 0,-2 0 0,3 0 0,-4 6 0,0 5 0,-1 2 0,-6 2 0,-9 7-1,-10-2 1,-9 2 0,-2 4 0,-12-2 0,-16-1 0,-15-1 1,-6-4-2,-8-2 2,-9-6 0,3-4-1,2-6 0,15 0 4,16-2-3,15-9-1,14-1-53,1-3-176</inkml:trace>
  <inkml:trace contextRef="#ctx0" brushRef="#br0" timeOffset="135734.1257">14557 13612 177,'-6'-30'132,"1"7"-52,5 6-39,0 6 4,3 5-10,3 3-17,2 3 0,-1 3-14,2 18-4,-3 15 5,-4 17 11,-2 6-10,0 6-3,0-5-3,0-3 0,0-4-4,0-10-54,0-6-82,0-14-157</inkml:trace>
  <inkml:trace contextRef="#ctx0" brushRef="#br0" timeOffset="136050.2339">14813 13704 62,'3'-15'244,"-3"13"-163,0 2-55,-4 0-7,-8 14-10,-6 8 2,-2 2-11,0-2 1,-3-3 0,-1-2-1,3-5-1,4-4-7,8-4-1,1 0-7,6-4 5,2 1 7,0 1-16,5 1 14,9 0 6,6 5 1,3 1 0,-4 6-1,4 3 0,-4 4 2,1-2-2,0 4 0,1-1 0,-3-3-4,0-3-104,0-5-43</inkml:trace>
  <inkml:trace contextRef="#ctx0" brushRef="#br0" timeOffset="136274.8511">15043 13916 112,'0'-7'237,"0"6"-160,6-3-28,10 0-9,8 0-27,10 2-10,3 0 0,4 2-1,-4 0-1,-3 0-1,-5 0-6,-11 0-52,-2 3-107</inkml:trace>
  <inkml:trace contextRef="#ctx0" brushRef="#br0" timeOffset="136479.1359">15244 13754 207,'-7'-7'178,"2"6"-113,3 1-16,2 0-31,0 15-17,0 12 5,0 7 22,0 3-19,0 4-5,0-2-3,4 0-1,1-2-2,5-6-50,-1-6-110</inkml:trace>
  <inkml:trace contextRef="#ctx0" brushRef="#br0" timeOffset="136703.1908">15529 13738 409,'0'-12'87,"0"9"-46,0 3-39,5 1 4,9 18 0,-1 6 4,6 6-5,-4 4-3,-4 3-2,-6 4 0,-5 2 0,0 2-42,-3 0-125</inkml:trace>
  <inkml:trace contextRef="#ctx0" brushRef="#br0" timeOffset="137490.8223">15702 14497 326,'-6'-14'104,"1"0"-41,5 6-40,19 2-6,10 6-14,9 0-3,6 9-1,1 12 1,2 3 1,-7 3-1,-1-2-2,-13-2-17,-8-3-42,-9-8-36,-7-5-29,-2-7 35,-5 0 17,-12 0 74,-3-14 13,1-4 52,-2-3-4,-1 1 6,5 3-12,2 1 12,3 8-13,5 5-14,2 3-16,-4 0-14,-3 3-8,-3 14-2,-4 7 0,4 1 0,-1 1 0,3-1-24,6-6-77,4-2-157</inkml:trace>
  <inkml:trace contextRef="#ctx0" brushRef="#br0" timeOffset="138254.5757">16402 14344 347,'-14'-19'70,"7"15"2,7 1-28,0 1-16,0 2-19,3 0-7,21 0 1,12 0 0,10 0-1,2 0 2,5 0-4,-2 0 0,-2 0 0,-4-2-1,-12-5 1,-13 2 0,-9 3 0,-11 2-3,0 0 3,-21 1-2,-9 16 2,-7 10 0,-5 4 0,-3 9 0,1 2 1,-6 2 0,7 0 3,3-3-4,6-7 0,11-8 0,8-6 0,9-8 0,3-9-1,3-1 1,0-2 0,0 0 1,0 0-1,5-8-4,11 0 0,2-1 2,4 5 2,3 1-1,4 3 1,3 0 0,8 0 0,1 10 0,6 0-1,2 0 1,3-4 0,-6-3 0,-4-3-1,-9 0 1,-11 0 0,-10-7-20,-5-6-44,-7-1-85,0-5-141</inkml:trace>
  <inkml:trace contextRef="#ctx0" brushRef="#br0" timeOffset="139028.8152">15995 14436 108,'0'-6'58,"1"1"-22,3 0 26,1 1-1,-2-4-32,0 0 3,-2 1 17,2 2-25,-1 0-3,-2 1 16,0 4-8,0 0-7,0 0-11,0 0-7,-4 1-1,-9 13-2,-4 8-1,-1-1 0,-4 8-2,0 0-25,-3 1-91,-9-2-132</inkml:trace>
  <inkml:trace contextRef="#ctx0" brushRef="#br0" timeOffset="149859.7407">14348 15133 324,'-11'2'39,"7"-2"-24,4 0 16,1 0-9,32 0-16,15 0 10,15 0 0,14 0 10,3 0-6,4 0-7,-5 0-5,-5 0-8,-7 5 1,-12 3-1,-12 1-6,-9-1-45,-13 3-42,-10 0-115</inkml:trace>
  <inkml:trace contextRef="#ctx0" brushRef="#br0" timeOffset="150082.2056">14521 15201 22,'-35'0'140,"10"0"-127,6 0 1,8 0 26,7 0-8,4 3-3,0-3-14,0 5-7,0-1 12,6 4 1,16 0 25,14-4-26,13-1-13,17-3-5,10 0-2,6-9-51,3-5-67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0-01-17T06:34:56.9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3789 1878 150,'0'0'36,"0"0"-10,0 0-1,0 0-4,0 0-3,0 0-10,0 0-2,0 0-4,0-1-2,0-1-3,0-2 2,0 0 1,0 4 0,0-3 0,0 1 1,0-2 0,0 1 4,0 0 10,0-1 10,0 4 5,0 0-14,0 0-4,0 0-6,0 0-1,0 0-1,0 0-1,0 7-2,-6 0 18,-3 6 6,-6-2-19,3-1 11,-6 0-16,2-3 15,-5-3-3,6-3 2,0-1-2,3 0 3,3-13-5,2-11-10,5-2-2,2-10 1,2 0-2,19 2 1,4 7 1,0 7 0,-1 6 0,-1 2-2,-1 12 2,-4 0-2,0 6-2,-6 21 2,-2 10 1,-10 9 1,0 12 0,-17 6 1,-13 3-1,-3 0 0,-9-3-1,-7-6 1,0-7-1,-1-16 0,1-3-2,12-12 1,5-9 1,10-4 0,7-7 1,5 0 0,4-15 0,4-11-30,2-17 5,6 0 9,18-1 11,3 5-7,-3 18 8,-5 10 4,2 11 1,1 3 1,1 26 1,-1 19 11,-1 15 17,0 7-8,-6-1-15,10-5-5,3-13-3,4-14 1,-1-10-1,4-16-17,12-11-52,-2-24-146</inkml:trace>
  <inkml:trace contextRef="#ctx0" brushRef="#br0" timeOffset="1245.5087">3986 1336 179,'-3'-20'126,"3"5"-35,0 7-52,0 3 3,0 0 2,0 5-12,0 0-13,0 0-11,0 0-5,1 0-3,4 5-3,1 12 3,1 5 8,-5 7-7,-2 6 0,0-1-1,0-3 2,0-11-2,0-7-1,0-8 1,0-2 1,0-3-1,0 0 3,0 0-1,0-13 1,0-15-3,7-9-6,7-4 2,5-2 2,2 6-7,7 6 3,7 8 3,0 10 1,1 3-1,9 8 0,4 2 3,-7 4 0,-1 19 2,-11 10-2,-12 10-2,-10 6 1,-4 6 1,-4 4-3,0-6-29,-18-10-106</inkml:trace>
  <inkml:trace contextRef="#ctx0" brushRef="#br0" timeOffset="1920.5605">4709 1914 375,'-11'-18'51,"2"-1"24,2 9-22,6 7-10,1 3-23,0 0-13,0 0-7,0 0 0,16 0-2,11 10 2,18 7 5,10 0 1,3-2-2,7 1-2,-7 1-1,-3-5 0,1 1 0,-12-6-1,-6 2 0,-12-4-3,-16-2-3,-8-1 0,-2 5-1,-8 6-3,-22 11 10,-14 7 3,-10 8-3,-7 6 2,4 6-1,-1-5-1,3-2-1,12-3 0,5-6 1,13-5-3,10-1-21,9-7-64,6-14-123</inkml:trace>
  <inkml:trace contextRef="#ctx0" brushRef="#br0" timeOffset="2925.0496">5697 1869 228,'14'-17'47,"3"0"10,-2 9-2,-5 4-21,-1 4-12,0 0-10,0 0-2,2 17 0,-1 7 6,-1 7 6,-6 4-12,0 1-9,-3-2 3,0-3-3,0-3-1,0-7-3,-6-7 1,-2-6-2,4-4-8,1-4 5,1 0 7,2 0 7,0-7-7,0-12-8,0-8-3,5-9 11,7 2 1,5-3-1,3 1-2,6 7 2,4 5-2,5 2 2,6 8 0,4 1 3,-2 8 0,3 5 1,-10 3 0,-7 15-1,-3 6-1,-11 5 0,-9 4 1,-6 7-1,0-2 0,-8 3 0,-5-3-1,-2-7-1,4-3-34,1-5-63,-4-12-207</inkml:trace>
  <inkml:trace contextRef="#ctx0" brushRef="#br0" timeOffset="3646.0491">6337 1299 13,'-8'-20'336,"2"4"-258,6 8-49,0-1 1,2 1-13,21-3-10,10 0-4,3 4-3,9 3 0,-4 4 3,-3 0-3,-8 0-1,-10 9 0,-9 7-1,-11 6-3,0 5 1,-6 2 1,-16 0-7,-4-3 10,3-8 3,-2 3-1,9-14-1,8 3 1,3-10-1,5 0-1,0 0-1,3 0-2,15 0-1,10 0 4,8 0 2,4-2 0,-1 2-2,-2 5 0,-3 9-2,-5 6 1,-7 0 1,-10 1-2,-12 3-2,0-2-3,-22 2-2,-8-4 8,-5-6-2,4-5 3,1-6-2,5-3 11,4 0-7,6 0-2,6-12-13,4-2-80,5 0-146</inkml:trace>
  <inkml:trace contextRef="#ctx0" brushRef="#br0" timeOffset="5235.4095">8305 1855 150,'-12'-20'40,"1"3"24,5-9-12,1 6 17,2-4-26,-2 3-5,2 1 3,3 6-9,0 4-16,0 6-3,0 4-13,0 0 0,8 23-6,9 14 5,8 20 1,3 11 0,4 5 1,-1 4 0,-4-2-1,3-2 0,-4-5 0,1-10 0,-5-10 0,-2-14 0,-5-8-2,-5-16 0,-4-7-1,-3-3 1,-1 0 2,3-20 1,3-13 2,0-16-3,5-14 0,-2-11 0,4-7 0,2-16 0,7 3-2,7-3 0,8 13 0,6 14-1,1 21 2,2 18-2,-14 9 3,-4 14-1,-12 3-17,-5 5-30,-5 3-16,-5 14-73,-3 5-9</inkml:trace>
  <inkml:trace contextRef="#ctx0" brushRef="#br0" timeOffset="5490.3257">8368 1891 315,'-3'0'29,"3"0"-29,0 0 0,5 0 5,18 0 1,16 0 6,16-7-4,14-3-7,5-3-1,-2 2-56,4-1-92</inkml:trace>
  <inkml:trace contextRef="#ctx0" brushRef="#br0" timeOffset="6406.4885">9448 2017 250,'9'-5'28,"3"5"-12,6 0-15,2 2 5,0 11-1,-2 8 9,-3 3 0,-3-2 4,-6-1-17,-3-1-1,-3 0 0,0-5 1,0-1 4,-11-4-3,1-6-4,-2-1 6,7-2-2,2-1-2,1 0 6,2-6 9,0-14-15,0-7-5,10-10 5,10 2 7,3-5-4,6 4-3,-1 6-3,2 5 1,0 7 2,4 8 1,-1 5 0,-1 5 5,-2 0 1,-4 5-3,-2 16 4,-10 7-4,-3 5-1,-10 4-2,-1 2 0,0-2-1,-4 2-1,-11-3-2,3-7-63,-1-9-71</inkml:trace>
  <inkml:trace contextRef="#ctx0" brushRef="#br0" timeOffset="7063.6902">10289 1785 217,'-3'-10'33,"0"3"42,3 4 0,0 3-30,0 0-15,0 0-30,0 0 0,7 7-11,10 7 11,11 6 6,4 1 0,7-1-4,6-3 3,4-1-4,0-5 2,-7-1-2,-1-1-1,-11-3 0,-5 1 0,-8-3 0,-10 0-1,-6 2 0,-1 3-5,0 4 1,-5 6 0,-15 5 5,-7 5 5,-4 2-4,-7-1 4,5-6-3,-6 5-1,3-7-1,4 4 3,6-9-3,7 0-9,2-5-31,7 1-76,-1-1-67</inkml:trace>
  <inkml:trace contextRef="#ctx0" brushRef="#br0" timeOffset="7754.3662">10895 2131 147,'3'-8'47,"2"0"-21,0 2 4,0 3 5,-1-2 10,-1 2-7,-1 0-9,-1 2-4,-1 1-4,0 0-4,0 0 0,-1 2-17,-18 14 2,-11 12 20,-9 3-15,-3 5-4,7-5-2,4 4-1,4-6 0,2 1-2,3-4 1,2 3-61,-1-10-132</inkml:trace>
  <inkml:trace contextRef="#ctx0" brushRef="#br0" timeOffset="8227.6734">11588 1826 85,'2'-24'226,"1"8"-151,-1 5-38,3 2-12,-3 6 8,-1 3-6,-1 0-9,0 0-18,0 17-2,0 8 2,-3 14 1,-2 1 4,0 3-2,2 0-3,1-3 1,-1 4-1,0-3-31,0-4-35,-3-5-76,-2-3-60</inkml:trace>
  <inkml:trace contextRef="#ctx0" brushRef="#br0" timeOffset="8414.3541">11405 2263 250,'-11'0'24,"2"1"-3,5 1 2,1-2 4,3 5-19,0-5 6,0 0 3,0 0-8,16 0-8,13 0 1,11 0-2,8 0-10,-4-7-50,6 4-43,-2-4-98</inkml:trace>
  <inkml:trace contextRef="#ctx0" brushRef="#br0" timeOffset="8924.4384">12053 1983 52,'8'-16'40,"0"2"-6,-1 0 13,2-2 3,-3 1-2,-3 2 5,-2 2-14,-1 4 3,0 4-10,0 1 0,0 2-1,0 0-9,0 0-16,0 0-6,0 16-3,-9 10 3,-5 10 9,0-2-6,2-1 1,5-4-1,4-1-1,3-3-2,0-3 0,1-1 0,17-4 0,6-4 0,8-4 0,5-6 0,3-3 0,3 0 0,-1-3-1,-3-14-1,-6-1 2,-10-7 1,-6-1 1,-13-1 3,-4-2 0,0-5 11,-18 7-4,-10 0-6,-8 7-6,-7 9 0,1 8 0,-7 3-3,-6 14-13,1 14-60,1-2-175</inkml:trace>
  <inkml:trace contextRef="#ctx0" brushRef="#br0" timeOffset="10178.7586">2177 4117 460,'0'-12'10,"-2"7"-10,-4 5-11,0 17 8,0 29 3,0-2 2,5-1-2,1-2 0,0 1-3,0-1-51,0-8-130</inkml:trace>
  <inkml:trace contextRef="#ctx0" brushRef="#br0" timeOffset="10432.0959">2363 4109 328,'5'0'47,"5"3"-47,5 17 0,7 8 3,2 3 4,1 2-1,-5 9-3,-2-3-1,-11 2-2,-7 2 0,-6 0-8,-30-4-15,-14 1-39,-17-3-13,-4-8 10,-11 1-46</inkml:trace>
  <inkml:trace contextRef="#ctx0" brushRef="#br0" timeOffset="10769.8269">1802 4004 216,'0'-20'184,"0"11"-134,0 5-10,0 4-5,0 0-32,0 0-3,0 27-12,-6 14 12,0 16 13,0 7-5,5-3-7,1 3 0,0-2-1,10-1 0,11-6 1,15-6-2,10-6-53,14-12-144</inkml:trace>
  <inkml:trace contextRef="#ctx0" brushRef="#br0" timeOffset="11623.3663">3723 4432 6,'2'-8'423,"-2"5"-395,0 2-8,0 1-20,0 0-4,0 0 4,0 0 0,0 0 3,0 0-3,-8 0 7,-1 0-5,-4 0 1,2 0-2,-2 0 3,3-15 1,2-4-5,2-4-1,6 1 0,0 0 1,0 5-3,8 4-2,5 6 5,2 0-2,-3 7 0,4 0 1,-4 16-3,-1 15 2,-4 8 2,-7 11 0,0 3 0,-19 4 2,-11 4-3,-9 2 2,-4-1-1,-5-6 0,-1-14 0,7-11-3,5-12 3,7-7 7,5-4-7,8-8-3,8 0 3,6-12 0,3-13-25,0-3 6,3-2 2,15 1 17,2 2-1,2 8 0,-1 9 0,-2 6 1,2 4 0,-4 7 2,6 12 2,3 3 3,-2 5-2,5-4-1,1-3-3,0-2-1,4-7 0,-2-4 0,-1-7-119</inkml:trace>
  <inkml:trace contextRef="#ctx0" brushRef="#br0" timeOffset="12013.3745">3850 3979 188,'0'-18'35,"0"-1"50,0 2-40,0 5 1,0 1 0,3 5-7,-1 5-12,-2-2-7,0 3-15,0 0-5,0 8-7,5 16 7,0 10 0,1 6 8,0-1-8,-3 0 0,2-3 0,3-2-45,-2-7-37,2-8-88</inkml:trace>
  <inkml:trace contextRef="#ctx0" brushRef="#br0" timeOffset="12404.3415">4108 3933 274,'0'-7'60,"0"6"-7,0 1-6,0 0-21,0 0-13,0 0-12,0 0-1,0 12-4,0 6 4,0 3 6,3 4-4,2-3-2,1-3 1,4 1-1,-1-6 1,0-2-1,7-4 0,-2-4 0,5-4-5,-2 0-1,3-2-17,0-11 14,-9-4 3,-3-1 6,-3-7 1,-5-1-1,0 2 3,-9 4 7,-12 6-10,-5 7 0,-2 7 17,-2 0-13,-1 11-4,4 16-3,5 2-64,10-5-169</inkml:trace>
  <inkml:trace contextRef="#ctx0" brushRef="#br0" timeOffset="13679.382">5030 4330 287,'-10'-7'59,"3"0"17,0 7-22,7 0-38,0 0-15,0 0-1,0 0 0,14 12 4,9 2 4,5 4 4,7 1-4,-1 0 1,5 3-5,-3-1-4,5-1 0,-8-1 0,-1 2 0,-6-5 0,-4-2-1,-5-4 1,-6-5-2,-5 2-4,-2-7 1,-4 2 2,0-1 2,0-1-1,0 0 1,-4 1-8,-8 4 9,-9 6 0,-10 5 0,-5 6 4,-9 5-4,-12 3 1,-1 7 1,0-5-1,3 5-2,13-7 0,9-4 1,3-1-1,10 0 1,4-3-22,5-2-116,2-6-178</inkml:trace>
  <inkml:trace contextRef="#ctx0" brushRef="#br0" timeOffset="14391.4764">6040 4409 173,'-3'-15'35,"-2"4"62,2 3-21,2 3-11,1 3-9,0 1-18,0 1-26,0 0-12,0 6-7,0 19 2,0 8 5,0 4 8,0 4-8,0-2 2,0 5-2,1 6 1,-1-1-1,0-1-3,0 0-64,0-14-113</inkml:trace>
  <inkml:trace contextRef="#ctx0" brushRef="#br0" timeOffset="14827.4524">6378 4509 315,'2'-6'60,"-2"1"-3,0 4-15,0 0-9,0 1-31,0 0-2,0 8-6,-6 12 6,0 6 7,1 3-6,-4 3 1,6 2 3,2-1 0,1 1-4,0-4-1,3 2 0,18-10 0,4-1 0,4-8 2,5-5-2,-1-8-1,5 0-10,-5-14-5,-6-6 5,-6-4-2,-5-7 12,-10-2 1,-6-7 3,0 1 0,-20 1 11,-6 6 2,-8 3-16,-6 9 0,-4 9 4,3 10 0,2 1-3,9 3-1,12 14-19,12 7-75,6-2-102</inkml:trace>
  <inkml:trace contextRef="#ctx0" brushRef="#br0" timeOffset="15583.9955">6556 4084 367,'0'-16'20,"0"-1"-13,22 1 7,2 2-10,4 2-3,7 2 2,2 3-3,-1 6 1,-8 1-2,-7 0 1,-10 8-3,-11 9 0,0 9 2,-11 0 0,-14 4-2,-1-2 6,2-4 6,3-7-7,5-4 0,9-6-1,2-3-1,4-2-1,1 0-3,0-2-4,0 2 8,9 0 1,7-1 5,9 1-5,1 1 1,2 1-2,5 3 0,-5 1 0,-1 1-1,-4 4 1,0-1 0,-8 2-5,-6 0 1,-9-1 0,0-1 0,-7-2-9,-13-1 13,-14-3 1,-6-3 29,-1-1-14,6-2-7,5 0-6,14 0 2,8 0-5,5 0-2,3 0-81,6 0-189</inkml:trace>
  <inkml:trace contextRef="#ctx0" brushRef="#br0" timeOffset="16808.9927">8302 4529 402,'-7'-3'16,"4"-3"-5,3 1-10,16 4 1,14-2-2,15 3-12,0 0-56,7 0-49</inkml:trace>
  <inkml:trace contextRef="#ctx0" brushRef="#br0" timeOffset="16994.3733">9091 4442 412,'0'-5'31,"0"5"-1,0-1-19,0 1-11,0 0-5,0 1-10,0 15-13,3 6-19,-1 10-108</inkml:trace>
  <inkml:trace contextRef="#ctx0" brushRef="#br0" timeOffset="17189.9086">8721 5008 121,'-6'0'213,"2"0"-160,4 0-30,0 0 3,0 0-26,10 0-24,6 0-63,-5 0-144</inkml:trace>
  <inkml:trace contextRef="#ctx0" brushRef="#br0" timeOffset="18000.2041">10434 4682 165,'3'-30'62,"6"2"3,-5 4 2,1 10-17,-4 1 6,1 3 0,-1 2-15,-1 3-4,0 5-14,0 0-15,0 0-8,0 3-5,0 18 0,0 11 5,0 11 2,0 7-2,0 2 1,2-1-1,4 0-1,-5 0-19,2 1-69,-3-8-90</inkml:trace>
  <inkml:trace contextRef="#ctx0" brushRef="#br0" timeOffset="18449.5966">10869 4606 323,'2'-10'53,"-2"4"-19,0 5-4,0-1 5,0 2-30,0 0-5,0 6 0,0 17 0,0 7 4,-7 6 5,2-1-3,4 2-5,1-6 0,0-7 0,0-2 0,1-9 0,11-4-1,0-2-1,10-7 1,3 0 2,3-5-2,3-16-1,-4-4-1,4-4-4,-7-9-1,-5 6 2,-11 0 5,-8 3-1,0 5-2,-18 3-8,-6 6-4,-11 6 15,0 6 0,-2 3 15,1 0-15,6 7-3,9 5-36,10 1-89,8-2-72</inkml:trace>
  <inkml:trace contextRef="#ctx0" brushRef="#br0" timeOffset="19072.1399">11773 4565 397,'0'-6'30,"0"3"-11,0 2-9,0-1-10,-3 2 6,-3 0-6,-1 0 1,-8 3 0,1 3-1,-5-1 2,4-5 0,-3 0 0,3 0-2,4 0 3,3-11 3,7-6-5,1-4 0,0-1-2,16-4 1,8 5-1,0 4-1,4 2 2,-4 9-1,-5 4-1,-2 2-4,-5 8 6,-7 21-3,-5 8 0,-2 11 3,-19 5 1,-8 5 3,-3 2-4,-1-3 0,-5-7 2,1-9-3,-2-7 1,5-9 0,4-9 0,6-5 5,9-5-5,4-6-4,6 0 4,2 0 0,3-14-14,0-5 0,8-4 5,9 4 7,0 7 1,1 0 2,0 10-1,1 2 4,0 0-4,3 0 0,3 14 0,0 5 1,0-1-1,1 3 0,3-9 0,0 2-3,-2-3-64,-2-5-63</inkml:trace>
  <inkml:trace contextRef="#ctx0" brushRef="#br0" timeOffset="19566.8263">12146 4517 269,'0'-16'76,"0"3"-5,0 5-27,0 3-11,0 5-10,0 0-9,0 0-7,0 0-7,0 0-4,0 6-1,0 17 5,0 6 0,0 1 2,-2 3 3,0-1-5,2-3 0,0-4 0,0-4-1,12-7-5,3-2 4,10-9 2,8-3 0,0 0-2,6-10-29,-2-9-10,-6-8 1,-4-3 16,-6 0 14,-7 1 10,-7 1 2,-4 4 5,-3 4 18,0 6 9,0 5 7,0 3-11,0 6 4,0 0-13,0 0-21,-3 6-5,0 11-1,1 12 6,-1 6 4,0 5-3,3 6 2,-2 0-1,-2 0-1,-5-4-1,-4-2-37,-6-12-257</inkml:trace>
  <inkml:trace contextRef="#ctx0" brushRef="#br0" timeOffset="20241.3713">13174 4448 359,'-15'-23'71,"3"9"-5,6 11-12,6 3-24,0 0-19,0 0-5,2 0-5,15 0 0,10 9-1,6 8 2,8-1-2,3 2 0,-4 1 0,1 3 0,0-2 0,-3-4 1,-5-1-1,-11-5 0,-7-3-1,-8 0-2,-7-7-1,0 3 4,0 2-2,-10 7-6,-15 8 8,-7 10 2,-13 7 0,-4 4-2,1 5 0,-1 0 0,4-7 0,8 0 0,12-8 0,2-2-3,9 1-20,5-5-60,7-6-132</inkml:trace>
  <inkml:trace contextRef="#ctx0" brushRef="#br0" timeOffset="20828.0001">14224 4429 317,'0'-34'94,"0"17"-45,0 0-9,0 9-4,0 1 0,0 6-12,0 1-13,0 0-11,2 10-5,1 21-2,-2 11 7,4 8 4,-5 13-3,0 2-1,0 0 1,0 1-1,0-8-56,0-12-54,0-12-101</inkml:trace>
  <inkml:trace contextRef="#ctx0" brushRef="#br0" timeOffset="21921.3784">14506 4525 408,'0'-4'56,"0"3"-12,0 1-17,0 0-27,0 0 0,0 15 0,-3 7 1,-3 8 3,6-4-3,0-1-1,0-3 1,5-2 0,8-5-1,2-5 0,6-3 0,-3-7-3,4 0 2,-3-2-2,-2-13 1,-1-4 2,-7-2-1,-4-2 1,-5-2 1,0-3-1,-11 2-8,-11-1-3,-2 8 5,1 4 1,1 3 5,4 7 0,8 3 6,10 0-6,0 2 0,0 0-6,3 0-14,16 0 2,8 0 18,5 0-1,9 0-8,5-1-18,2-8-6,-3-3 6,1-3 19,-8 2 2,-9 1 6,-9 3 0,-10 4 2,-7 1 1,-3 4 2,0 0 18,0 0-15,0 0-8,-6 6 0,-6 9 15,0 4-9,-1 3-6,1 0 2,3 4 0,1 1 0,4-2 4,4-1-6,0-2 0,0-5 0,3-3 0,12-2 2,3-8-2,6-4 7,1 0-7,0-1 0,-2-13-13,-2-4 1,-9-2 3,-4-1 7,-6-1 1,-2-4-4,-10 3-2,-12-3 6,-6 5 1,-5 1-2,3 7-9,7 1 7,5 8 8,10 2 5,7-1-9,1 3-7,4 0-23,17 0 7,6 0 23,9 0 0,3 0-2,-2-2-37,6-4 14,-4 2 8,2-1 16,-5 0-8,-7 0 9,-12 2 2,-4 0 0,-12 3 0,-1 0-2,0 0 0,0 6 0,0 7 10,-6 6 4,0 5 5,0-2-4,5 2 7,1 2-9,0-4-9,0-2 1,5-3-4,8-3 1,0-1 0,8-4 4,3-5 1,3-4-1,4 0-6,-1 0 0,-3-13-2,-3-4 2,-7-3 0,-6-4 6,-10-1 29,-1-6-1,-12 3-23,-22 0-2,-14 5 2,-19 15-11,-18 8 0,-13 14-21,-14 16-246</inkml:trace>
  <inkml:trace contextRef="#ctx0" brushRef="#br0" timeOffset="26383.3501">1990 6565 39,'-22'6'25,"11"-6"1,5-8 14,6-21-18,0-10 20,3 8 6,11 0-23,10 0-12,-5 7-2,-2 3-8,2 5-2,-8 6-1,-2 5 0,-4 3 0,-2 2 0,-3 0 0,0 0-1,0 0 1,0 0 0,0 0 1,0-3 3,0 3 3,0 0 11,0 0 21,3 0 1,-3 0-2,0-1-10,0 1-11,0 0-13,0 0-3,0 0 0,0 0-1,0 4-5,-6 8 5,-8 2 3,-3 8 2,-4-3-1,-1-1 6,-4-2-5,5-1-4,-4-5 1,3-3 3,5-5-2,2-2-3,5 0 0,4 0 12,0-10-7,3-11-5,3-8 2,0-4 5,9-2-5,12 1-2,4 8 0,5 4-1,0 5 0,0 9-1,-2 5 2,-4 3-3,-6 8 0,-5 18 1,-2 12 2,-10 12 1,-1 7 3,-1 5 1,-19 5-2,-10 1-1,-1-3-2,-11-3 1,0-12-1,-2-11 1,5-11-2,6-11 3,11-9-2,8-4 3,10-4-3,2-4 13,2-21-13,0-9-5,9-4 4,12-1-1,-1 8-6,0 8-6,3 7 13,-4 10 0,-1 6-1,6 0 1,0 17 1,1 11 1,7 0 0,2-3 2,3 0-2,-3-12 1,7-4-1,-2-6 0,1-3-1,-6-9-4,3-14-73,-7-7-59,-6-3-117</inkml:trace>
  <inkml:trace contextRef="#ctx0" brushRef="#br0" timeOffset="26648.1547">2445 6327 1,'5'-3'457,"9"3"-436,6 0-12,8 12 20,7 15-6,6 4-8,1 8 4,-2 9-5,-6 3-13,-17 7-1,-17 8-1,-17 3 0,-32 2 1,-13 1 0,-13-4 0,-6-4-14,-11-7-11,-15-11-35,-2-12-27,0-10-50,0-8-48</inkml:trace>
  <inkml:trace contextRef="#ctx0" brushRef="#br0" timeOffset="26999.5775">1692 6174 360,'13'-20'27,"-7"11"6,-3 6-10,-3 3 14,0 0-28,-16 26 7,-10 23-9,-11 19 4,0 13-4,1 2 5,12 0 2,9 4-5,6-2 1,9-3-10,2 0 1,23-6-2,18-9-2,20-14-121,16-22-199</inkml:trace>
  <inkml:trace contextRef="#ctx0" brushRef="#br0" timeOffset="28619.3809">3986 6869 322,'3'-10'46,"-3"0"-9,0 10-20,0 0-17,0 0 0,0 7 0,-6 12 1,-9 5 5,-2-3-1,-2 3-1,1-7 1,3-4 1,5-3 0,1-5-2,3-2 0,6-3-1,0 0 14,-2-14 24,2-14-35,0-6-6,0-7 0,11-2 1,7-10 2,1-8-3,5-4-1,0-3 1,1 0 0,2 3 0,-1 2-2,6 4 2,1 9-3,-2 10 0,-1 10 3,0 8 3,-5 8-2,-2 14 1,-6 0-2,-2 22 0,-1 19 0,-3 13 2,0 13 3,-5 3-2,2 5-2,-5 1 1,3-1-2,1-5 0,-7-10-2,0-5-56,0-11-85,-11-11-99</inkml:trace>
  <inkml:trace contextRef="#ctx0" brushRef="#br0" timeOffset="28809.6204">3996 6757 357,'-10'-7'40,"5"4"6,5 2-2,0-2-19,11-2-22,20-3-3,11 1-1,16-3-1,-1 7-57,0 1-109</inkml:trace>
  <inkml:trace contextRef="#ctx0" brushRef="#br0" timeOffset="30547.4714">4548 6904 313,'0'-9'14,"0"-3"5,10-8 24,9-5-24,7-5-4,9-4 3,5 0 3,-1-7-13,-5 2-2,-3 5-1,-7 5-3,-9 7-1,-10 10-1,-5 7 0,0 5 0,-11 0-6,-15 3 5,0 14 1,-2 3 0,5 1 0,8 0 0,7-4-1,8 2-5,0-1 1,23-1 5,8-3 3,10 1-2,5-3-2,-7-1-22,-3 3-5,-13-1 0,-6 5 16,-12 1 2,-5-1 6,-5 2-4,-15-2 8,1-4 8,2-4-1,1-3 8,9-2 0,4-5-5,3 0-1,0 0 2,0-5 2,6-12 1,12-5-13,4-4 3,3-2-4,5-2-8,-1 1 0,-3-1-3,1 2 1,-9 6-3,-6 3 8,-9 10 5,-3 7 3,0 2-3,0 0-1,-10 0 1,-1 2 7,2 6-7,3 3-6,6 2-2,0 0 3,5 1 5,20 1 7,8 2-4,3 0 1,2 1-3,-3 2-1,-1 4 0,-13-2-3,-9 2-1,-12-2-1,0 0-4,-15 0 9,-15-5 1,-4-3 0,-2-2 2,9-5 6,2-4-2,9 0 0,10-3-4,6 0 6,0-5-9,0-12-2,14 0-1,6-5-12,10-2 14,7 2-18,0-5-9,2 1 20,-6-1 3,-3 1 3,-8 4 2,0 3 1,-11 5 0,-8 3 4,0 6 10,-3 4 20,0 1-14,0 0-18,-3 1 8,-2 15-7,1 3 0,1 2-4,3-2 0,0 3 0,0-5 4,6-3-4,4-1 1,4-9-1,-2-1 2,8-3-1,0 0 3,1-7-4,1-8-2,-4-2-9,-3-1-2,-6 2 9,-3 0 3,-3 3 1,-3 4 0,3 4 1,-3 5 8,0 0 7,0 0-12,0 0-4,0 2-3,0 10 3,4 3 1,4-4-1,2 2 1,5-1-1,2-2 0,2-4 1,5-5-1,1-1-9,1 0-49,-1-5-31,-3-10-10,-4-1 27,-1-1-27,-8-2 99,-4-1 19,-4 5 52,-1 3 0,0 4 0,0 4 5,0 4-8,0 0-46,0 0-22,0 8 1,0 6-1,0 3 4,0 0-3,0 0 0,0-2 0,0-4 0,0-4-1,0-2 0,0-5-1,0 0 1,0 0 0,2 0-1,3-6-5,1-7 3,6 1 3,0 1-2,1 1 2,5 3-5,0 2 3,3 2 1,-2 3 2,-2 0-1,-4 0 0,1 5 0,-7 5-1,-3 3 0,-2 1 1,-2-3 0,0 4-5,-7-4 4,-1-4-3,1-4 1,5-3 3,2 0 7,0 0 7,0-4-14,0-11 3,11-4-3,8 0 2,5-5-1,4-1 1,2 0-2,7 0 0,-7 10 0,-2 2-2,-8 8 2,-4 5 0,-4 0 0,-6 3 2,-4 13-2,-2 7 1,0 4 4,0-1 0,0 1-3,-3-7-1,3-6-1,0 0-4,0-5-54,0-6-74,5-3-35</inkml:trace>
  <inkml:trace contextRef="#ctx0" brushRef="#br0" timeOffset="30720.3711">6374 6699 128,'0'-4'198,"0"4"-131,0 0-40,4 0-24,-2 9-1,-1 7 5,2 1 6,0 3-9,-3-3-3,0 3 1,0 1-2,0-1-22,0-5-177</inkml:trace>
  <inkml:trace contextRef="#ctx0" brushRef="#br0" timeOffset="30899.6958">6425 6437 400,'-8'-4'41,"5"4"-35,3 0-6,0 9-11,0 16 9,6 4-2,5 3-92,3 0-86</inkml:trace>
  <inkml:trace contextRef="#ctx0" brushRef="#br0" timeOffset="31680.1073">6590 6657 275,'4'1'52,"2"6"-42,2 1 42,-2 3-15,0 4-22,-2 1 6,-2 2-3,-2 3-6,0 2-6,0-9-5,-3 3-1,-4-5 4,1-5-3,4-2-1,-1-5-2,3 0 2,0 0-6,0-14-11,3-5-16,5-3 28,6 2-4,0 0-3,2 1 10,2 5 1,0 4 1,1 3 1,-2 4 0,-2 3 2,-2 0 2,3 0-2,-2 9 7,3 2 2,2-2-5,2 3-3,4-4-2,5-3-1,1-3 2,3-2-2,-1 0 2,-1 0-3,-3-8 1,0-6-1,-7-2 0,-1-4 0,-3-4 0,-6 2 0,-2-3 0,-5 4 0,-5 4 1,0 4 0,0 6 0,0 5 3,-2 2 7,-12 0 2,-3 23-13,-1 5 2,-1 8-2,9 3 2,3 9 5,3 4-5,-1 6 3,4 10 3,1 8-5,0 9-3,0 3 0,6 8 1,0 1 0,1 0-1,0-8 0,-6-12 0,-1-14 0,0-10 0,-1-12 0,-13-14 0,-4-8-1,-9-6 1,3-13 3,-9 0-3,-4-4 12,-3-16-8,2-8 4,-2-9-3,3-5 0,1-6-4,8-10 0,8-2 0,10-6-1,10-5 0,15-3-5,22 1-39,20 1-38,13 7-115</inkml:trace>
  <inkml:trace contextRef="#ctx0" brushRef="#br0" timeOffset="32639.5132">9072 6916 385,'0'-4'25,"0"3"-24,0 1-1,-4 0 6,-13 0 9,1 1-10,2 4-1,-2-2 7,4-3-9,-4 0 0,-1 0 0,2-1 2,3-11-2,4 0-2,6-8-1,2-6 1,0-2 2,12-2-2,7 8 0,2 5-1,0 5-1,-4 4 0,-1 8 2,-4 0-1,-9 13-2,-3 19 1,0 9 2,-9 13 2,-16 10 1,-8 4 1,-11 2-3,-5-3 1,-1-8-2,3-6 0,4-7 0,6-12 0,10-10-1,10-11 0,4-9 0,9-4 2,1 0 4,3-18 0,0-7-5,4-7 0,11 1-1,-3 3 1,4 7-3,-5 6 2,2 7-2,-1 5 3,3 3 0,8 0 1,6 7 0,4 11 1,0 0 3,10-1-4,-1 0 0,2-2-1,0-5 0,-4 0 0,-7-4-39,-3-6-165</inkml:trace>
  <inkml:trace contextRef="#ctx0" brushRef="#br0" timeOffset="33239.3222">9360 6208 381,'10'-15'75,"-7"8"-1,-3 7-25,2 0-30,-2 0-15,0 0-4,0 5-1,0 12-3,0 12 4,0 6 1,0 7 0,0 5-1,0 1 0,-2 2-2,-14-3-38,-5-4-34,1-4-40,6-10-47</inkml:trace>
  <inkml:trace contextRef="#ctx0" brushRef="#br0" timeOffset="33606.1914">9611 6310 99,'19'-19'182,"-7"10"-128,-6 5-22,-3 4-10,-3 0-8,0 0-5,0 2-8,-8 13 3,-7 4 8,-9 0-10,1-2 2,-4 3 5,2-4-5,-1-2-4,1-1 0,1-4 1,5-1 2,5-2-3,9-2 1,2 1-1,3-5-6,0 2-7,0 3 13,13 0 0,2 2 2,8 3 1,6 2-2,4 2 0,5 1 1,2 1-2,4-2 0,-7 1 0,-6 0-46,-9 0-120</inkml:trace>
  <inkml:trace contextRef="#ctx0" brushRef="#br0" timeOffset="34295.3531">10376 6793 445,'0'-13'36,"-5"7"-10,4 2 6,-1 4-4,2 0-23,0 0-5,0 0-4,8 9 3,11 9 1,9 6 5,5-1 1,5-1 1,1 2-5,3-3-2,-1 2 0,-2-4 0,-4-2 0,-5-3 0,-12-2-2,-5-5-4,-11-2-2,-2-2 3,0 4-2,-12 8 6,-17 3 1,-4 5 0,-11 3 3,-5 1-2,3-1 1,-3 2-2,9-2 0,8-3 0,7 3 0,2-3-5,7 2-47,2-1-38,4-3-119</inkml:trace>
  <inkml:trace contextRef="#ctx0" brushRef="#br0" timeOffset="35142.8874">11599 6839 231,'1'-21'33,"-1"2"29,0 3 8,0 3-23,0 3-6,0 2 3,0 1-15,0 4-6,0 3-12,0 0-11,0 0 0,0 15-6,0 14 4,0 17 2,0 10 0,0 5 1,3 4 0,2 0-1,-1-5 0,5-9-5,-2-3-60,1-11-73,2-13-116</inkml:trace>
  <inkml:trace contextRef="#ctx0" brushRef="#br0" timeOffset="35520.0434">11951 6868 248,'0'-9'104,"0"8"-59,0 1-45,-9 3 0,-10 16 14,-3 4-7,-4 5-6,-2 0 0,5 5 0,-5-7 0,1-2 0,3-5 1,4-3-2,1-1 0,6-3 0,-1-1 0,5-4-13,5-3-5,4-1-7,0-3 0,0 0 21,16 0 4,10 0 6,11 0-4,3 3 3,4 4-3,0-2 4,-2 3-4,-5 0-1,-4 2-1,-6 2 0,-5-1-1,-7-1-12,-6-1-97,-1-2-130</inkml:trace>
  <inkml:trace contextRef="#ctx0" brushRef="#br0" timeOffset="36164.1728">12176 6470 248,'0'-13'51,"7"-2"-5,13 5-15,8 0-10,10 1-13,8 5-4,-3 4-2,-6 0-1,-7 0-1,-6 10 0,-11 4 0,-8 3-2,-5 2-1,-2 1-3,-20-1 2,-6-1 4,1-5 5,-2-3 1,6 1-2,2-7-4,10-1 5,6-2-1,5-1-4,0 0 1,0 0-1,19 3 5,6-1-1,5 3-4,-4 2 1,2 3 1,-3 2-2,-5 5 0,-4 0 0,-6 2 0,-5 3 0,-5-5 0,0-1 0,-6-1-3,-15-2 3,-3-2 15,-9-1 2,3-4 7,0 1-19,4-5 0,8-2-3,9 1-1,6-1-1,3 0-9,12 0-114</inkml:trace>
  <inkml:trace contextRef="#ctx0" brushRef="#br0" timeOffset="38835.3577">1948 8794 491,'-10'-17'9,"7"-9"-2,-4 2-7,7 2 2,10 5 2,15 0 3,10-2-5,9 7-1,1 1-1,0 4-1,-11 5 1,-4 2 0,-12 0 0,-3 4-4,-11 14 0,-4 3 3,0 6 1,-10 4 0,-14-3 1,-3-3-1,0 0 0,-1-8 0,4 0 0,6-3 1,6-4 0,5-3-1,7-4-3,0-1-2,0 1-1,6 0 4,16 2 2,8 1 4,6 1-4,5 1 0,1 2 1,0 2-1,-2 4 0,-7 1 0,-8 1 0,-9 2 0,-5-4 0,-11 0-1,0 3-2,-22-2 0,-17 3 1,-15-3 2,-13 2 0,2-3 0,2-2-1,15-2-1,12-4 1,14-2-1,16-6-49,6 0-87</inkml:trace>
  <inkml:trace contextRef="#ctx0" brushRef="#br0" timeOffset="39114.4217">2497 8661 368,'-3'-1'24,"3"1"-6,15 0-15,15 9 1,11 10-2,3 5-1,-4 4 0,-5 3 0,-18 6-1,-15 2 0,-7 8 1,-35 6-1,-17-2-1,-17 0-16,-4-3-48,-8-5 27,2 1-30,-2-10-41</inkml:trace>
  <inkml:trace contextRef="#ctx0" brushRef="#br0" timeOffset="39435.5901">1798 8483 377,'-12'-13'11,"3"7"-3,4 6 16,1 0-4,-5 17-20,-5 20 4,-5 21 5,-2 10 0,2 12 8,1 0 9,6 2-17,9-4-7,3-6-1,6-9-1,30-10-1,19-12 1,19-13-1,19-11-64,8-14-77</inkml:trace>
  <inkml:trace contextRef="#ctx0" brushRef="#br0" timeOffset="39877.2435">3992 8917 349,'-11'-14'42,"1"6"17,10 4 13,0 4-37,0 0-28,0 0-7,0 12-7,3 18 6,6 10 1,-6 6 0,0 10 1,0 3-1,-2 3 0,1 2 0,2-10-5,1-10-84,2-16-69,-4-11-106</inkml:trace>
  <inkml:trace contextRef="#ctx0" brushRef="#br0" timeOffset="40170.2517">3956 8989 243,'-22'-72'21,"-1"-1"31,8 0 3,4 1-14,11-1-13,0 0 2,13 2-17,15 1-11,17 11-2,7 7 0,3 13-1,0 15 1,-8 12-1,-6 12-4,-6 2 3,-14 23-1,-11 12-2,-10 9 5,0 7-3,-18 0 3,-10 4 1,0-5 2,-2 0-2,0-6-1,2 1-2,-2-2-2,3-1-52,7 2-65,-2-3-74</inkml:trace>
  <inkml:trace contextRef="#ctx0" brushRef="#br0" timeOffset="41694.0895">4285 9213 421,'-19'-15'20,"3"1"1,10-1 16,6 1-11,0-6-16,0 0-6,13-2-1,7-3-3,7 0 0,-2 1 0,-3 7-1,-6-1 1,-5 10-8,-8 4-8,-3 2 14,0 2-5,-3 0-20,-12 4 27,2 8-3,0 0 3,9 2 0,4 0-3,0 5 3,8-1 0,16 1 1,6 0-1,1-1-22,5 3 0,-2 1-26,-3 1-6,-8-2 9,-9-2 16,-10-1 28,-4-1 0,-2-2 2,-14 6 4,-7-1 5,1-2 0,3-3 13,6-4-1,6-3-8,7-3-13,0-1 1,0-3 5,15-1-1,15 0 2,7 0-8,6-9 0,-1-4-22,3-4-51,-5-3 1,-4-3-5,-6-4 3,-8 2 74,-13-1 48,-7 6 49,-2 3-13,0 4-5,-11 5-22,1 5-21,-5 3-16,3 0-7,-3 3-9,7 11-2,1 1-2,7 3-1,0 0 0,0 1 1,10 0 4,10-4-1,4 0 0,4-6 0,-1-4-2,0-2 0,-5-3-1,-2 0-2,-7 0-5,-4-13-17,-6-3 22,-3-2 2,-6-2-3,-10-5-4,-7 1 7,-2 1 2,-2 1-1,1 5-1,7 6 0,3 5 0,10 4 0,6 2 0,0 0-7,4 0-7,14 0 13,9 5 1,6 0-34,-3-4-20,5-1-11,0 0-1,-7 0 2,-4-5 27,-6-3 36,-5-1 1,-7 1 47,-3 1 34,-3 2 2,0 5-21,2 0-27,-2 0-34,1 5-1,4 12-2,6 7 2,0 2 3,10 2-1,-4 0 0,2-3-2,-1-6 2,-2-9-1,-2-1-1,-4-6 0,-4-3 1,1 0 0,-2-1 4,7-14-3,-6-5-1,2-5 0,3-1-1,1 1 0,5 4-1,-1 4 0,3 4-9,-2 7-16,0 5 6,2 1 7,-3 0 10,-1 4 1,1 5 2,-2 3-1,2 0 0,1-3 2,0-1-1,-3 3 0,4-3 0,-5-1 1,-1 0 1,0-2-2,-6-2 2,1-3-2,-4 0 1,3 0 4,3 0 8,0-11-2,3-5-6,-3-1-1,0-5-1,-5 0 2,-2 1 1,-2 2 3,0 4-9,-13 3-2,-4 8-9,-8 4 11,-5 0 3,5 9 2,1 9-2,9 5-3,9 3-6,6 3 6,6 0 2,27-4 4,16-5 2,9-6-4,9-5-2,3-6-1,-7-3-1,-3 0-11,-12-3-176</inkml:trace>
  <inkml:trace contextRef="#ctx0" brushRef="#br0" timeOffset="42577.8124">8249 9237 208,'1'-9'177,"-1"-1"-149,0 7-7,-3 3-15,-7 0 2,-3 0-6,-4 0 2,-4 0 1,3 0-1,-3 0-3,2-5 3,3-6-2,2-4 8,5-5-3,8-6-3,1-1 1,0-2-5,12 3 0,7 6 0,0 5-3,-1 8 3,0 7 0,-1 0 0,-5 10-4,-7 19 4,-5 12 0,0 10 1,-9 7 1,-16 2-1,-3 1-1,-6-5 2,-8 0-1,-6-1 0,0-6-1,3-8 0,1-8 0,10-13 1,10-11 0,6-6-1,7-3 2,8-3-2,3-16 0,0-7-13,15 1-5,2-2 11,2 6-2,0 5 2,-4 8 4,3 5 3,0 3 0,6 0 1,3 8-1,3 8 1,7-1 1,6 1-1,0-5-1,2-4 1,1-2-1,-5-5-50,-4 0-201</inkml:trace>
  <inkml:trace contextRef="#ctx0" brushRef="#br0" timeOffset="43139.4837">8295 8722 201,'15'-24'32,"1"0"5,2 1-4,-3 8 1,-7 5-19,-5 4 3,-2 6 19,-1 0-13,0 0-20,0 9-1,0 11 0,0 13 10,0 1 2,0 3 1,0 1-10,0-3-2,0 3-2,0-4-2,5-4 0,-1-6 0,-4-6-44,3-4-91,-3-6-110</inkml:trace>
  <inkml:trace contextRef="#ctx0" brushRef="#br0" timeOffset="43478.2303">8668 8632 327,'0'-5'50,"0"5"-22,0 0-21,-18 13-3,-8 7 11,-9 6-12,8 0-1,-3-2-1,2-3-1,2-6 0,3 1 1,6-3-2,5-5 1,5-1 0,5 1-3,2-4-5,0 4-8,0 2 15,14 1 1,8-1 4,6 1-4,5 1 3,2 1-2,2 1-1,3 1 2,-4 0-1,-8-1-1,-8 1-9,-4 2-118,-8-3-131</inkml:trace>
  <inkml:trace contextRef="#ctx0" brushRef="#br0" timeOffset="44033.3579">9173 8990 327,'5'-6'83,"-5"3"-31,0 3-33,0 0-9,0 0-10,1 11-2,10 9 2,7 10 8,7 1 4,6-2-7,8 1 1,6-2-2,-2 0 0,-1-5-4,3-4 0,-6-5 0,-11-3 0,-5-3 0,-10-2-3,-9-1 2,-4-1-6,0 1-2,-18 5 8,-9 2 1,-6 2 0,-8 6 1,-8 2 0,2-1-1,1 0 1,3-1 0,13-1-1,5 0 0,10-1-3,6 1-80,3-6-137</inkml:trace>
  <inkml:trace contextRef="#ctx0" brushRef="#br0" timeOffset="46044.0262">8839 8778 141,'0'-13'64,"-1"5"-5,1 0-19,-4 2 13,2-1-7,-1 1-30,-1 3-4,-1 0 1,5 1-4,-2 1-3,-1-1-2,3 2-2,-1-1 1,-1 1-3,2 0 1,0 0 0,0-2-1,0 2 0,0 0 0,0 0-1,0 0-1,0 0-2,6 2 0,14 4 4,6-1 4,21-1-2,5-2 0,3-2-2,-4 0 0,-9 0-1,-13 0-16,-9 0-32,-10 0-14,-8 0-9,-2 0 16,-2 0-30</inkml:trace>
  <inkml:trace contextRef="#ctx0" brushRef="#br0" timeOffset="46335.2766">9024 8612 51,'-10'-8'53,"4"2"-18,1 0 25,4 2-2,1 1-23,-2 0 0,2 3-1,0 0-8,0 0-14,0 0-12,0 7-2,0 11 2,0 7 10,0 0 4,0 3-8,0 0-3,0-1-1,0-2 0,2-2-2,4 0 0,-6-3-2,3 2-51,-3-6-148</inkml:trace>
  <inkml:trace contextRef="#ctx0" brushRef="#br0" timeOffset="46695.4886">9385 8626 214,'2'-13'42,"1"3"-3,-2-1 3,-1 4 20,0 4-21,0 2-6,2 1-11,-2 0-13,0 0-11,0 1-2,0 13-1,0 5 3,0 8 4,0 2-2,1 2 2,2 2-2,0 0-1,2 3-1,-3-2 0,3 3 0,-2 1-17,-3-14-200</inkml:trace>
  <inkml:trace contextRef="#ctx0" brushRef="#br0" timeOffset="47677.5055">10473 9062 277,'0'-23'48,"0"-5"36,-2 7-48,1 7 8,1 8-26,0 3 0,0 3-3,0 0-15,0 0 0,0 14-4,0 12 4,1 9 2,3 5 0,-2 7-1,-2 6 0,0 0-1,0 2 0,0-4 0,0-6-4,0-9-55,0-10-44,0-5-42</inkml:trace>
  <inkml:trace contextRef="#ctx0" brushRef="#br0" timeOffset="48029.9618">10789 9051 278,'21'-26'67,"-8"12"-15,-7 7-18,-6 5-9,0 2-18,0 0-4,-18 13-3,-7 14 10,-8 1-2,0 6-6,0-1-2,-2-1 1,2 0 0,-1-1 0,4-3-2,3-10-4,9-2-16,5-7 3,7-5 5,6-1-7,0-3-14,14 0 34,9 0 3,8 0 0,6 0-2,7 0 2,-4 0-2,2 0 2,-5 7-3,-4 6 0,-3 3 0,-7-1-6,-3 1-92,-2-1-97</inkml:trace>
  <inkml:trace contextRef="#ctx0" brushRef="#br0" timeOffset="48256.1893">11077 9290 313,'10'-5'44,"5"3"-32,13 0 2,8-1 11,7 3-14,7 0 0,2 0-6,2 0-4,-8 0-1,-8 4-4,-9 4-60,-13-4-77</inkml:trace>
  <inkml:trace contextRef="#ctx0" brushRef="#br0" timeOffset="48481.6777">11348 9099 169,'-6'-12'69,"2"7"8,4 5-13,-3 0-38,3 3-24,0 18-2,0 7 10,0 6 2,0 2-1,0 4-3,0-3-6,0 1 1,0-1-2,0-4-1,0-2 0,3-9-33,1-6-159</inkml:trace>
  <inkml:trace contextRef="#ctx0" brushRef="#br0" timeOffset="48728.7498">11628 9075 418,'0'-12'25,"0"7"31,0 3-27,2 2-14,9 3-14,5 17 5,3 7 13,-1 7-12,-3 5-5,0 3-1,-4 1 0,-8 3-2,-3-3 0,0-7-16,-3 0-63,-7-9-66,-4-7-81</inkml:trace>
  <inkml:trace contextRef="#ctx0" brushRef="#br0" timeOffset="48997.1268">11937 9031 289,'6'-14'87,"3"7"-18,9 7-56,10 0-3,10 4 6,2 21-4,2 9 4,-2 10-6,-10 8-8,-8 7-2,-19 6 0,-4-2-1,-38-1-4,-18-6-29,-16-5-7,-15-6 16,-12-8 10,-3-5-27,-10-3 3,-5-7 1,2-5-34,-2-5-88</inkml:trace>
  <inkml:trace contextRef="#ctx0" brushRef="#br0" timeOffset="49583.7216">10401 8822 221,'0'-11'2,"-11"4"13,-3 2 11,-1 5 7,-5 0-21,-1 9 3,-3 14 15,-5 13-8,0 8 5,3 6-1,-1 8-15,1 8 3,11 6-2,10 1-9,5-6-2,21-8-2,29-10 2,14-9 2,21-3-3,7-8-10,12-9-169</inkml:trace>
  <inkml:trace contextRef="#ctx0" brushRef="#br0" timeOffset="50437.5253">12313 8647 357,'-5'-32'22,"5"10"28,0 4-35,20 0 7,7 4-11,6 2-5,-5 5-2,5 6-3,-3 1 0,-6 0-1,-5 5 0,-8 12 0,-10 5-1,-1 3-1,-9 3 1,-15-2 1,-2-1 1,0-6-1,0-6 1,6-4-1,6-3 0,3-2 2,6-2 1,3-2-2,2 0-1,0 0 0,0 0 0,2 3-2,13 2 2,3 2 1,10 4-1,5 4 1,-1 0-1,0 4 0,0-2 0,-6 0 2,-8 0-2,-7-4-2,-11 1 2,-2-2-3,-23 0 3,-11-2 1,-1-1-1,-8 2 0,-1-6 2,4-1-3,5 0 1,15-4-11,12 0-120</inkml:trace>
  <inkml:trace contextRef="#ctx0" brushRef="#br0" timeOffset="56222.0279">3333 11032 389,'0'-11'42,"0"-5"-36,0 6 3,0 7 33,0 3-17,0 0-14,0 0 14,0 0-6,0-3-9,0 3 2,0 0 5,0 0-7,0 0-7,0 0-2,-2 0-1,-7 0-5,-6 0 5,-4 0 1,-8 5-1,-3-1 1,8-4-1,2 0 1,4 0 1,0-13 0,5-5 0,2-3-2,1-6-1,6-1 0,2 2-1,0 3 0,6 3-1,16 3-3,5 5-5,4 4 8,1 6 1,-1 2 0,-9 13-2,-4 13 1,-9 12-3,-6 5 4,-3 9 2,-9 7 2,-15 0 2,-9 4-4,-6-1 0,-2-5 0,-1-7 1,0-11-2,6-5-2,6-12 1,10-9 1,5-7-2,10-6-5,4 0 6,1-16 0,0-11-32,3-10 9,10 5 19,4 0 5,2 6 0,-5 9 1,2 8-2,-4 8 2,1 1-4,5 14 2,-1 12 2,7 5 20,-2 0-11,2-1-2,4-5-2,4-4-4,2-7 0,2-9 2,-6-2-3,7-3-94,-9-14-345</inkml:trace>
  <inkml:trace contextRef="#ctx0" brushRef="#br0" timeOffset="56829.7816">3377 10333 242,'-3'-19'249,"0"7"-228,3 2-2,0 3 18,0 3-6,0 4-20,0 0 0,0 0-11,0 4-1,0 15-5,0 12 4,0 15 2,0 3 2,0 1-2,6-5 1,-1 0-2,1-4 1,-1-7-20,2-8-53,0-8-52,-1-8-114</inkml:trace>
  <inkml:trace contextRef="#ctx0" brushRef="#br0" timeOffset="57203.8732">3609 10408 234,'6'-15'101,"-4"3"-40,0 7-21,-2 1 15,0 4-20,0 0-26,0 0-9,-7 2-7,-11 13 7,1 4 12,-8 1-6,1-1-4,-5-2-2,7-1-2,0-3-1,4-2 2,3-3-2,3-1-6,6-4-10,6-1 5,0-2-4,0 0 2,0 0 0,0 0 7,12 0 9,10 1 2,4 5 1,8 2-2,2 4 0,3 2-1,-5 0 1,-7 3 0,0-1-1,-5-2 0,-5-2 0,-2-2-3,-5-1-113,3-2-123</inkml:trace>
  <inkml:trace contextRef="#ctx0" brushRef="#br0" timeOffset="57452.3634">3840 10573 338,'4'-1'80,"-1"1"-63,9-4 23,3 1-7,12 0-11,6-1-9,4-1 2,3 3-11,-5 0-4,-1 2-1,-6 0-1,-6 0-23,-7 0-64,-7 0-58,-5 0-59</inkml:trace>
  <inkml:trace contextRef="#ctx0" brushRef="#br0" timeOffset="57669.3742">4044 10389 178,'-3'-8'87,"-2"3"-12,4 3 2,-2 2-29,3 0-16,0 0-21,0 0-11,0 7-4,0 15 4,0 5 4,0 4 0,0 1-2,3 0-1,1 2 1,1-3-2,1 2 0,0-7-16,3-3-188</inkml:trace>
  <inkml:trace contextRef="#ctx0" brushRef="#br0" timeOffset="57932.2081">4310 10372 515,'0'-3'39,"0"3"-31,0 0 4,0 0-2,0 0-9,4 0-1,3 17 0,2 2 5,2 6-3,2 2 0,-5 9-2,-3 2 0,1 4 0,-6 3-3,0 2-31,0-2-70,0-4-178</inkml:trace>
  <inkml:trace contextRef="#ctx0" brushRef="#br0" timeOffset="58344.5064">4663 11115 454,'-8'0'95,"7"0"-54,1 0-22,0 0-3,20-5-3,11-2-13,12-3 0,5 4-1,-2 2-12,-9 4-37,-10 0-27,-9 0-73,-15 10-58</inkml:trace>
  <inkml:trace contextRef="#ctx0" brushRef="#br0" timeOffset="58510.5191">4685 11252 308,'-11'1'40,"9"1"-23,2-2 22,0 0 7,9 5-31,15-5 7,19 2 2,12-2-15,5 0-9,-9 0-18,2 0-120,-8 0-132</inkml:trace>
  <inkml:trace contextRef="#ctx0" brushRef="#br0" timeOffset="59387.495">6425 11110 369,'0'-5'41,"0"3"-8,0 2-1,0 0-11,-5 0-21,-11 0 0,-3 4 22,-1 6-15,-4-5-2,6-1-1,3-3-1,2-1-1,2 0 0,4 0 3,1-13-1,3-11-4,3 1 0,0-7 3,0 2-1,4 0-2,7 4 0,1 10-2,3 1-1,-2 6 2,-4 4 0,0 3-2,0 0 1,-2 23 2,-2 9 2,-4 11 4,-1 3-1,0 7 0,-6-2-4,-11 0 2,-6 2-1,-5-7-2,-2-3 1,-2-4 0,3-8-1,0-9 0,4-8 0,4-8 0,5-6-2,1 0 2,7-13 0,1-8 0,7-10-6,0 2 6,1 0-5,15 6 0,4 7 3,1 8-3,-3 5 4,4 3-2,1 0 3,-1 15 1,4 5 2,0 3-1,1-1 1,3-1-3,0-3 1,1-4-1,2-8-6,-2-6-101,-2 0-145</inkml:trace>
  <inkml:trace contextRef="#ctx0" brushRef="#br0" timeOffset="59718.2066">6850 11324 516,'0'-14'58,"-6"5"-27,4 5-19,2 1-6,0 2-6,0 1-6,0 0-49,0 3-169</inkml:trace>
  <inkml:trace contextRef="#ctx0" brushRef="#br0" timeOffset="60564.2677">7909 11164 363,'0'-13'63,"0"8"-24,0 3-17,0 2-10,-11 0-6,-2 0 1,-2 0-4,-4 7 2,5-2-5,-2-2 3,4-3-1,-3 0 1,4 0 3,2-3-5,1-11 0,5-3 0,3-4-1,0 0 0,1 3 0,15 3-3,1 2-2,1 6 0,-3 5 3,1 2-2,-2 0 3,-3 9 1,-1 15 0,-3 8 0,-7 12 1,0 1 2,-7 3-2,-13 4 1,-11-4 0,-4 0 0,-9-4 0,2-8-2,-3-4 0,8-8 3,2-7-3,8-8 0,10-9 3,6 0-2,4-6 1,4-14-2,3-8-2,0-3 0,0 3-3,3 6-10,7 5-4,4 8 15,2 6 0,8 3 2,-2 0 2,11 18 3,3 6 3,0 5-1,1-3 4,3-2-5,-4-4-3,-2-4-1,-11-6-1,1-6-54,-5-4-165</inkml:trace>
  <inkml:trace contextRef="#ctx0" brushRef="#br0" timeOffset="61073.6761">8112 10411 270,'0'-13'65,"0"4"30,0 9-46,0 0-21,2 0-28,1 2-2,2 18 2,1 8 5,-2 7 10,2 5-2,-3 2-11,0-1 1,-1 5-3,1-5 0,0-5-1,3-2-1,-3-9-68,0-8-54,1-6-89</inkml:trace>
  <inkml:trace contextRef="#ctx0" brushRef="#br0" timeOffset="61420.2385">8331 10493 192,'6'-12'36,"1"5"19,-5 3 19,-2 4-14,0 0-37,0 0-15,0 10-8,0 8 8,0 1 1,-3 6-4,-9-6 1,-3-1-5,0-4 1,-4 2-1,0-6 2,-3 0-3,0-1 7,8-4-5,3-1-2,5-3 1,6 0-1,0-1 0,0 2-8,7 4 3,9 1 5,8 3 4,4 2-3,4 1 0,2-1 0,5 3-1,-5 0 0,-4 1 0,-7 0-37,-4-4-128</inkml:trace>
  <inkml:trace contextRef="#ctx0" brushRef="#br0" timeOffset="64261.5038">9142 11053 22,'-9'-13'185,"2"-2"-128,1 1-8,0 2 10,4 5-15,2 1-15,-1 2 14,1 3-8,0-1-5,-2 2-8,2 0-11,0 0-8,0 0-3,0 3-2,0 13-1,12 7 3,12 0 2,7 3 1,9-8-1,4 1-1,1-7-1,7-2 0,-9 0 2,2-5-2,-5-1 0,-7-1 0,-8-1-3,-6-1 1,-6-1 0,-10 0-2,0 0-1,-3 3 4,0 5-3,-13 9 2,-13 5 2,-9 7 1,-8 6 1,-6 0-2,-5 1 1,-4 6-1,5-1 1,3 1-1,4-3 1,13-2-1,8-8-2,10-6-55,6-2-90</inkml:trace>
  <inkml:trace contextRef="#ctx0" brushRef="#br0" timeOffset="65619.8409">10671 11022 151,'1'-13'12,"4"3"-2,-2 5 21,-1 3 12,-2 2-5,0 0 14,0 0-2,0 0-17,0 0-12,0 0 8,0 0-3,0 0-11,0 0-4,0 0-5,0 0-5,0 2 1,-10 9 3,-3 1-4,-5-1 0,-2-2 0,-2 1 0,0-1-2,-2-4 3,4-1-2,1-2 1,5-2 7,5 0 1,4-11-2,2-8-6,3-6 2,0-5-3,15 0 0,6-2-1,2 3 1,1 6-2,-1 4 2,2 6-3,-2 6 3,-5 5-2,-5 2 2,-1 0-1,-5 12-3,-4 16 2,-3 8 2,0 8 0,-14 4 2,-12 4-1,-5 4-1,-6 3 1,-4-3 1,-3-2-2,-2-7 0,5-8 1,2-8 1,6-6-2,5-6 0,3-7 1,8-6 1,4-4-1,5-2 0,8 0 1,0-6-2,0-13-5,0-4-10,11-1-2,7 1 0,4 3 11,-2 6 5,-1 8 0,2 2 1,1 4 1,2 0 0,1 13 2,4 7 0,-1 4 2,2-3 2,3 2-5,-2-3-2,1-5 2,2-2-2,-9-8-2,-4 0-13,-8 0-79,-6-5-107</inkml:trace>
  <inkml:trace contextRef="#ctx0" brushRef="#br0" timeOffset="68710.2494">11171 10830 25,'5'-13'76,"0"-1"-24,1 0-4,1 1-8,-2 6-9,-1 2-14,-1 1 5,-1 1-10,-1 2-4,1-1 6,-2 0 5,0 2-2,0-1-4,0 1-4,0-2-1,1 2 3,-1 0-1,0 0-1,0 0-1,0 0 0,0 0-2,0 0 1,0 0 0,0 0 1,0 0-4,0 0 0,0 0 2,0-2 3,0 2-2,0 0-5,0-1 1,-1 1-1,-2 0-2,0 0 1,-1 0 0,-1 0 0,-2 1-1,-2 12-2,-3 6 2,-2 7 2,-2 8 6,-1 7-2,-2 7 6,1 2-4,2 2-3,5 2-1,3 2-2,8-2-2,0-2 0,7-9 0,15-2 0,8 2 0,2-5-6,-1 1-84,-4 0-85</inkml:trace>
  <inkml:trace contextRef="#ctx0" brushRef="#br0" timeOffset="69683.9113">11502 11014 162,'0'-19'156,"0"3"-69,0 2-57,0 4-3,0 5-2,0 2-19,0 3-2,0 0-4,0 0 0,0 0-6,0 0 2,0 0 1,0 0 3,0 0 1,0 0-1,0 0 1,0 0 0,0 0-1,0 0 0,0 0 0,0 0 0,0 0 0,0 0-2,0 0 2,0 0-1,0 0 0,0 0 1,0 0 0,0 0 2,0 0-1,0 0 0,0 0 0,0 0-1,0 0 1,0 0-1,0 0 0,0 0 1,0 0-1,0 0 2,0 0-1,0 0 3,0 0 2,0 0 11,0 0-1,0-4-11,0 0-4,0 0 3,0-1 4,0 3-4,0 0 3,0 1 11,0 1-9,0 0-2,0 0 0,0 0-6,0 1-1,0 17-5,0 7 5,0 12 4,-5 4-1,1-1-2,-1 7 0,-1-1-1,2 0 0,-2 0 0,3-3 0,2-6-6,-2-4-56,0-10-34,0-3-100</inkml:trace>
  <inkml:trace contextRef="#ctx0" brushRef="#br0" timeOffset="70120.0634">11657 11076 145,'18'-17'99,"-2"1"-51,-2 5-5,-4 2 9,3 4-20,-6 4-15,-4-1-1,-2 2-9,-1 0-6,0 0 2,0 3-3,-3 12 2,-9 3 13,-9 4-7,-1-2-4,-4 2 0,-1-1 0,-1-3-4,1 1 0,4-3 2,0-4-1,10-1 0,4-2-1,6-4 0,3-2-3,0-3-3,0 0 6,3 0 0,13 3 3,3 1-1,4 0-1,2 4-1,2-1 0,0 6 0,0-2 0,0 2 1,1-1-1,-1-1-1,-3-1 0,-3 0-2,-7-3-41,-3 3-46,-6-4-57</inkml:trace>
  <inkml:trace contextRef="#ctx0" brushRef="#br0" timeOffset="70794.4437">11891 10701 238,'0'-14'40,"10"3"13,6 2-25,9-1 2,2 2-12,4 2-6,2 3-1,-6 3-2,-6 0-9,-8 0 0,-7 7 0,-4 6 0,-2 8-3,-4 1 3,-13 3 2,-3-2-1,-1-3 4,2-5-5,4-2 2,6-5-1,3-3 1,5-3-2,1 0 0,0-2-4,0 3 4,8 0 2,8-1 0,4 1-1,3 0 2,1 1-3,2 1 1,-2 5-1,2 1 0,-6 0 0,-6-2 0,-7 4 0,-5 0-2,-2 1 2,-2-1-6,-18 0 6,-4-4 2,-8 0 3,4-1 2,0 1-7,5-4 2,8 1-2,4-4 0,8 1-21,3 1-88,0-2-76</inkml:trace>
  <inkml:trace contextRef="#ctx0" brushRef="#br0" timeOffset="71834.9292">12485 10735 70,'0'-5'64,"0"-1"0,0 3-7,0 2 12,0 1-10,0 0-12,0 0-7,0 0-11,0 0-21,0 3-8,3 17 0,7 6 7,2 7 19,6 4-17,3 4-4,4 7 6,-2 5-3,-1 2-7,-6 5 3,-7 1-4,-9 1 1,0 1 0,-26-3 2,-12-1-3,-5-5 0,-6-3 0,-5-7 0,2-12-4,3-5 4,1-11-18,11-8-35,7-8-56,8 0-202</inkml:trace>
  <inkml:trace contextRef="#ctx0" brushRef="#br0" timeOffset="94601.4696">15899 8772 299,'0'-12'2,"0"-2"-4,0 4 2,-1 7-1,1 3-3,0 0 4,0 0 0,0-1 3,0 1 1,0 0 1,0 0 11,0 0 16,0 0-6,0 0-21,0 0-5,-2 9-1,1 15 1,1 5 4,0 13 4,0 12 4,0 12 0,0 10-6,0 20 7,3 8-7,1 10-2,3 12-3,2 4 1,-1 8-1,0 3 0,-3 4-1,-1 8 2,1 6-2,0 5 1,4 2 8,4-5 11,4-4-9,4 1-4,9-5-2,0 3-3,3 0-1,0-10 0,0-1 0,-3-14-1,-5-7 0,-3-6 0,-5-6 1,-4-12-1,-5-6 0,-4-9 1,-2-13-2,-2-14 1,0-17-1,0-17-14,0-14-24,-9-10-49,-1-11-88</inkml:trace>
  <inkml:trace contextRef="#ctx0" brushRef="#br0" timeOffset="95547.8122">18096 9124 490,'-13'-28'21,"-5"22"14,-6 3-14,11 3 9,10 6-29,1 29-1,2 21 0,0 15 8,0 8-3,0-4-5,6-5 1,1-2-1,-4-8 0,-1-2 0,1-11-11,-2-9-65,1-14-49,1-12-148</inkml:trace>
  <inkml:trace contextRef="#ctx0" brushRef="#br0" timeOffset="95907.3304">18247 9274 363,'1'-8'62,"-1"6"-21,0 2-12,0 0-14,-9 0-2,-12 15-6,-6 9-7,-2 4 1,-3 1-2,-1-3 4,1-3-5,0 1 2,7-5-1,1 1-5,5-6-8,5-1-11,7-4 6,1-3-2,6-5 12,0 4 2,2 0 0,20-1 7,8 2 4,7 1 0,11 1 2,2 3 1,-2 1-2,3 0-1,-6 3-3,-5 2-1,-7-2 0,-2-1-8,-10 5-96,-3-7-141</inkml:trace>
  <inkml:trace contextRef="#ctx0" brushRef="#br0" timeOffset="96133.1923">18605 9537 291,'16'-2'18,"5"2"-10,9 0 35,1-2-7,3 0-23,5-3-10,5-1 1,-3 1-4,-2-1-9,-9 3-75,-11 0-92</inkml:trace>
  <inkml:trace contextRef="#ctx0" brushRef="#br0" timeOffset="96350.287">18776 9299 304,'-4'-5'80,"4"5"-35,0 0-10,0 0-26,0 17-2,2 8-6,6 8 13,-2 0-2,0 1-9,-3 2-1,-1-2-1,-1 4 0,2-4-1,0-5-10,0 0-126,0-8-132</inkml:trace>
  <inkml:trace contextRef="#ctx0" brushRef="#br0" timeOffset="96612.6503">19161 9299 413,'-13'-9'36,"5"1"31,8 8-22,0 0-14,0 0-31,0 0 0,0 20-3,3 11 3,5 6 12,3 4-6,-1 1 2,-1 1-4,1 3-2,-1-1-2,0 3 1,0-1-1,-6-3-25,-3-5-141</inkml:trace>
  <inkml:trace contextRef="#ctx0" brushRef="#br0" timeOffset="105641.3439">16287 9339 264,'1'-23'30,"-1"-3"15,0 2-15,0 12 22,0 7-14,0 3-5,-4 2-5,4 0-15,0 0-13,0 16-3,0 4 3,0 11 5,0 4 0,0 2-1,0 5 0,0-1-2,0 5-1,-5 4-1,0 0 0,0 0-2,-4-5-45,3-10-46,3-6-74</inkml:trace>
  <inkml:trace contextRef="#ctx0" brushRef="#br0" timeOffset="106023.8969">16481 9440 281,'1'-12'54,"-1"4"4,0 7-8,0 0 2,0 1-52,-4 0 4,-13 15 1,-10 8 1,-1 5-5,-5 0 1,3-1-2,4-2 1,0-4-1,4-4-1,9-1-2,3-7-2,6-2 0,0-6-3,4-1-3,0 0-3,0 1 10,10 2 0,10 2 4,8 2 3,6 3 0,6 2-2,2 0 0,1 2 1,-4-3-1,-6 2-1,-2 0 0,-8-2 0,-5 2 0,-8-4-4,-4 2-62,-2-2-103</inkml:trace>
  <inkml:trace contextRef="#ctx0" brushRef="#br0" timeOffset="106645.9409">16395 8953 244,'-5'-14'38,"5"5"6,0-3-32,0 4 2,5 1-3,11-2-5,6 4-4,0-1 2,-1 4-4,-2 2 0,-5 0 0,-5 8-3,-2 6 3,-1 3-1,-6 5 1,0 2 0,0-3 4,-10-4-2,3-6-2,4-2 4,1-7-2,2 0-2,0-2 9,0 0-7,0 0 0,3-3 4,13-3-5,0-2 0,4 3-1,-2 1-1,3 0 1,3 4 0,1 0-1,5 4-1,-8 6 2,-5 2-1,-8 4-1,-9 0 1,0 0 1,-15 1 3,-13 0 8,-5 0 10,0-2-12,3-1-4,6-2-3,12-4-2,1-3-1,8 0-1,1 1-82,2-5-157</inkml:trace>
  <inkml:trace contextRef="#ctx0" brushRef="#br0" timeOffset="106976.1275">16736 9568 328,'4'0'35,"-1"0"-2,6 0 5,3 0 4,5 0-21,3 0-2,10 0 5,2-4-20,1-4 0,-3-2-4,1 3-2,-11 0 1,-8 3-36,-9 1-46,-3 3-45,0 0-65</inkml:trace>
  <inkml:trace contextRef="#ctx0" brushRef="#br0" timeOffset="107177.3766">16817 9423 104,'-8'-9'140,"3"-2"-57,5 7-10,0 4-6,0 0-32,0 0-28,0 0-7,5 17 2,5 6 5,1 5 4,-2 1-3,1 1-6,-3 3-2,-2-2 2,-2 3-2,-1-4 0,2 1-6,-1-9-93,2-6-122</inkml:trace>
  <inkml:trace contextRef="#ctx0" brushRef="#br0" timeOffset="107434.2273">17080 9380 363,'0'-10'78,"0"7"-7,0 1-29,0 2-6,0 0-32,0 0-4,0 21 0,3 7 0,4 10 6,0 4-5,-1-1 0,0 7-1,0-4 0,0 2 0,-1-7-1,1-4-17,1-10-77,-1-6-89</inkml:trace>
  <inkml:trace contextRef="#ctx0" brushRef="#br0" timeOffset="107793.4381">17324 9501 323,'0'-7'121,"0"5"-73,0 2-27,0 0-6,-3 0-15,-5 0 0,-7 14 0,-3 2 0,-6 1 1,1 1-1,-1 1 1,3-5-1,4 0 0,4-1-1,4-6 1,7-2-1,1 0-6,1-4-5,0 1 1,9 4 8,6-1 3,3 1 2,4 1-1,8 2 0,-3 1 1,3 1-1,-3 4 0,-5-2-1,0 4 1,-2-1-2,-3-1 1,-4-2-24,-2 0-96,-6-7-135</inkml:trace>
  <inkml:trace contextRef="#ctx0" brushRef="#br0" timeOffset="108372.5053">17188 8969 255,'0'-16'51,"0"5"-30,0 2-18,10 3 0,4 1-3,1 5 1,5 0-1,-5 0 0,0 8-1,-6 4 0,-3 3-1,-4 1 0,-2-2 1,0 2-2,0-5 3,-6 1 0,-2-2 2,0-1 4,1-3-1,0-4-4,2 1 1,4-3 10,1 0 0,0 0 0,0 2-9,0-2 5,0 2-6,6 1 5,13 2-3,1 2 0,5 0-1,0 4 0,4 3-2,-1-2-1,-4 4 1,-8 0-1,-7-2 1,-3 2-1,-6 1 0,0-2 0,-18 0 0,-5-2 19,-1-2-7,-3 0-9,3-6-2,6 2 0,4 0-1,8-6-1,2 4-36,4-3-126</inkml:trace>
  <inkml:trace contextRef="#ctx0" brushRef="#br0" timeOffset="110373.4816">17658 9443 166,'-3'-7'59,"-6"-1"-10,3 2 17,1 2-5,4 2-21,1 0 2,-2 2-8,2 0-5,0 0-7,-1 0-1,-1-3-3,1 3 2,1 0-4,-2 0-5,-1 0-3,2 0-2,1 0-3,-3 0-1,3 0-1,0 0 1,0 0-2,0 0 2,0 0 1,0 0 0,0 0 4,0 0-2,0 0 1,0 0-1,0 0-2,0 0-1,0 0-2,0 0 1,0 0-1,0 0 0,0 0 0,0 0-1,0 0-1,0 0-1,0 3 0,10 8 0,1 3 3,8 2 1,2-2 0,1 3 0,1-5-1,-2-1 0,-4-2 0,-2 1 0,0-3 0,-3-2-1,-4-1 1,-2-1-1,-2 0 0,-3-2-2,-1-1 1,0 2 1,0-2 1,0 3-2,0 2 0,0 4 2,-10 5 2,0 0-2,-6 6 0,-4-2 0,-4 7 0,-6 1 1,-1-2-1,3 1 0,1-1 0,10-5-1,4-1-11,4-4-31,6-1-30,3-2-56,0-8-150</inkml:trace>
  <inkml:trace contextRef="#ctx0" brushRef="#br0" timeOffset="111446.3386">18006 8961 49,'3'-5'50,"-1"2"-2,0 0-3,-1 0-10,1-2-8,-1 2-3,2-1-4,0 1-3,-1-1 0,-1 3-4,1-1 1,-2 0-1,0 2 4,0 0-2,0 0 2,0 0 2,0 0-2,0 0 2,0-1-5,0 1-2,0-2-1,0 2-1,0 0 3,0 0-3,0 0 2,0 0-3,0 0-4,0 0-3,0 0-1,0 0-1,0 0-1,0 3-1,-2 14 2,-4 9 1,-1 5 1,-6 6-1,2 9 3,-1 11 2,-3 9 0,1 6 0,1 6-3,6-3-2,5-2 2,2-1-2,12-5 0,15 3-1,11-8 2,0-2-1,13-4-1,-2-5 0,6-3 0,5-7 0,-5 0-24,3-11-119,-12-9-257</inkml:trace>
  <inkml:trace contextRef="#ctx0" brushRef="#br0" timeOffset="112181.8695">19167 8914 416,'-6'-13'33,"4"13"10,2 0-42,14 16 2,17 11 5,18 10 10,3 3 3,9 15-10,-5 7-4,-5 13-4,-8 8-2,-17 7-1,-16 10 0,-10-5 1,-18-6 0,-31-9-1,-12-13 1,-9-9 0,-9-11-1,1-7-5,4-5-31,5-11-58,8-8-119</inkml:trace>
  <inkml:trace contextRef="#ctx0" brushRef="#br0" timeOffset="113155.3225">19464 8592 269,'-8'-17'152,"3"-4"-96,-1 5-10,6 6-10,3 0-24,13 3-11,3 0 0,8 4-1,0 3-1,-2 0 1,-1 0-2,-6 13 0,-3 4 0,-9 0 1,-4 3 0,-2 0-1,0-4 1,-17 2 1,2-5 0,2-5 0,-2 0 0,7-3 1,5-2 1,2-3-2,1 0 0,0 1-2,0-1 2,12 3 0,6 3 0,3 1 0,4 3 0,3 3-1,-2 4 1,-4 0 0,-2 1 0,-7-1 0,-9-3 0,-4-2 0,0-1 0,-6-1 0,-15 0 1,-7 0 3,-6-1-4,-7-1 3,3-2-3,8-1-1,13 1-45,13-6-174</inkml:trace>
  <inkml:trace contextRef="#ctx0" brushRef="#br0" timeOffset="117273.3345">17552 10807 285,'-8'0'45,"5"0"10,-1-2 9,4 0-30,0-1-20,0 0 1,0 0 2,0 3-7,0-1 2,0 1 7,0 0 3,0 0-4,0 0-10,0 0-5,0 0-1,0-4-2,6 0 0,15-3-1,7 0 1,5 0-1,6 7 1,2 0 0,-6 0-3,-6 0-21,-3 3-34,-8 8-44,-1 4-79</inkml:trace>
  <inkml:trace contextRef="#ctx0" brushRef="#br0" timeOffset="117497.8538">17611 10962 61,'-12'5'104,"6"0"-74,5-2-2,1-1 21,0-1-5,0 2-16,0 0 22,9 2-5,7-2-20,7-1-8,12-1-7,4-1-6,5 0-3,3 0-1,-3-1-49,-4-4-134</inkml:trace>
  <inkml:trace contextRef="#ctx0" brushRef="#br0" timeOffset="118218.3865">18930 10826 312,'-18'-26'57,"-3"2"-1,9 6-15,2 1 10,5 8-11,4 5-7,-1 4-15,2 0-18,0 28 0,-4 12 0,4 13 1,0 9 1,0-1 1,0 0-2,0-6 0,0 0-1,6-6-1,-2-9 1,3-4-14,-5-12-62,5-9-61,0-9-81</inkml:trace>
  <inkml:trace contextRef="#ctx0" brushRef="#br0" timeOffset="118547.282">19154 10908 364,'7'-11'63,"-6"8"-24,-1 3-2,0 0-18,0 0-19,-17 16 2,0 7 8,-11 2-3,-5 6-6,-4-5-1,0-2 2,2-2-2,1-5-2,3-2-7,8-3-8,10-3-6,4-5 6,9-1 6,0-2-6,12 0 6,19-1 11,12 2 2,4-2 2,1 0-1,-2 1 0,-6 2 2,-6 2-5,-5 0 0,-7 2 0,-4 3-23,-10 2-144</inkml:trace>
  <inkml:trace contextRef="#ctx0" brushRef="#br0" timeOffset="119163.0898">19256 10473 221,'0'-14'54,"0"2"-9,0 1 5,8 0-21,7 1-17,3 0-4,6 3 7,1 0-5,2 5-8,-4 2 0,-4 0-2,-2 0-1,-7 12 0,-6 5 1,-2 1-2,-2 1 1,0-1 1,-11 1 2,-4-6-1,3 1-1,-2-7 4,7-1-4,3-4 6,4-1-2,0-1-2,0 0-1,9 0 0,13 0 5,10 0-2,5 0-3,5 0-1,-5 0 1,-1 4-1,-5 5 0,-5 2-1,-10 2 1,-10 0-1,-6 6-5,-5 0 4,-20-2 2,-10 3 12,0-6-4,5 2-6,8-5-1,7-2-1,9-1 0,3-3-9,3 2-93,1-5-95</inkml:trace>
  <inkml:trace contextRef="#ctx0" brushRef="#br0" timeOffset="119576.7857">19749 11123 441,'-18'0'35,"14"0"-24,4 0 2,10 0 9,23 0-9,9-4-7,13-1 2,4-2-8,-2 5 0,-9 0 0,-8 2-23,-12 0-56,-10 0-65,-12 0-159</inkml:trace>
  <inkml:trace contextRef="#ctx0" brushRef="#br0" timeOffset="119800.2595">19928 10935 306,'-3'-7'66,"0"5"5,1 2-18,2 0-15,0 0-31,0 4-7,0 18 0,0 10 7,0 6 21,3 5-19,-1 6-5,-2 5-3,1 0 0,1 1-1,4-2 0,1-2-70,0-13-273</inkml:trace>
  <inkml:trace contextRef="#ctx0" brushRef="#br0" timeOffset="121563.2569">20633 10914 224,'-7'-20'7,"-1"3"12,-2 0 22,3 6 9,7 4-22,-3 4 0,3 0 2,-2 3-10,0 0-2,1 0 10,1 0 0,0 0-13,0 0-15,0 14 0,0 13 0,0 6 3,0 9 3,3-2 1,2 3-4,-1-2-3,-1 4 1,4-2-1,-4 2-1,-3-4 0,3-4-55,-1-5-92,-1-12-176</inkml:trace>
  <inkml:trace contextRef="#ctx0" brushRef="#br0" timeOffset="121818.2882">20939 11118 361,'0'-4'58,"0"0"-15,0 4 4,10-5-15,12-2-21,9-1-5,10-1 9,7 1-12,4 2-1,-1-2-2,-5 2 0,-2 2 0,-9 2-19,-6 2-72,-8 0-69</inkml:trace>
  <inkml:trace contextRef="#ctx0" brushRef="#br0" timeOffset="122058.38">21176 10917 20,'-6'-20'257,"6"6"-186,0 6-8,0 4-6,0 2-14,0 2-28,0 0-11,0 3-4,3 13 3,5 10 5,-4 6 1,-1 1-1,3 6-4,-1 0-1,-2 5-3,1 1 1,-1 1-1,3-5-56,1-5-135</inkml:trace>
  <inkml:trace contextRef="#ctx0" brushRef="#br0" timeOffset="123039.6632">21667 10910 304,'-17'-4'55,"1"-10"18,12 4-6,4 3-30,0-3-18,14 0-12,12-1-3,4 1-3,3 3-1,5 2 0,-3 2 0,-5 3 0,-7 0-2,-6 3 1,-10 9-2,-7 7 1,0 1 2,0 1 0,-17 3 0,-3-4 0,-1-5 0,-1-1 0,2-2 2,8-5-2,4-1 0,5-4 0,3-1 0,0 2-2,3 0 2,13 2 0,6 0 0,5 1 0,-1 0 0,5 1 0,-3 2 0,-2 2 0,-3 3 0,-9-2-2,1 2-9,-11 3 2,-4 1 1,-1-1 4,-22 0 1,-8-3 2,-6-2 1,-4 0 0,4-5 2,6 0-1,10-1 0,8-4-1,7 2-1,6-1-5,0 1-92,7 1-52,17-2-114</inkml:trace>
  <inkml:trace contextRef="#ctx0" brushRef="#br0" timeOffset="123310.9939">22241 10836 437,'-14'-10'55,"10"3"-8,4 7-1,0 0-26,0 0-20,0 0-5,2 13 0,8 13 5,2 7 0,0 4 0,-4 0 1,-2 7-1,-3-3 0,0-1-1,-3-1-23,1-6-64,3-6-68,-1-10-97</inkml:trace>
  <inkml:trace contextRef="#ctx0" brushRef="#br0" timeOffset="123655.4669">22602 10865 306,'11'-19'88,"-6"9"-41,-4 6-8,-1 4 7,0 0-43,-8 0 8,-8 17-7,-13 6 0,3-2-3,-3 4-1,4-7 0,1-2 0,6-4 1,0 1-1,8-1-1,1-4 1,3 0-6,5 2-7,1-2 4,0 4 6,7 0 2,4-2 0,9 1 1,7-1 0,2 2 1,6 3 2,-1-2-3,4 0 2,-4 0-1,-3 0-1,-4-2-10,-1-2-69,-10-1-70</inkml:trace>
  <inkml:trace contextRef="#ctx0" brushRef="#br0" timeOffset="124293.3073">22709 10493 260,'-1'-10'55,"1"-1"26,0-2-19,3 1-33,17-5-19,8 5-2,5 0-4,-6 4-3,3 4-1,-2 4 0,-8 0 0,-7 4-1,-7 15-1,-6 4-1,0 6 3,-14 4 0,-8-1 1,-4-4-1,4-5 3,4-4-3,4-6 1,7-6-1,6-5 0,1 0 0,0-1-1,4-1 0,16 0 1,11 0 7,6 0-4,2 0 0,-3 0-3,-2-3 0,0 3 0,-8 0 0,-9 0-7,-2 6-84,-15 9-96</inkml:trace>
  <inkml:trace contextRef="#ctx0" brushRef="#br0" timeOffset="124669.5254">23032 11037 396,'-3'0'20,"3"0"0,6 0 21,19-2-21,8-5-19,12 0 0,3 0-1,2 1 0,-3-3-1,-3 4 0,-11 0-55,-8 0-73,-13 0-142</inkml:trace>
  <inkml:trace contextRef="#ctx0" brushRef="#br0" timeOffset="124878.0081">23247 10850 342,'-3'-6'39,"3"5"29,0 1-5,0 0-32,0 0-28,1 6-1,7 16-1,0 4 4,0 8 2,-3 3-4,-1 3-1,3-1-1,1-2-1,2 2 0,-2-6-6,7-7-111,-5-10-189</inkml:trace>
  <inkml:trace contextRef="#ctx0" brushRef="#br0" timeOffset="125433.9697">23542 10903 257,'0'-11'123,"0"2"-82,4-2-16,22-1-4,8-4-3,7 2-17,2 6 5,2 2 0,-6 3-5,-6 3-1,-6 0 0,-9 0 0,-6 13 0,-12 3-3,0 5 0,-4-1-1,-16 3 1,-1-1 3,-1-7-1,7-3 1,-1-3 0,3-1 0,6-2 1,4-3 0,2 0-1,1-1-2,0 1 2,0 0 0,9 3 1,9-1 1,4 6-2,8-2 1,2 5-1,7 0 1,-3 2 0,-5 1-1,-1 3 1,-6-2-1,-13-1 0,-4-2 0,-7-1-2,-10-3 0,-23-3 2,-7-2 13,-1-3-6,-2-2 11,6-1-3,6 0-10,9 0-3,9 0-2,5 0-2,8 0-20,0 0-68,7 0-143</inkml:trace>
  <inkml:trace contextRef="#ctx0" brushRef="#br0" timeOffset="125755.0973">24215 10764 353,'0'-10'63,"0"2"16,0 2-21,3 4-16,-2 2-20,2 0-22,-1 0 0,5 18-7,-1 9 7,2 12 0,-1 4 0,-1 3 1,-2 3-1,-2 2-1,-2-5 1,0-2-16,0-8-66,1-2-52,4-15-127</inkml:trace>
  <inkml:trace contextRef="#ctx0" brushRef="#br0" timeOffset="126153.7533">24552 10872 380,'1'-4'49,"-1"3"-39,0 1 11,0 0-6,-3 1-11,-12 11-4,-7 10 6,-6-1-5,-1 0 0,-5-3-1,3 2 0,2-4 0,7-5 0,5-2-1,4 0 1,6-6 0,4 0-1,1-3-7,2 2-6,0-1-1,7 3 15,13-1 1,5 4 0,3 2 1,7 0 1,5 3 6,-1 1 3,5 4-8,0-2 0,-2 0 0,-7-1-1,-2-4-2,-3-1 0,-10-5 1,-5-4-2,-8 0 0,-2-1-16,-5-15-85,0-5-229</inkml:trace>
  <inkml:trace contextRef="#ctx0" brushRef="#br0" timeOffset="129287.9212">16609 12226 308,'-12'-17'118,"0"-1"-96,-1 7 11,6 8 23,7 3-21,0 0-21,0 0 6,0 0-4,0 0-8,0 0-6,0 0 0,0 0 1,0 12-3,0 17 0,0 13 0,0 13 4,0 8-2,0 3-2,0 2 0,0-4 0,-1 3 0,-3-10 0,-2-8-2,0-9-17,0-15-54,3-9-37,-1-11-100</inkml:trace>
  <inkml:trace contextRef="#ctx0" brushRef="#br0" timeOffset="129693.4198">16866 12322 372,'6'-9'46,"-6"6"-23,1-2 10,-1 5-11,0 0-22,0 5 0,-7 10 2,-7 10 2,-10 0-4,-6 2 2,4 1-2,-4-3 4,0-2-5,3-1 3,5-4-2,4-3 0,6-1-1,8-4-2,2-1-4,2-4-1,0 0 8,12 2 2,9-3-2,4 2 3,6 1-2,5 1 0,-1 4 1,4-2 0,-4 6-1,-4 2-1,-6 2 0,1-2 0,-3 4 0,-3-8-18,-3-4-70,-4-6-97</inkml:trace>
  <inkml:trace contextRef="#ctx0" brushRef="#br0" timeOffset="131739.9792">16889 11998 333,'14'-26'48,"0"-4"-36,2 10-11,3 7 16,9 4 4,-4 2-14,2 0 7,1 2-2,3 1-7,-2 3 0,-4 1-2,-5 0 0,-4 5 0,-7 11-3,-1 3 0,-7 4 0,0 2 2,-2 1-2,-13-2 0,-3-3 2,-3-5-1,2-1 0,3-6-1,6-2 13,3-4-8,7-1-5,0-2 0,0 0-4,0 0 1,10 0 3,10 0 4,4 0 2,4 0-6,1 0 1,-2 0 0,5 5 0,-5 0-1,-6 2 0,-5 1-1,-6 2 1,-7 2-2,-3 2-1,-5-2-2,-16 3 5,-6-1 0,-5 1 11,-3-5-9,7 0-2,5-1 1,7-5-1,8 0-1,5 1-45,3-1-108</inkml:trace>
  <inkml:trace contextRef="#ctx0" brushRef="#br0" timeOffset="132415.2699">17564 12308 385,'-2'-9'44,"-1"3"-13,3 6 16,0 0-11,0 0-28,0 0-8,0 0-1,9 6 1,9 8 3,7 0 5,8 1-3,6-1-2,4-2 2,0-2-5,1-2 0,-6-2 1,-6-3-1,-10 2 0,-1-4-2,-9 1 1,-6 1-1,-6 3-2,0 5 0,-9 7 1,-16 2 3,-2 6 2,-5 2-1,-9 0 2,3-1 1,3 1-2,2-5 0,4-1 0,7-3-2,4 1 0,9-8-2,2 1 2,5 1-4,1-4-47,-1-2-65,2-1-137</inkml:trace>
  <inkml:trace contextRef="#ctx0" brushRef="#br0" timeOffset="134163.231">18481 12355 202,'0'-5'47,"-9"-1"1,0 1 30,7 5-9,1-2-25,1-2-14,0-3 5,1-2-18,15 0-14,6-3-2,2 2 1,4 2 0,-1 6-2,3 2 0,-2 0-1,-2 3 0,-7 14 0,-7 3 0,-9 3 1,-3 4 0,0-1-2,-11-2 1,-8-2 1,-2-5 0,-1-2 0,5-5 1,4-1-1,7-7 1,4 1-1,2-2-1,0 1-1,8 1 0,12 2 2,7-1 0,5-1-1,0 3 0,1-1 0,-1 2 1,-1 1 0,-7 1 0,-7 1 0,-8-1-1,-5 1-1,-4 1-1,-3 6-1,-18 1 1,-10 3 0,-5 4 3,-4-3 0,10 0 0,0-3 0,5-7 0,8 0-6,9-1-22,8-5-28,0-3-57,17-3-63</inkml:trace>
  <inkml:trace contextRef="#ctx0" brushRef="#br0" timeOffset="134439.8899">19127 12296 417,'-12'-13'64,"6"3"-24,6 6 7,0 1-18,0 3-21,0 0-8,3 1-1,8 15-3,5 9 3,-4 4 1,1 9 0,-4 1 0,-7 5 1,2 3 0,-4-4-1,2 2 0,1-4-1,2-4-34,1-10-47,2-3-89</inkml:trace>
  <inkml:trace contextRef="#ctx0" brushRef="#br0" timeOffset="134800.4542">19461 12385 372,'0'-5'74,"0"5"-51,0 0-23,-10 0 0,-7 12 19,-4 7-18,-4 0 1,-2 1-1,0 0-1,3-5 3,3-2-3,2-5 1,9-2-1,2-2 0,5-2 0,3-2-3,0 3-14,0-1-1,0 1 10,12 3 8,2 2 3,5 2-3,5 4 0,2 1 0,1 4 1,-2 0 1,4 1 2,-2-1-4,1-4 0,1-3 0,-6-5 0,-3-1-35,-1-4-115</inkml:trace>
  <inkml:trace contextRef="#ctx0" brushRef="#br0" timeOffset="135295.2419">19545 12088 127,'-6'-10'201,"4"0"-113,2 4-52,0-1 0,2 0-21,15 1-14,3 3 2,5 3-3,1 0 1,2 0-1,-4 9 0,-11 9-1,-4 1 1,-6 8-3,-3-2 3,-7 3-1,-8-2-4,-6-3 3,3-4 1,0-5 1,9-4 0,3-5 1,3-2-1,3-3 1,0 0-1,7 0 1,13 0 5,13-3 11,4-7 0,5-2-13,-1 0-3,0 2-1,-5 3 0,-10 5-4,-9 2-36,-4 0-49,-13 9-87</inkml:trace>
  <inkml:trace contextRef="#ctx0" brushRef="#br0" timeOffset="135686.4591">19958 12630 240,'-5'-9'151,"4"3"-141,1 1 16,1 0 13,17 0-19,11 1-18,10-4 9,8 1-1,5 2-7,6-1-2,-4 2 1,-5-2-2,-6 0 0,-11 0-25,-14 3-52,-8 0-35,-10-2-23</inkml:trace>
  <inkml:trace contextRef="#ctx0" brushRef="#br0" timeOffset="135887.182">20204 12447 249,'-8'-4'92,"7"2"-17,1 2-7,0 0-26,0 0-19,0 0-11,0 0-12,3 14 0,3 3 3,1 9 1,2 5-2,-1 7 0,1 5-1,-2 3-1,-1-2 0,1-3-27,2-7-92,-2-5-97</inkml:trace>
  <inkml:trace contextRef="#ctx0" brushRef="#br0" timeOffset="136405.4451">20608 12401 377,'7'-18'48,"2"1"-34,6 4 12,7-1 12,6 1-30,3 4-1,3 5 3,1 4-9,-6 0 0,-5 0-2,-6 9 1,-8 11-3,-5 1-1,-5 2-5,0 0-15,-14-2 4,-8-1 16,-2-3 3,5-3 1,-1-3 0,7-3 3,9-4 0,1-2-3,3 1-3,0 0 1,7 1 2,14 1 3,4-1 4,5 3-6,1 1 0,-1 5-1,2 0 0,-4 2 0,-3 5 0,-8-1 0,-6-2 0,-4 0-1,-7 0-1,0-3 2,-10-3 0,-10 0 4,-5 0 13,-5-5-1,-3-1-12,3-3-3,3-2-1,6 1 0,8-1-4,7 0-61,6 3-97</inkml:trace>
  <inkml:trace contextRef="#ctx0" brushRef="#br0" timeOffset="136817.4729">21288 12299 432,'0'-19'54,"-2"5"-18,0 5-9,2 3 11,0 5-12,0 1-12,0 0-7,0 0-7,7 17-5,2 12 5,3 8 1,0 8 1,0 2-2,-2 3 1,-2 5 0,1-1-1,1 2-1,-1-6 0,0-8-22,-1-12-50,0-8-38,-3-9-87</inkml:trace>
  <inkml:trace contextRef="#ctx0" brushRef="#br0" timeOffset="137154.8705">21615 12439 86,'22'-27'191,"-7"12"-138,-6 4-5,-3 5 0,-6 6-14,0 0-8,0 0-9,-6 8-10,-18 10-5,-6 4-1,-7 1 10,-6 1-7,0-1-3,1-3-1,7-2-1,4-4-1,12-2 2,8-8 0,7-2 0,4-2-8,0 2-2,10 1 10,15 0 3,8 2-1,6 1 0,7 3-1,-1 3 3,0 3-3,-2 1-1,-7 1 0,-6 3 0,-9-3-3,-6 5-50,-4-1-106</inkml:trace>
  <inkml:trace contextRef="#ctx0" brushRef="#br0" timeOffset="137606.6495">21885 12495 311,'-12'-10'64,"3"7"-20,9 2 2,0 1 1,0-1-28,0 1 0,7-2-1,16 1-3,12-4-10,10-3-1,7-1-4,4 1 2,-1 2-2,-3-1-2,-4 4 1,-14 2-50,-9 1-41,-11 0-82</inkml:trace>
  <inkml:trace contextRef="#ctx0" brushRef="#br0" timeOffset="137890.0622">22132 12305 254,'-6'-9'51,"2"-1"17,1 3 2,0 0-17,0 2-15,1 4 2,2 1-5,0 0-22,0 0-13,0 0-2,0 16-4,0 10 4,0 8 2,0 4 2,5 3 1,1-4-3,3 3 1,-3-1-1,1 0 0,-1 3 0,-1-9-62,2-5-122</inkml:trace>
  <inkml:trace contextRef="#ctx0" brushRef="#br0" timeOffset="138356.0618">22738 12209 353,'0'-5'90,"0"-1"-19,0 4-18,0 0-14,0 2-22,0 0-13,0 0-4,0 7 0,3 13-2,1 14 2,0 10 4,4 4 0,2 5 4,1 2-5,0 8-3,5 2 1,-5 8-1,-2-8-33,-9-14-328</inkml:trace>
  <inkml:trace contextRef="#ctx0" brushRef="#br0" timeOffset="422892.1884">13041 13796 480,'-30'-34'13,"-4"1"8,8 20-18,21 11 20,5-1-12,0 3 0,0 0-5,0 0-6,0 0-6,0 0 6,1 0 0,3 0 3,3 0-3,1 0 1,3 0-2,11 0 2,4-4 5,6-9-6,6-2 0,8-2-10,-1 1-7,-3 1 6,-1 4 3,-6 3 5,-6 8-2,-7 0 2,-8 0-1,-2 5 1,-3 9 3,-1 1 0,1 1 5,-2-3-2,5-1 3,3-3 2,4-4-5,4-2-1,6-3-1,6 0 4,5 0-5,2-11-10,1-3 5,2 3-7,-4 1 0,-8 3-3,-1 6 13,-4 1 2,-7 0 0,-2 0 1,-2 3 5,2 3 1,4 3 1,11-5-3,2-3-2,4-1-2,5 0 1,4-3-2,-3-9 0,3-3-4,-2 1-8,-4 2-1,-7 0 2,-7 3 2,-9 3 6,-7 4 2,-4 2-2,0 0 0,-1 0-1,1 10 3,5 1 1,5 1 1,7-2 1,6 0-2,4-1 2,7-4-1,5-1-1,8-1-1,-1-3-12,-1 0-12,-11 0-16,-8 0-9,-13-4 36,-4-4 14,-12-1 15,-2-1 22,-4 2 13,0 0-5,0 2-17,0 2-18,0 2-10,5 2-4,11 0-105,-1 0-129</inkml:trace>
  <inkml:trace contextRef="#ctx0" brushRef="#br0" timeOffset="423763.29">15874 13491 86,'-17'-12'77,"-5"-5"-45,-6 7 8,-4 0 15,-1 1-5,14 2-3,3 0-9,-1 1 1,5 1-7,3 1-6,1 1-3,8 1-7,0 2-7,0 0-9,25 0 0,21 0 5,21-3 3,16-10-8,11-3-4,3-2-9,-4-3-13,-11 4-23,-22 3-34,-20 5-47,-23 1-63</inkml:trace>
  <inkml:trace contextRef="#ctx0" brushRef="#br0" timeOffset="423949.1825">16175 13293 139,'-51'9'109,"10"3"-34,14 2-11,14 7-24,13 5-26,0 8 14,29 9 5,5 2-13,11 4-7,-6 3-8,-8 3-4,0 3 0,-14 5-1,-8-8-2,-8-1-28,-1-15-26,-1-15-27,-9-9-18,-2-12-6,0-3-42</inkml:trace>
  <inkml:trace contextRef="#ctx0" brushRef="#br0" timeOffset="424354.7377">16418 13377 280,'19'-22'97,"-1"10"-40,-8 10-33,-6 2 7,-1 8-22,-3 18 14,3 17 12,0 9-17,4 3-14,2-2-2,2-2 1,3-7-3,-3-10 0,-2-11 0,-4-12-4,5-5-1,-1-6-11,1-3 7,4-20 5,-6-8-4,0-2-6,4-3-4,-2 10 2,4 7-4,-1 9 17,0 10 1,-2 0 2,3 7 0,0 17 16,0 5-1,4 7-3,4 1-8,-1 1 0,4-4-3,5-7 1,-1-9-2,2-9-1,-4-5 1,1-4-17,-1 0-7,-7-13-13,-3-4-34,-5-3-48,-3 2-70</inkml:trace>
  <inkml:trace contextRef="#ctx0" brushRef="#br0" timeOffset="425309.2791">17161 13617 277,'0'-8'99,"-3"4"-63,3 4-4,0 0 7,0 0-26,0 12-12,9 11 19,3 7-1,0 1-15,-3 1-1,0-4-3,0-1 1,3-7-1,-8-3-10,1-3-33,-4-7-29,-1-7-53,0 0-61</inkml:trace>
  <inkml:trace contextRef="#ctx0" brushRef="#br0" timeOffset="425492.1497">17179 13419 315,'-2'-14'55,"2"6"-26,0 7 1,8 1-29,7 3-1,3 21-5,4 15-57,-4 7-103</inkml:trace>
  <inkml:trace contextRef="#ctx0" brushRef="#br0" timeOffset="425847.3108">17376 13782 353,'0'-28'102,"0"-2"-62,16-1-30,5 1 5,-2 2-6,-3 5-2,-2 1-3,-3 5-2,-7 8-2,-3 4 0,-1 5-1,0 0-2,-2 0 3,-13 6-1,0 8 1,6 4 0,3-1-2,6 4 1,4 2-3,22 1 4,9 3 0,10-1 1,6 3-1,-8-4-5,-1-2-7,-14-1-5,-14-5 11,-14 0 2,-2-2-3,-32-1 6,-15 0 1,-2-6 1,2-2-1,4-6-4,17 0-67,8 0-143</inkml:trace>
  <inkml:trace contextRef="#ctx0" brushRef="#br0" timeOffset="426725.3064">18596 14006 211,'0'0'135,"0"-6"-79,9-10-10,9 4 4,7-5-20,0-2-10,-2-3-3,-1-3-2,-1-3-1,-7 1-8,0-2 0,-5 0 2,-3 1-4,-6 1-2,0 3-1,-1 9-1,-16 5 0,-2 8 0,-3 2-2,0 7 1,0 17-1,3 5 0,7 7 2,12 1-2,0-1 0,1-6 0,23-3 0,2-7-2,2-6-9,4-10-4,-4-4 3,2 0 0,-3-13 11,-1-11-1,-2-2 2,-6-3 2,1 0 0,-2 4 0,-1 2 2,4 8-2,-1 5-1,8 10-1,3 0 1,3 10 1,-2 14-3,-6 2 1,-4 1 2,-7 2-6,-7-2-11,-7-2-3,-6-3-12,-21-4 13,-13 1-29,-11-6-56,-9-9-50</inkml:trace>
  <inkml:trace contextRef="#ctx0" brushRef="#br0" timeOffset="427061.7591">18585 13525 175,'15'-29'70,"5"3"-16,2 6-6,-4 5 9,-4 5-29,-6 4-6,-5 5 3,-1 1-9,-2 0-16,0 1-4,0 15 4,0 4 1,0 1 6,-6-3-5,4-4-1,2-5-1,0-4 0,0-5-1,0 0-1,2 0 2,4-13 1,0-5 1,-6-4 3,0 0-4,0 3 6,-12 2 2,-4 6 6,-1 7-13,-4 4-2,-1 10-7,4 27-67,-1 8-109</inkml:trace>
  <inkml:trace contextRef="#ctx0" brushRef="#br0" timeOffset="428719.1555">20155 14118 311,'-6'7'72,"6"-7"-69,0 0 3,17-20 33,6-4-13,-1-4 0,1-7-1,-4-6-7,-3-7-5,-2-9 3,-7-5 3,-1-5-5,-6-4-3,0-1-6,0 1-5,-1 4 0,-11 7 0,-6 11-2,0 10 2,3 22 0,3 10-1,-3 7 1,-1 32-2,-5 26 2,2 24 0,7 14 2,9 6 1,3 2 1,0-10-3,18-11-1,7-16 0,3-16 0,4-7 0,0-20-1,3-11 1,-2-13-8,-1-6 7,4-25-3,-2-15 3,-3-10-4,6-12-1,-5-4-7,1-4-4,0 2 7,-5 16 8,-5 14 2,-11 20 1,-9 12 7,1 7-6,-4 5-2,0 0-1,0 20-1,-4 10 2,2 7 0,2 4-3,0-4 2,10 2 1,7-6-9,5-4-10,4-4-25,-1-4 11,-3-1-5,-4-4-11,-7-3 26,-10-1 13,-1-3 7,-4 5 3,-16-1 8,-5 2 16,1 1-6,3-1 0,6 4-2,9-2-4,6 5-7,2-2 6,25-3-2,8-1-2,12-7 1,6-6-8,4-3 0,-2 0-3,-5-6-21,-4-12 10,-11-6-17,-8-7 15,-10-3 6,-5-2 9,-9-3 0,-3 3 1,0 3 7,-11 7 6,-2 7 18,1 5 2,3 9-5,2 5-9,0 0-14,6 12-4,1 14 0,0 6 7,1 3 3,16 2-6,-1-4-2,1-5-3,8-5-2,-2-5 1,2-8 0,0-10-3,0 0-5,-2-8-1,3-13-3,-7-6 1,-9-1 6,-4-3 1,-3-2 5,-3 11 0,0 4 0,0 5 7,0 7 9,0 6 4,0 0-20,0 11 0,0 12 0,0 7 5,11 5 2,4-2 1,7-4-4,3-3-3,8-4-1,4-7 0,-1-10 0,1-5-3,1 0-3,-5-20 6,-4-7-5,-3-6-2,-6-1 0,0-5 5,-12 7 1,-7 1 0,-1 7 2,0 5 2,-6 6 9,-8 6-7,1 7 4,4 0-5,-1 7-4,-1 15 1,7 5 6,4 4 1,0 1 7,13 2-4,11-3-3,13-3-4,7-3-3,5-5 2,9-9-6,0-8-3,3-3-11,-4-6-17,-3-14-4,-4-5-17,-15-6-15,-11 1-47,-20-5-126</inkml:trace>
  <inkml:trace contextRef="#ctx0" brushRef="#br0" timeOffset="429103.0892">19780 13684 242,'-19'-11'25,"14"6"-5,5-1 31,5-1-20,14-2-17,6 1 12,1 1 12,5 2 3,3 0-8,8 1-6,1 4-13,2 0-7,4 0-7,2 0-20,6 0-83,-9 0-168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0-01-13T09:16:57.3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2339 2196 118,'-6'0'32,"2"0"-1,2 0 0,1 0 7,1 0 6,0 0-12,0 0-10,0 0 1,0 0-5,0-2 0,-2 1-5,2-3-2,-1 4-1,1-1-1,-2 1 5,1-1 2,1 1-1,0-2-2,0 1 0,0-2 3,0-6-4,13-3-10,11 1-2,12-9 1,13 0-1,3 3 1,9-3-1,0-1 0,-1 1 0,5 3 0,-2 1-1,0 6-2,-5 6-20,-10 3-10,-6 1-13,-14 0-17,-13 2-51,-7 14 12</inkml:trace>
  <inkml:trace contextRef="#ctx0" brushRef="#br0" timeOffset="269.9227">2903 2094 150,'-3'-10'110,"0"3"-66,1 2 2,2 0 0,-1 3-2,1 2-10,0 0-23,0 0-11,0 13-4,0 18 4,1 12 18,1 15 16,1 3-25,-2 7-6,1-1-3,1 8 3,0-4-3,-3-6-2,7 0-18,-4-12-20,-1-2-11,-2-10-50,0-5-64</inkml:trace>
  <inkml:trace contextRef="#ctx0" brushRef="#br0" timeOffset="511.0135">2679 2945 285,'-16'8'52,"7"-6"-29,1 1-8,5-2 18,3-1 13,0 1-24,8-1-17,14 0-1,11 0 10,4-7-3,1-8-10,4-2-1,4-2-2,1 0-9,-2-1-35,4 3-83,-5-4-99</inkml:trace>
  <inkml:trace contextRef="#ctx0" brushRef="#br0" timeOffset="1072.0311">3407 2525 183,'16'-11'8,"1"2"6,-1-4-2,2-4 13,-1-5 13,2-3-14,0-4-9,-4-7-7,-4 0-5,-2-8-3,-6-4 0,-3 2 1,0-1 0,-5 4 14,-11 6 6,2 9 21,-4 8 1,5 8-8,3 12 0,-1 0-9,1 17-22,-8 23-1,0 13-2,3 16 12,6 14 4,6 8-5,3 9 2,0 13-2,0 13 0,15 0-11,6 9 2,6-3-3,-1-3 1,6-2 0,-11-8-1,0-13-22,-9-11-21,-5-11-26,-6-14-28,-1-12-77</inkml:trace>
  <inkml:trace contextRef="#ctx0" brushRef="#br0" timeOffset="1275.0052">3176 3445 422,'-3'-3'62,"3"0"-38,6-6-18,16-5-5,14-10 5,15-4 4,7-5-10,4-2-13,1 5-51,-2-6-149</inkml:trace>
  <inkml:trace contextRef="#ctx0" brushRef="#br0" timeOffset="2264.0628">5076 2181 68,'-2'-9'307,"1"9"-279,1 0-28,0 7 0,6 19 0,12 15 46,-2 18-10,-2 9-17,-1 12-5,-4-1-8,-6 6-5,0-1 0,-1-8-1,-2-3 0,1-11-23,1-12-24,5-15-57,2-9-93</inkml:trace>
  <inkml:trace contextRef="#ctx0" brushRef="#br0" timeOffset="2684.0903">5468 2423 369,'4'-6'17,"-4"5"4,0 1-16,0 0 9,0 1-1,-12 17 1,-7 5-14,-3 3 0,0 5 1,1 2-1,-6 1-1,2-2-2,1 0-1,3-7-3,3-2 2,3-10 1,9-6-3,0 0 0,5-7-15,1 0-7,0 0 14,1 0 14,17 0 1,3-5 1,4 3 2,5 2 5,8 4 6,3 13 11,1 5-3,0 3-1,2 1-6,-7 4 6,-3-5-4,-3-3-13,-4-2-2,0-11-1,-5 1 0,-1-8-1,-2-2-12,-7 0-60,3 0-101</inkml:trace>
  <inkml:trace contextRef="#ctx0" brushRef="#br0" timeOffset="3016.0108">5889 2716 325,'0'0'35,"0"0"2,3 0-21,12 0 2,16-2 13,7-11-13,3 3-9,3-6-3,2-2-4,-6 1 0,-4 0-2,-2 8-9,-10 2-29,-6 5-39,-8-1-69,-8 2-21</inkml:trace>
  <inkml:trace contextRef="#ctx0" brushRef="#br0" timeOffset="3262.0256">6120 2498 153,'-10'-12'148,"4"7"-76,2 3-16,4 1-7,0 1 6,0 0-35,0 0-20,0 6-1,0 18 0,0 7 1,0 9 21,1 1-9,5 7-8,1-3-2,1-3-1,5-1-1,-1-7-1,3-5-40,1-4-58,1-11-210</inkml:trace>
  <inkml:trace contextRef="#ctx0" brushRef="#br0" timeOffset="3862.648">6608 2484 389,'0'-9'88,"0"9"-70,0 0-9,0 0-9,6 6-5,6 11 5,6 11 2,1 1 4,0 4-3,-8 3-1,0 0-1,-4-2 1,-7-4-2,0-7 0,0 2-6,-3-11 2,-4-4 3,-1-3-6,2-5 2,1-2 4,-1 0 1,1-9 6,0-15-6,1-6 3,4-3-3,0-5 4,7-2-3,15 6 4,10 1-1,1 6 7,7 4 0,3 4 4,-5 5-2,2 9-1,3 5 6,-6 0-10,-2 19 6,1 4-3,-6 10-1,-1 4-5,-8 9-2,-7 4-3,-7 6-1,-7 6-32,0-9-54,-18-1-189</inkml:trace>
  <inkml:trace contextRef="#ctx0" brushRef="#br0" timeOffset="4779.0025">9279 2644 491,'-6'-13'16,"2"2"-16,4 12-15,1 38 12,13 11 3,2 20 13,0 5-5,1 1 2,-5 5 3,0-4-3,-5 0-7,1-4-1,-2-5-2,0-5 1,-5-6-1,1-9 0,1-6-19,-2-8-15,-1-14-23,0-6-54,0-11-48</inkml:trace>
  <inkml:trace contextRef="#ctx0" brushRef="#br0" timeOffset="5324.8688">9205 2815 413,'-9'-31'17,"8"-9"-16,1 8 5,1-3 19,21-1-1,11 4-19,9 4-3,9 2 1,1 10-2,0 8-1,-3 5 0,-4 3-1,-9 17 0,-3 14-4,-11 13 2,-9 13-18,-8 1 5,-5 3 1,-3-5 3,-18-8-7,-6-11-10,-3-7 4,2-13 9,4-4 16,6-6 1,8-6 2,4-1-1,4-4-4,2-13-4,0-2 1,24-5-14,6-5 9,7 1-21,8-3 20,3 0-2,2 0 13,1-1 11,-6 0 12,-6 7 11,-8 0-12,-7 8 5,-9 10-3,-5 0-3,-5 7 1,-2-2-6,0 2-11,4 4 0,3 21 5,2 6 10,1 3-3,-2 4-10,-2-1-6,-1-4-1,-1-2-11,-4-3-21,0-12-32,0-3-110</inkml:trace>
  <inkml:trace contextRef="#ctx0" brushRef="#br0" timeOffset="5505.4799">10037 2218 412,'2'0'5,"-2"0"-5,4 0-73,3 16 46,2 11 27,8 10-82,-1 3-137</inkml:trace>
  <inkml:trace contextRef="#ctx0" brushRef="#br0" timeOffset="6202.0316">10471 2609 313,'17'-11'18,"-2"-5"1,-1 1 16,-3-1 9,-2 0-23,-5 1-12,-4-4 5,0 2-12,0 2-2,-10-1-11,-11 5-7,-6 7-10,-3 4 28,-2 0-5,1 15 4,5 8 0,3 2 1,10-6-2,4 3 0,9 1-1,0-3 3,12-3 4,6-5-2,6-5-2,1 3 0,0-1 0,3-3 0,-4-6-3,-5 0 0,-6 0 3,-8 2 0,-1 5-2,-4 3 2,0 7 8,0 10 9,0 10-6,0 13-1,1 0 8,8 16-14,6 7 3,3 16-6,5 12 0,2-1 0,-1 2 0,-3-4-1,-1-3 0,0-10-4,-10-5-13,-5-10 7,-5-8 0,0-9-1,-12-18-7,-7-14 15,-2-10 3,0-11 8,-3 0-2,-3-12 9,2-17-11,-5-14-1,3-17-2,1-15-1,2-13-5,7-8-14,8-1-32,9 4-4,0 1 39,30 6 16,15 2 5,13 8 1,8 5 12,2 14-11,0 3-2,-6 13-3,-7 7-2,-10 12-37,-5 5-147</inkml:trace>
  <inkml:trace contextRef="#ctx0" brushRef="#br0" timeOffset="6704.0091">10926 2798 335,'-1'0'6,"1"0"-6,0 1-8,0-1 8,0 0 19,0 0-18,3 0 7,5 0 3,3-6 5,5-13-1,2-3-11,2-7-2,0-5-2,0 0 1,-7 3-2,-5 9-1,-7-1-6,-1 9 5,0 4 3,0 6-4,-6 4 9,-13 3-1,-3 14-1,-1 11-3,-1 2 8,7 12 9,3 0-6,8 0-3,6-1 12,0-10-9,18-3-7,12-8-1,9-3 0,11-9-3,7-8-14,1 0-12,-1-5-47,-1-15-46,-3-2-17</inkml:trace>
  <inkml:trace contextRef="#ctx0" brushRef="#br0" timeOffset="7372.0048">11484 2680 114,'0'-17'82,"-16"7"83,-1 3-118,-2 7-30,5 0 16,1 0-26,5 0 5,-1 17-11,2 0 0,1 7 6,3 1 6,3-2 2,0 6-8,2-7-2,14 5-1,4-11-1,0 1 3,4-6-5,0-5-1,-5-3-2,4-3-6,-3 0-1,-1-14-7,-5-3-5,-2-5-18,-12 1 3,0-4-9,0 0-13,-15-5 34,-9 2 2,-5 9 6,-3 2 16,2 6 25,0 10 24,13-4-3,4 1-13,11 3-10,2-2 1,0 3 0,2 0-8,23 0-15,9-5 7,6-3-4,5 4-4,-2 0 1,-2 2-1,2 2 0,0 0 1,0 0-1,-5 17 0,-7 0-1,-7 7 0,-9 6-1,-3-5-2,-9 0-10,-3-1-4,0-10 9,0-4-3,0 0-8,-6-10 6,-2 0 13,4 0-3,-2-4-2,2-12 9,0-11-5,4-1 4,0 4-2,0-3 0,15 8 0,8-1 4,-1 6 5,2 6-5,1 3 2,0 5 0,2 3 0,-1 14 1,-7 2-1,-1 6-2,-3 3-4,0 1-1,-6 5-20,-3-7-33,-2 2-91</inkml:trace>
  <inkml:trace contextRef="#ctx0" brushRef="#br0" timeOffset="7778.1899">12222 2855 62,'6'-16'249,"6"2"-234,5-5 7,2-1 19,4-3-5,-1-10-24,0 5-5,-1-4 1,-4 3-6,-7 2-1,-6 5-1,-4 3-5,0 7-14,-3 7 19,-8 5-2,-3 0 0,-5 0 1,8 6 1,0 5-4,6 4 0,5 2 4,0-2 3,21 11 11,10-2-9,9 0 1,5 3-3,-4-4-3,0 2 0,-4 0-1,-12-1-1,-14 0 0,-11 3 1,-13-2-6,-24 0 0,-13-6 7,-10-2-9,-4 0-18,4-8-65,-1-5-68</inkml:trace>
  <inkml:trace contextRef="#ctx0" brushRef="#br0" timeOffset="9172.3948">14888 2749 306,'-20'-22'18,"1"1"-5,4 2 46,-2 0-33,-2 5-13,-3 1 7,1 6-7,-3 0-11,-4 7 13,-2 7-15,-1 17 0,1 10 0,3 1 6,3 4 2,6-3-4,6-5 0,6-8-2,5-4-2,1-6 0,0-9-2,12-1 2,9-3-2,1 0 1,3-10 0,-2-6-3,1 2 0,-4-8-2,-1 2-2,-2 3 3,-3 5 2,-2 4-1,-8 4 3,1 4-2,-1 0 0,1 10 1,6 13 2,1 2 10,2 2-3,2 0-4,5-2-2,0-6-1,-3-3 0,1-5 3,-1-7-2,0-4 0,1 0 1,1-8 3,5-12 0,1-9-1,2-10-2,2-4-1,1-6-1,-3-3 0,-6 7 2,-11 9-2,-8 12-3,-3 15 1,0 6 2,0 3-1,0 0-3,-6 7 3,3 8-4,3 5 3,0 3 1,6-1 0,12 2-2,8-7 3,0 0-1,3 0-7,-3-2-5,-2 5 4,-6-1-6,-7 2-3,-8 2 0,-3 3 16,0-2 2,-12 3 0,0-3 1,4-4 1,4-2 5,4-4-7,0-4-1,4-4 1,17-4 1,3-2 7,9 0-8,5-13-24,3-2-88,8-6-63</inkml:trace>
  <inkml:trace contextRef="#ctx0" brushRef="#br0" timeOffset="9570.8455">15642 2873 212,'-3'0'89,"3"0"-89,0 0 2,0 0 6,15 0 5,8 0 5,4-3 3,-1-8-16,-1-1-3,0 0 0,-3-4-2,-6-1-1,-4 0 1,-3-4 0,-4-5-1,-1 2 1,-4 2-6,0 4 2,-9 4 4,-9 5 7,-5 9-5,-6 0 1,-1 23 1,1 9 5,2 6 14,5 4 12,6 2-3,12-5 4,4 0-22,4-5-2,22-9-8,5-7 4,9-6 5,9-8-1,4-4-2,2 0-10,-3-16-10,-1-4-23,-10 3-44,-1-3-65,-10-1-143</inkml:trace>
  <inkml:trace contextRef="#ctx0" brushRef="#br0" timeOffset="10710.6805">18233 3123 136,'-11'1'241,"7"0"-193,4-1-15,0 0 32,0-4-8,0-17-21,8-10-36,5-8 1,4-4-1,-2-2 3,-2-5-1,-2-4-1,-7-12 0,-4 0-1,0-6 0,0-3-5,-7 0-9,-7 0-2,-8 5-5,-5 9 12,-3 13 6,0 14 1,6 10 2,3 15 2,4 9 0,0 0 2,2 30-4,-1 11-1,7 19 1,9 10 7,0 13 8,9 7-9,15 7-4,4-4-1,2-4-1,0-10 2,7-15-2,-1-10 0,1-12 0,-4-10 0,3-12 0,1-14-4,-2-6 0,-1 0-3,0-20 0,-1-11 0,-3-8 1,-5-6 2,-4-4-2,-8 5-7,-5 3 1,-7 10 11,-1 14 1,0 3 8,0 12 6,0 2 2,0 0-10,0 0-6,0 14-8,0 8 1,5 11 7,5 1 10,7-6-2,6-2-4,-2-5-1,3-7 0,3-5 0,1-5-3,5-4-5,-1 0 5,-1 0-3,-4-10-1,-5-9 0,-10-3-2,-11-1 2,-1-5-3,-7 1-2,-20 1-4,-6 1-2,-4 8 1,-6 6 11,-1 5 2,4 6-2,-1 0 1,0 10 1,8 3-10,10-2-31,5-3-70,12-1-13</inkml:trace>
  <inkml:trace contextRef="#ctx0" brushRef="#br0" timeOffset="10965.7218">18461 2555 397,'-10'0'32,"9"0"-26,1 0 13,16 0 15,23 0-13,14-13 4,7-7-9,5-1-4,-9 4-9,-7 0-2,-6 2-1,-10 6-1,-9 4-20,-12 4-22,-10 1-19,-2 5-89,-17 15 3</inkml:trace>
  <inkml:trace contextRef="#ctx0" brushRef="#br0" timeOffset="32542.4426">18050 2909 295,'-9'0'13,"6"-7"-5,-2 0 16,5 6 21,0 1-19,0-2-15,0 2-3,0 0 2,0 0 2,11-4-2,19-10-3,12-5-3,17-11-2,18-4-2,13-10 0,15-7 0,13-4 0,5-2-1,4 0-9,-8 14-25,-14 7-63,-21 11-50,-26 13-12</inkml:trace>
  <inkml:trace contextRef="#ctx0" brushRef="#br0" timeOffset="33187.8728">18196 3059 132,'-55'25'41,"22"-11"-19,17-5-13,11-6-6,5-3-1,10 0 31,24-10-14,22-14-3,16-9-2,11 2-4,8-6-8,-1 0 0,-1 1 1,-8 4-1,-14 11 0,-16 8-2,-18 7 0,-17 6-1,-15 0-7,-1 5-37,-24 15 11,-14 6 34,-15 10-9,-8 5 9,-9 1 0,-3 1 1,0 1 3,6-4-1,6-2 5,15-10 5,17-7-1,17-8-12,12-9-5,8-4 5,29 0 7,23-15 12,23-16-7,10-6-7,4-5-5,1-8-11,3 0-4,-10 2 15,-14 4 2,-18 10-2,-29 9-21,-27 12-42,-9 10 10,-42 3 20,-19 3 22,-18 17 12,-12 7-1,-3 5 4,-3 2 23,0-2 9,8 1-3,7-8-15,21-6-3,18-7 7,25-7-6,16-5-3,8-2-2,32-22 9,26-13-20,22-8-2,19-9 0,11-1-25,5 4-65,-7-3 18,2 5 46,-19 9 0</inkml:trace>
  <inkml:trace contextRef="#ctx0" brushRef="#br0" timeOffset="34521.8681">20483 3280 282,'-11'2'26,"9"-2"6,2-8-2,23-22-21,7 3 9,10-10 4,5-4-6,8-8-5,4-6 6,0-2 5,-2 0-12,-7-1-3,-6 8-4,-13 3-1,-10 8-2,-13 14-3,-6 8 3,0 9-9,-12 8-20,-9 0 29,-8 0 1,0 17 0,4 3-1,5-2-1,11-1-8,4 1 5,5-1 0,12-1 4,19 2 3,13-3-3,11-2-3,6-2-4,3 1-6,-4 3 3,-8 1-16,-13 5 2,-15 2-16,-15-2 1,-9-1 20,-2 7 9,-23-6 3,-8 1 3,-4-4 8,-1-4 9,6-5-9,7-5 27,14-3-12,5-1 0,6 0 8,0-12-27,24-13 2,10-5-1,9 0-2,11-4 1,0 5-5,-1 0 5,3 5 0,0 2 0,-2 8 3,-8 4 4,-7 7 3,-9 3-3,-12 0-5,-6 5 0,-8 17 2,-3 4 4,4 3-4,-5 0 1,0-1-5,0-2-21,0-7-48,0-4-60</inkml:trace>
  <inkml:trace contextRef="#ctx0" brushRef="#br0" timeOffset="34695.6603">21661 2512 353,'0'-14'107,"0"6"-107,0 8 0,0 0-1,0 0-8,2 19-40,11 9 13,0 6-94</inkml:trace>
  <inkml:trace contextRef="#ctx0" brushRef="#br0" timeOffset="35782.7259">22046 3132 3,'13'-25'267,"7"-6"-261,5-7-2,2-3 18,1-3 7,5-4-1,-6-4-8,0-1 1,-2-5-10,-1-7 0,-3-6-7,-5 4 0,-4 1 3,-11 10 2,-1 12-1,0 14 5,-5 11-3,-4 9-6,1 10-4,-6 3 2,1 23 5,-4 18-5,3 20-2,2 12 4,6 7 3,6 1-5,0-9 1,15-9-2,9-10 1,6-9-1,9-10 0,1-11 0,1-12 1,7-11 2,0-3-1,2-20 2,8-11-2,1-12-3,1-12 0,0-6-1,2-12-1,-11-5 0,-9-8 0,-8 1-5,-12 5-2,-14 18-7,-8 12 10,0 12 6,-11 16 2,-6 9 11,0 10-11,1 3 5,-1 12-7,-4 21 0,-1 14 0,2 9 1,4 16 5,5 4-2,9 7 0,2-5-1,0-4-1,0-8-1,15-11-1,4-3 0,3-11 2,5-15-2,0-1 0,9-14 0,3-8 1,1-3-1,8-2-4,5-19-5,-6-4-12,0-5-16,-4-3-5,-5 1-4,-10 0-19,-3 2-17,-7 7 22,-9 5 60,-7 5 0,-2 7 48,0 3 26,0 2 1,0 1-21,0 0-26,3 0-13,-2 0-11,4 3-1,4 11-3,0 4 9,3 3-2,-1 2-3,-3 1-2,1-1 0,-1 0 0,-3-5-2,-2-3-6,-3-5-66,0-2-60,0-8-67</inkml:trace>
  <inkml:trace contextRef="#ctx0" brushRef="#br0" timeOffset="35948.6817">23536 2478 443,'0'-5'32,"0"5"-29,0 0-3,0 0 0,3 11-14,0 14 3,5 14-7,-4 1-87,-2 6-59</inkml:trace>
  <inkml:trace contextRef="#ctx0" brushRef="#br0" timeOffset="36788.0369">23703 2842 211,'2'7'112,"-2"0"-110,0 5-2,0 8 3,0 0 6,0 6 0,0-1-6,0-6 0,0 7-2,1-7 0,3-5-1,-2-3 0,2-6-1,-1-3 0,0-2-5,2 0-15,4-7 20,1-10-5,2-5-14,6-7-2,-4-3-9,5 1-4,1 3 13,-4 7 22,3 8 22,-5 2 2,-5 6 14,-2 5 8,0 0-23,-1 0-14,5 10 11,2 7 11,0 5-10,9 2 1,-2-5-16,7-2-2,-1-2-4,1-8 2,-1-2 0,1-5 0,-2 0 1,5-10-1,-3-9 0,-4-3 0,5-5-1,-6-7 3,1 6-4,-7-5 1,-7 8-1,-6 10 0,-3 3-1,0 9 1,0 3 0,-2 5-11,-12 20 11,-10 11 3,0 10 4,-2 12 5,0 6 4,5 14 5,1 7-8,4 12-9,9 12-2,7 12-1,0 7-1,0 0 1,6-9-1,0-9-7,-5-19-29,-1-15-8,0-17 28,-7-17 15,-11-11 1,-3-14 1,-6-7 11,-2-10-5,-8 0 26,-6-18-4,1-16-5,2-3-15,-2-10-6,8-8-6,4-8 3,5-1-5,10 3-14,10-1 14,5-2-2,5-5-1,23-4-5,9 2-7,18 5-12,8 7 16,12 8-4,-1 1-30,-5 1-7,-6 4-14,-11 6-58</inkml:trace>
  <inkml:trace contextRef="#ctx0" brushRef="#br0" timeOffset="37303.8656">22770 2631 244,'0'3'71,"0"-3"-66,0 0 17,0 1 43,0-1-18,0 0-21,-1 0-8,-1 0-6,2 0 1,0 0 1,0 0-10,0 0-2,0 0 0,0 0-1,0 0 3,3 0-1,27-12-3,15-5-1,18-2 1,11-7-3,4 0-20,-5 5-13,-5 2-33,-14 10-69,-15 2-74</inkml:trace>
  <inkml:trace contextRef="#ctx0" brushRef="#br0" timeOffset="37560.874">22117 2730 235,'-12'0'55,"9"0"-26,3 0-11,0 0 58,8 0-39,16-4-27,13-8-6,7-3-3,6 3-1,-1 0-17,4 2-116,-2-1-107</inkml:trace>
  <inkml:trace contextRef="#ctx0" brushRef="#br0" timeOffset="39539.9686">2693 5467 222,'17'-50'7,"0"15"5,4-3 15,-2-2 22,-10 3 7,-4 0-22,-5 3-11,0 4 7,0 9-5,0 5-9,0 8 6,-2 6-3,-1 2-15,3 0-4,-3 2-9,3 23 7,-6 13 2,-1 10 2,2 1 1,4-3-2,1-5-1,0-9 0,0-6 0,4-2-2,8-10 1,-1-4-1,3-6-1,0-4 3,4 0-2,1-6-3,4-10 4,0-7 1,3-3 0,-5-3 0,1 1 0,-1 2-1,-6 2 1,0 7 0,-2 5 0,-7 7 0,-1 2 0,-1 3-3,2 1-3,3 15 3,4 4 3,1 4 1,2-2-1,5-2 1,-3-4-1,-1-3-1,-3-5 1,-3-4-1,2-4 1,-4 0 0,-1 0 1,-1-4 2,2-9-2,-3-4 0,3-4-1,1-4 0,1-3-3,-2 0 1,1 3 1,-1 6 1,-3 5 0,0 6-1,2 8 0,2 0 0,4 6-5,6 16 6,4 6 4,3 2 4,-1-3-1,-1-3-4,2-8-2,1-4-1,0-7 3,-2-5-2,2 0 3,-6-7-1,-2-12-3,-4-8-1,-4-7-34,-4 3-56,-8-8-70</inkml:trace>
  <inkml:trace contextRef="#ctx0" brushRef="#br0" timeOffset="40004.4471">2597 4880 26,'-4'-10'163,"4"-5"-115,0 1-7,0 3 1,0-5 17,-2 4-16,-1 1-20,3 0-3,0 6 2,0 1 4,-3 2-9,3 2-8,0 0-9,0 0 0,0 9-8,0 5 2,3 5 6,12 6 0,1-8 0,-2-3 1,4-4-1,-5-6 0,2-4 0,2 0 0,-3 0 2,-3-18 0,-5-4 2,-1-2-1,-5-5-2,0 4 1,-14 0-2,-11 9-4,-13 11-1,-9 5-12,-1 4 8,-2 26-10,12 11-11,8 10-66,9 2-113</inkml:trace>
  <inkml:trace contextRef="#ctx0" brushRef="#br0" timeOffset="40903.8639">5110 4827 444,'-10'-18'9,"-3"8"5,11 7 5,2 3 3,0 6-14,0 25-7,8 13-1,5 11 14,-1 9-6,0 1-2,0 6-5,-5-4 1,1-6-2,-1-5 1,-4-6-1,6-7-9,-5-2-46,3-12-26,1 0-85</inkml:trace>
  <inkml:trace contextRef="#ctx0" brushRef="#br0" timeOffset="41339.9278">5512 5098 251,'7'-10'140,"-5"4"-128,-2 5-5,0 1-4,0 0 4,0 11-4,-9 9 3,-5 9-4,-4-2 6,-1 4-6,-1-5-2,-3-4-3,2-3-3,0-4-7,-4-5 11,4-2-2,0-4 4,3-4 0,3 0 0,3 0 4,7 0-4,4 0 0,1 0-6,0 0 4,0 0 2,6 2 2,9 9-1,6 2 3,7 7-2,2-3 0,7 0 5,-2-1 2,7-4-2,-2-3-3,0-3-1,-7-1 0,1-3-3,-11-2 0,-1 0 0,-10 0-3,-2 0-36,-4 0-100,-4 0-133</inkml:trace>
  <inkml:trace contextRef="#ctx0" brushRef="#br0" timeOffset="42240.498">7143 5332 467,'-11'-12'20,"7"6"-4,3 2 2,1 4 12,0 0-27,0 19-3,5 15-11,9 17 11,3 17 6,-2 12-1,5 7 2,-1 11-6,-5 5 1,1-3-2,0 0 1,-3-10 0,-1-10-1,-1-9 0,-5-14-2,1-9-25,0-16-15,-3-15-18,-3-9-78,5-8-48</inkml:trace>
  <inkml:trace contextRef="#ctx0" brushRef="#br0" timeOffset="42785.9807">7107 5521 346,'-13'-29'3,"7"1"19,6 3 3,0 0 8,18 3-24,15-1-7,10 3-1,14 0-1,3 2 0,0 10 2,-1 8-2,-11 0 0,-5 13-2,-12 9 2,-14 8-11,-12 5-23,-5 1-14,-19 0 12,-17 3 19,-8-6-14,-3-1 17,-2-5 14,3-7 5,4-5-2,11-5 1,11-4 11,12-4 0,8-2 24,0 0-26,16-8 15,17-7-25,9-6-3,11-3 0,4 0 0,1-6-3,5 1-2,-2-5 5,0 1 1,-7-1 0,-14 2 0,-1 6 1,-9 2 3,-10 3 1,-6 10 0,-5 6 5,-8 1 0,2 4-2,-3 2-8,3 16 1,-1 9 7,-1 1 3,4 0-6,-2-3-4,0-1-1,4-2-1,-2-6-34,-1-1-39,0-8-98</inkml:trace>
  <inkml:trace contextRef="#ctx0" brushRef="#br0" timeOffset="42966.8819">7860 5045 401,'-9'-20'54,"7"4"-44,2 10-6,0 3-3,0 3-1,0 0-7,15 15-4,1 13-4,8 10-85,3 9-66</inkml:trace>
  <inkml:trace contextRef="#ctx0" brushRef="#br0" timeOffset="43671.8696">8329 5389 409,'14'-21'21,"-4"-3"-15,0 0-2,-3 3 12,-6 1 1,-1 2-11,0 2-2,0 3 0,-9 4-4,-10 2-9,-5 7-2,0 0 9,2 0 1,1 16-3,4 4 2,1 2 0,8-2-1,5 4 0,3-4 1,0-2-1,6-4 1,13-4 0,4-4-1,0-5-22,1-1 17,1 0-8,-6-1 3,-7-7 9,-6 3 4,-3 2 12,-3 3 23,0 0 3,0 0-9,0 0-23,0 2-6,0 18-8,0 9 8,3 15 2,7 14 2,5 10-3,6 15 1,6 18 0,12 10 0,1 1-1,3 0-1,-5-10 1,-4-12-1,-10-8 1,-12-14-1,-12-15-1,0-13-6,0-12 3,-15-13-6,-10-6-1,-5-9 11,-6 0 9,-7-10-7,-5-16 3,-6-10-3,4-13 1,-1-8-3,2-15-1,13-7-3,4-13-16,13-8-6,15-1-9,4 4 33,25 13 2,14 14 2,13 16 4,9 5-6,6 6 1,5 7-1,-6 11 0,-6 6-5,-10 5-31,-10 9-37,-9 5-57</inkml:trace>
  <inkml:trace contextRef="#ctx0" brushRef="#br0" timeOffset="44091.994">8748 5511 169,'0'0'47,"2"0"-43,10 0-1,1 0 5,-1 0 10,6 0-6,0-5-5,1-2 8,3 0-9,7-4-4,-3-3-1,-1 2 2,-3-7-1,-7-1-1,-2-1-1,-8-1 1,-5-1-1,0 4 0,-8-1-4,-9 8 4,-2 4 23,2 8 3,-10 0-17,1 8-2,-2 17 13,5 6-7,3 6 23,4-3-21,10 4 4,6-2-3,0-2-8,13-4 1,16-5-3,6-7-3,11-5 2,4-7 0,3-6-2,-2 0-3,-5-6-5,-5-8-32,1-1-70,-7 3-33,-4-5-89</inkml:trace>
  <inkml:trace contextRef="#ctx0" brushRef="#br0" timeOffset="44826.6376">9335 5403 285,'4'-11'18,"1"4"10,-3 0 6,4-1 11,-4 6-17,-1 0-17,-1-1 8,0 3 6,0 0-21,0 0-4,-1 0-10,-9 10 10,1 6 10,-2 6-10,-2 1 1,8 4 3,1-4-1,4-3-1,0-1-1,5-5-1,15-3 1,3-5 0,2-1 0,0-5 1,2 0-2,-3-8-2,-4-6-2,-6-3-6,-6-3-7,-8-2 3,0 2-3,-11-4-24,-16 2 13,-2 2-32,-4 3 17,4 3 19,6 3 24,6 7 9,7-1 20,7 3-1,3 1-6,0 1 16,0-3-13,16 0-21,5 0-2,6 3-2,7 0 1,5 0 0,4 5 6,-2 10-1,-5 2-4,0-1 0,-6 4-2,-6-2 1,-9 3 0,-6-1-1,-3-3 0,-6-1-9,0-4 3,0-5 3,0-3-9,0-3-19,0-1-7,-2 0 26,-2-7 8,3-13-21,-2-7 19,3-3 3,0-1-15,7 0 4,10 3 14,2 6 5,2 7 17,1 5 23,-1 7-18,-1 3 7,0 0-20,4 14 6,1 10 7,2 2-9,-6 3-6,-4-2-9,3 4-2,-8-6-1,-1 4-46,-4-7-97</inkml:trace>
  <inkml:trace contextRef="#ctx0" brushRef="#br0" timeOffset="45780.3243">10039 4895 311,'-17'-23'9,"4"-1"10,8 6 29,5 2 0,0 8-20,0 6-12,0 2-7,0 2-9,9 19-5,11 13 5,0 14 3,2 9 6,-3 9 1,0 4-7,1 3 2,0-2-4,0-7-1,-3-8 1,0-13-1,-5-7 0,-4-14-2,-5-7-11,-3-8-2,0-7-6,0 0 15,0-13 5,0-10-8,5-10-7,-2-7 11,5-4-9,-2-1-16,9 3 4,1 9 17,4 11 9,0 5 5,0 10 2,4 7 11,-2 0-2,5 14-2,1 13 13,-1 4-8,2 3-4,-3-2-5,-1 1-6,-1-5-2,-1-2-1,0-9-1,3 0 0,-2-4-2,0-7-27,-3-6-30,0 0-39,-5-2-16,1-13-56</inkml:trace>
  <inkml:trace contextRef="#ctx0" brushRef="#br0" timeOffset="46440.7521">10804 5241 165,'0'-16'116,"0"7"-71,0 4 21,-5 4-19,2 1-23,-1 0-24,1 6 3,-3 13-3,1 6 3,-1 3-3,6 4 7,0-3-6,0 0 3,11-5 0,5-5-3,7-1 0,0-7 1,5-3 1,1-5 1,1-3-3,-2 0-1,-5-5-1,-7-9-4,-5-4-16,-10-2-1,-1-1 10,-6-1-5,-16-3-5,-9 0 13,-5 0-9,-2 0-13,3 5 11,5 7 13,7 6 7,11 6 0,5 1 1,7 0-1,0 0-2,0 9 2,15 4 9,3-1-3,6-2-1,4-3-3,3-7 0,5 0-2,4 0-1,2-11-6,4-8-17,-3-6-10,-2-4 9,-3-5 16,-6-4 9,-8-4 3,-6-2 0,-11-2-2,-7-7 1,0 0 11,-4-5-3,-14 2 11,0 9 2,-3 7 15,8 16 5,1 12 27,6 4-24,4 8-13,2 0-23,0 16-10,0 24-2,0 15 2,4 12 15,5 7-6,1-4-2,0-2 4,3 0-3,1-1-6,1-1-1,1-8-1,2-1-6,-6-9-68,9-9-55,-6-9-210</inkml:trace>
  <inkml:trace contextRef="#ctx0" brushRef="#br0" timeOffset="46837.8401">11478 5366 201,'15'3'6,"6"-3"12,0 0 24,6 0 2,-1-6-13,1-7 2,-3-2-12,-3 0-15,-9-2 0,-5-2 15,-5-1-13,-2-2-8,0 1-2,-9 3-3,-9 2 1,-2 6-9,-2 8 13,-3 2 4,3 7-1,2 16 4,0 9-2,10 2 11,3 0 12,7 5 5,0-8-26,4-2 1,13-7-2,5 0 0,3-8-2,5-9 0,0-2-4,4-3-3,-2 0-14,5-12-57,0-5-99</inkml:trace>
  <inkml:trace contextRef="#ctx0" brushRef="#br0" timeOffset="47272.537">11954 5368 196,'0'1'75,"0"-1"-70,0 0 21,0 0 22,0 0 7,3 0-15,2-1 0,3-11-10,3-2-16,-1-4-9,2-6-2,-1-2-1,2-5-2,-6-2 0,-4-2 0,-3 6-17,0 7-8,0 7 6,-4 10 0,-2 5 5,-1 0 12,1 0-7,3 8 7,3 9-3,0 2 5,0 1 4,16 6-3,6 0 5,4-1-3,2-1 3,-1-2-3,0 4-1,-4 1-1,-6-2 0,-6-2-1,-9-3 1,-2-4 1,-12 0 0,-16-2 9,-11-2-1,-4-4-10,-8-2-35,1-3-65,9-3-136</inkml:trace>
  <inkml:trace contextRef="#ctx0" brushRef="#br0" timeOffset="48323.9102">12662 5757 253,'6'-16'136,"3"-1"-133,2 8-3,-4 7 5,-6 2 2,1 8-3,-2 17 17,0 4-12,0 2-3,0 5-3,-6 0 3,-7-3-6,2 2-30,-2-3-119</inkml:trace>
  <inkml:trace contextRef="#ctx0" brushRef="#br0" timeOffset="49513.8828">14577 5765 313,'-13'0'21,"6"-19"-7,7-1 21,0-2-18,0-9-5,0-3 3,9-5-8,-1-4-3,-5-3 6,0-4 4,-3-4-8,0-4 3,-3-3-3,-13 0-4,-8-1-1,0 6 0,-4 10 3,0 9 0,2 11-4,4 10 0,4 6 2,6 9-2,8 1 4,-1 11-7,1 27 3,2 18 0,2 14 0,0 5 2,5-2 2,14 4-1,8-4-1,3-6-2,4-9 0,9-8 0,4-11 1,0-19-1,4-7-1,1-13-16,0-6-13,4-22-2,-4-16-15,-6-9-2,3-6 23,-7-10 15,-9-2 9,0-4 1,-14 3 1,-11-1 1,-8 8 13,0 7 22,-13 14 19,-4 15-19,7 12 1,3 12-1,4 5-19,3 0-7,0 14-10,0 23-12,0 13 12,0 14 5,0 3-4,6 4 0,2 1 2,-2 3-1,1-8-1,0-5-1,-1-12 0,-1-9 0,0-15 0,-1-11-7,-2-10-9,-1-5 2,6-1 14,-1-19 2,4-14-2,4-7-5,0-4-1,2 0-1,2 2-9,4 13 11,-1 6 4,-3 12-2,0 7 2,-3 5-2,4 8 0,2 13 3,0 6 10,3 0-4,1 2-1,-1-10-5,3 3 0,0-8 0,0-8 0,7-3-3,-1-3-27,0 0-101,-2-6-40</inkml:trace>
  <inkml:trace contextRef="#ctx0" brushRef="#br0" timeOffset="50294.7024">15702 5426 267,'0'5'0,"0"0"0,8 3 8,5-2 12,5-3 3,1-3 4,-1 0 1,3 0-10,2-3-5,3-9-7,-2-6-3,0-2 1,-2-5-3,-5-1 0,-5 1-1,-6-2-1,-6 6-4,0 2-3,-5 4-19,-11 10 14,-5 5 13,-7 3 6,1 18-4,0 9 1,2 8 26,5 2-15,8 0-6,9 1 9,3-7-9,3 2-7,21-9 0,4-3 2,8-7 2,5-10-2,1-7 0,8 0-3,-1-11-1,0-11-16,-5-5 1,-7-4-15,-6-3 4,-11 5 14,-10-1 13,-7 4 1,-3 4 7,0 8 5,0 4 12,0 7 9,0 3-2,0 0-32,0 6-1,0 11-7,0 9 8,2 0 1,8-1 0,-1 1 3,0-7-2,-1 0-2,2-8 0,-3-1 1,-1-6-1,0-4-2,-1 0-7,1 0 2,0-12 7,4-9-1,0-6-4,1 1-31,0-1 3,3 5 23,4 7 6,-1 6 4,-1 4 1,1 5 14,2 0 7,-1 14 2,3 8 8,-2 1-9,4 2-9,-2-3 1,5-2-9,-2-3-3,-4-5-3,5-5 2,-3-7-2,0 0 0,-1-7-11,0-10-48,2-7-98,-8-1-105</inkml:trace>
  <inkml:trace contextRef="#ctx0" brushRef="#br0" timeOffset="50969.388">13984 5470 222,'-21'2'52,"6"0"-35,0-2-7,6 0 26,2 0 6,2 0-12,5 0-4,-1 0-11,-1 0 3,2 0 3,0 0-7,0 0-2,0 0 3,0 0-8,0 0-7,23 0-2,12-4 2,21-5 2,14-4-2,10-6-44,17-3-104,2-10-194</inkml:trace>
  <inkml:trace contextRef="#ctx0" brushRef="#br0" timeOffset="115727.8283">19364 5458 87,'2'1'3,"2"-1"-1,-4 0 12,1 0 19,1 0-14,-1 0-12,-1 0 0,0 0 13,0 0 15,0 0 9,0 0 11,0 0-2,0 0-16,2 0-9,-2 0 1,0 0-4,0 0 0,0 0-8,0 0-2,0 0-3,0 0-3,0 0 7,0-6-3,0-3-5,0-6-8,0 0 1,-3 0 0,-7-2-1,2-2 0,-4 5 0,-1 0 1,1 4 1,-1 1 0,0 3-2,3 3 4,0 1-4,-1 2-5,-5 0 5,-1 20-2,-4 7 2,5 4-2,0 3 0,3 4-1,5-2 3,-1-2-1,7-5 1,2-2 0,0-8-1,0-2-2,0-8-2,2-3 1,7-6-1,-2 0-2,2 0-2,3-8 9,4-10 0,5-7 1,-5-4 0,-1 5-1,-2 0-1,-6 4-1,-2 6 2,2 6 0,-4 5 0,-2 3-1,2 0-1,2 0-2,4 5-6,4 10 10,4 6 4,5-1-1,-1-2-2,4 1-1,-4-5 0,3-1 1,-3-6-1,-3-3 1,0-3-1,-5-1 0,3 0 2,-3-14 0,3-9-2,-1-4-1,3-7-3,-3-8-5,-1-5-4,0-1-11,1-5 1,-3 4 13,1 0 9,-4 4 1,-1 9 1,-5 2 3,4 10 3,-6 2 10,-1 2 1,0 6 0,0-1-8,0 4-7,0 3 0,0 2 4,-1 1-2,-3-1-4,1 3 3,3 3-3,-2 0-1,1 0-1,1 0-3,0 0 0,0 3 1,0 12-5,0 14 7,0 8 1,0 10 0,0 9 0,3 0 4,8 3-4,0-4 1,4-5 0,1-6 0,4-3-1,-4-7 0,5-4 0,-2-7 0,4-9 1,2-1-1,-1-9 2,6-4-2,-3 0 0,1-12-2,0-10 0,5-6-7,0-9 6,-1-7-7,0-2-9,-7-7-15,-1 0-9,-5 1-21,0-2 9,-6 12 26,-4 1 16,-3 5 13,-5 10 3,-1-1 11,0 5 10,0 0-1,-4 1-2,-5 2 2,3 3-11,-1-2 0,0 1-8,3 1 13,0 5-7,2 5 10,2 1-2,-1 5-11,1 0 3,-2-1-2,2 1-3,-2 0-3,2 0-2,0 0-1,0 0 0,0 0 0,0 0 1,0 0-1,0 0 1,0 0-2,0 0 2,0 0-1,0 0 0,0 0 0,0 0 1,0 0-1,0 0 0,0 0 1,0 0-1,0 0 0,0 0 0,0 0 0,0 0 0,0 0 1,0 0-1,0 0 1,0 0 0,0 0 0,0 0 0,0 0 1,0 0-1,0 0 0,0 0 0,0 0 1,0 0 0,0 0-1,0 0 0,0 0 0,0 0 1,0 0-1,0 0 0,0 0 0,0 0 0,0 0 0,0 0 0,0 0 0,0 0 0,0 0 0,0 0 1,0 0-1,0 0 1,0 0 0,0 0 0,0 0-1,0 0 0,0 0 1,0 0-1,0 0 0,0 0 0,0 0 0,0 0-1,0 0 1,0 0 0,0 0 0,0 0 1,0 0-1,0 0 1,0 0-1,0 14-1,0 3 1,0 12 5,0 0-1,0 3-1,-1 6-1,-3 2 3,-2 4-2,1 1 0,1 8-1,1-2 1,3-3-1,0 2-1,0-8 0,7-6 0,4-5-1,5-6 0,1-6 0,3-2 0,3-3-1,2-4 1,4-7 1,0-1-1,3-2 0,4-2-22,1-13-17,3-5-41,5 0-108</inkml:trace>
  <inkml:trace contextRef="#ctx0" brushRef="#br0" timeOffset="116403.8262">20676 5438 139,'0'0'153,"0"0"-146,0 0 13,0 0 29,3 0-20,8 0 0,0 0-9,6-2-9,-4-6 0,4 0-1,-5-1-4,-2-2-3,0 0-1,-4-5 1,-2-1 1,-3-4-4,-1 0 0,0-2 0,0 3-5,-8 3-1,0 5 4,0 7 0,2 3 4,5 2 8,-2 0-2,-1 0-4,-4 11 3,-2 10-4,-1 6-3,4 6 10,1-2 2,4-2-5,2-2-2,0 0-3,8-7 0,10-5 0,4 1 0,10-8 2,6-4-4,5-4 0,8 0-8,-1 0-6,1-10-18,2-5-10,-7 3-23,-1-2-54,-2-3 11,-5 2-8</inkml:trace>
  <inkml:trace contextRef="#ctx0" brushRef="#br0" timeOffset="117198.513">21354 5363 4,'3'-8'130,"-2"2"-30,-1 3-15,0-2-8,0-1-16,0 0-18,0-3-22,0 3-11,0-3-6,0 3-3,0-2 0,0 0-1,0-1 1,0 2 0,-4 0 0,-4 1-1,0 4-2,0 2 1,-6 0 1,3 0 0,0 5-1,-5 9 1,4 3 0,0 2 1,5 3 2,3-2-2,1-3 1,3-1-1,0-3-1,0-6 0,7 0 0,0-5 0,6-2 0,-4 0 0,6 0-1,-3-2-2,1-7 2,2-5-3,-2-2-2,-3 2 5,3-1-1,-3 5 2,-3 4-1,0 5 0,-5 1-3,1 0-5,4 11 8,-1 6 1,6 3 3,-4 0 0,5-3 2,-1-1-4,4 0-1,-2-7 1,-1-3 1,-3-1-2,1-5 1,4 0 1,0-5 0,1-12 1,-1-6-1,4-1-2,-2-5 1,-1-3-1,0 0-1,0 4 0,0 6-4,-1 6 0,1 7 1,-4 5 1,4 2 1,6 2 1,1 0-2,6 3 3,2 8 0,-1 4 1,0 2 0,-4 0-1,-3 2 1,-7 3-1,-2 0 0,-10-3-10,-4-2-2,0 2-11,-4-6 8,-16 1-19,-3-1 34,-1-4 0,1-2 9,4-4-3,5 0-1,6-3 0,6 0-4,2 0-1,0 0-7,2 0-6,12-2 4,12-9-23,5-4-33,6-2-18,4 0-35</inkml:trace>
  <inkml:trace contextRef="#ctx0" brushRef="#br0" timeOffset="117489.8223">22331 4838 138,'0'-36'166,"0"12"-107,-5 5-3,4 9 5,1 3-1,0 7-29,0 0-26,0 1-5,0 24-8,4 12 8,4 13 15,0 8 6,-3 2 0,-2 1-6,-1 0-6,-2 1-4,0-3-4,0-8-1,0-10-2,0-3-4,0-12-28,0-6-15,0-6-29,-2-8-54,-1-4-53</inkml:trace>
  <inkml:trace contextRef="#ctx0" brushRef="#br0" timeOffset="117678.9582">22472 5155 386,'24'-10'55,"3"-1"-18,7-2 13,8 1-4,2 1-13,2 3-25,0-3-5,5 3-2,-9 0-1,0 1-2,-7 1-32,-10 2-60,-4 3-115</inkml:trace>
  <inkml:trace contextRef="#ctx0" brushRef="#br0" timeOffset="118869.8231">19376 5284 39,'-5'0'156,"0"0"-111,5 0-14,0 0 35,0 0-7,0 0-37,0 0 4,0 0-5,0 0-6,0 0-6,0 0 3,0 0 2,1 0 1,2 0-7,1 0-5,4 0-3,6 0 1,11 0 1,6 0-1,14 0 3,3 0-4,10-4-12,4-7-198</inkml:trace>
  <inkml:trace contextRef="#ctx0" brushRef="#br0" timeOffset="155404.1765">3167 8018 96,'0'-10'203,"0"1"-176,0-1-8,0 7 24,0-2 14,0 3-17,0 0-17,0 0 0,0-1 2,-4 3-2,2-2-2,-2 1-2,2 1 3,1 0-7,1 0-5,0 0-3,-2 0-3,2 0-4,0 0 0,-4 17-5,-1 12-2,-5 10 7,6 8 1,-1 0-1,3 4 2,2-3-2,0-1 0,0-8 0,3-7 0,9-8 0,2-7 0,0-3-1,3-7 1,2-7-1,0 0-2,3-5-3,4-20 3,-2-4-2,-2-10 4,-3-1 0,-6-3 0,-7 4 1,-6 8 0,0 3-2,-16 8-3,-7 4-1,-4 6-6,-7 8 0,0 2 3,1 0 6,-1 0 0,5 2-1,1 6 3,11-4-1,6 0 1,5-4-5,6 0 0,0 0 3,0 0-2,4 0-12,14-11 1,12-6-2,6 5 18,1-2 0,6 6 0,9 2 0,1 5 0,0 1 0,2 0-1,-3 7 2,-7 7-1,-10 3 0,-10 6 0,-6 0 0,-10 5-4,-7 2-3,-2-5 2,0 2 5,0-4-1,-3-9 2,0-4-1,0-6 0,3-4-1,0 0 0,0 0 1,0-17-1,0-8-3,0-6-18,1-4 7,11 0 12,11 5-5,3 2-1,6 2 8,2 6 1,2 4 1,1 7 4,2 9 4,-5 0-3,-7 4 2,-2 16-1,-5 1 10,-5 5-8,-5 3-6,-4 0 0,-1 6-3,-4-5-2,-1 0-21,0-2-46,0-8-89</inkml:trace>
  <inkml:trace contextRef="#ctx0" brushRef="#br0" timeOffset="155831.8044">4150 8182 37,'6'0'409,"3"0"-409,0 3-5,6 2 5,1-1 2,6-4 3,5 0 1,-4 0-4,1-12 6,-1-10-2,-2 3 1,-3-5-3,-3-3-1,-3 2 0,-6-3-3,-6 4 0,0 2-8,0 3-2,-3 5 1,-9 8 3,2 4 1,-5 2 2,-4 6-2,3 13 5,-1 9 7,0 4 0,1 7 12,7 4-6,4-3 2,5 2-4,0-5 6,6-7-9,11-6 0,5-8-6,6-12 1,7-4 2,8-4 1,0-22-6,4-7-3,6-4-42,-7 0-70,-2-1-195</inkml:trace>
  <inkml:trace contextRef="#ctx0" brushRef="#br0" timeOffset="156626.6281">5894 8238 353,'-17'-22'106,"2"9"-99,9 4 2,5 8 17,1 1 9,0 0-19,0 0-16,1 20-4,11 13 2,3 14 2,0 9 12,-3 3-2,4 10 9,-4 2-9,-3 4-6,3-2 3,-3-4-5,-1-12-1,-1-10-1,-1-8-1,-2-11-12,1-12-20,-2-9-16,-3-7-14,0 0-47,0-23-17,0-15 6</inkml:trace>
  <inkml:trace contextRef="#ctx0" brushRef="#br0" timeOffset="157113.8027">5825 8246 283,'-15'-38'117,"6"12"-49,1 7-40,7 7 16,1 4-18,0 1-19,21-1-4,7 1-3,8 3 0,6-1 0,1 5 0,2 0 0,-5 2 0,-3 12 0,-8 2-2,-13 8-5,-4 2-9,-12 8 2,0 1-2,-13 5 0,-15 1-1,-11 0 6,2-4 10,2-6 1,5-3 0,8-8 0,9-7 1,7-6-1,6-5 0,1-2-8,23-5-9,13-16 2,9-8 7,5-8-17,4-1-29,2-6 13,0 2 10,-4 2 31,-5 5 5,-8 10 21,-10 12 9,-12 7 7,-5 6-15,-7 0-8,-1 11-4,-2 16 3,0 1 2,4 3-7,-4-2-6,2-4-4,-5-3-3,0 0 0,0-10-34,0-1-54,0-10-107</inkml:trace>
  <inkml:trace contextRef="#ctx0" brushRef="#br0" timeOffset="157286.7218">6318 7945 357,'-5'-8'202,"5"6"-192,0 2-9,0 0-1,19 2-3,9 15-8,7 4 11,-1 2-65,-1-1-108</inkml:trace>
  <inkml:trace contextRef="#ctx0" brushRef="#br0" timeOffset="158014.3837">6944 8206 257,'20'-13'0,"0"-2"3,-2 0 31,-4 0 22,-4 0-22,-6-1 0,-2-3-9,-2 2 7,-2-3 7,-10 5-15,-9 1-18,-1 7-4,-2 7-2,-6 0 0,5 7-2,-4 18 2,3 5 0,2 3 0,3 0 0,9 1-1,3-7 1,9-1 0,0-9-1,4-7-1,15-10-12,6 0-14,5-10 13,1-11 7,-3 0-4,2 3-1,-8 3 2,-6 3 6,-8 3 3,-6 6 2,-2 3 5,0 0 8,0 12 18,0 11-7,-6 7-15,2 7-5,4 4 3,0 5 1,0 0-1,18 6 4,10 4 3,4 4-3,4 2-3,2 0-7,-3 1-1,-4-2 1,-6-1-1,-9-2-2,-9-4-17,-7-7-1,0 0 8,-12-9-1,-13-8 4,-6-9 9,-1-11 0,-6-5 15,1-5 2,-6-3 1,3-21-6,-3-14 9,1-13-17,8-17 2,4-12-6,11-13-12,16 0-24,3 3-24,30 7-19,13 9 17,11 6 47,8 7 7,0 7 0,3 7 1,-5 10-9,-2 12-78</inkml:trace>
  <inkml:trace contextRef="#ctx0" brushRef="#br0" timeOffset="158777.9684">7191 8473 223,'2'-5'25,"19"-2"-18,-7 3 27,0-2 7,3-1-6,2-1-6,2-4-12,-1-4-1,-2 1-7,4-3-4,-5-4-2,1 1-1,-6-4-1,-2-2 0,-8 1 1,-2 3 0,0 0-1,-9 9 0,-9-1 0,0 7 4,2 5-3,-2 3-1,3 0 12,0 18-4,3 9-2,4 12-1,3 5 5,5 2-2,0 0 1,10-9 3,10-4-5,5-8-3,5-7 0,6-8-3,4-10 2,3 0-2,14-16-2,1-11-8,3-5-26,-4-2-35,-4-2-85,-11-1-99</inkml:trace>
  <inkml:trace contextRef="#ctx0" brushRef="#br0" timeOffset="159618.2776">7709 8240 334,'0'-4'33,"0"3"-23,0-2 6,0 2 20,9 1-19,0 0-14,3 0 3,2 12-1,-1 2-1,2 3-1,-5 0 3,-1 3-2,-2-2-3,-5 0 1,-2-4-2,0-3 0,0-2-1,0-5-8,-5-1 4,-4-3 0,3 0 5,2 0 5,-2-12-2,3-6-2,3-5 4,0-2-5,0-2 0,15 1 0,7 2-1,6 5 1,2 4 2,2 6 3,5 4 11,0 2-1,2 3-5,-3 3-1,-6 11 0,-1 11-4,-9 1-1,-5 4-3,-5 0 0,-4-2-1,0 0-2,-6-2-26,0-7-28,0-2-60,-3-9-75</inkml:trace>
  <inkml:trace contextRef="#ctx0" brushRef="#br0" timeOffset="161052.0091">8172 7772 235,'5'-40'278,"6"6"-275,2 5 2,-3 8 4,-2 7 17,1 4 1,-5 4-18,-1 4-3,0 2-4,2 0-2,7 5 0,6 19-2,8 13 2,6 10 9,0 14 4,0 9-9,-2 7-1,-5 4 0,2-4-1,-9-7 0,0-9 0,-6-8-2,-4-14 0,-2-10-2,-1-11-1,-5-11-4,3-4-1,-3-3 3,2 0 3,-1-10 1,2-13-1,0-12-4,3-9 3,-2-5 0,4 0-3,4 12-11,1 7 10,-1 13 5,4 6 2,-2 9 0,4 2 0,0 10 0,3 12 0,4 6 10,-1 0 1,1 3-5,2-7-4,2 0-1,2-7 1,2-9-2,-2-8 0,1-3-4,-2-18-22,0-9-18,-3-3-20,-6-2-3,-5 1 4,-10 1 20,-5 8 43,-1 2 1,0 9 21,0 8 35,-4 3 0,-3 3-2,0 3-19,-2 14-26,-2 9-6,4 3 8,5 3 12,2 2-2,0-1-9,0-3-2,5-2-5,10-7-5,-2-4 1,6-7-2,2-7 0,-1-3 0,4 0-1,2-6-2,0-9-4,-8-4-11,-3 0-5,-10-6 4,-5 2 7,0-4 4,-16 2-7,-9 1-11,-4 2-19,3 5 7,-1 3 4,5 4 27,3 8 7,5-1 25,6 3-2,4 0-2,4 0-3,0 7-10,0 5-8,10 0 9,8-1 4,3-3 3,6-3-2,11-5-6,7 0-2,7-17-1,8-7-2,0-7-3,2-2-3,-4-7-1,-8-5-1,-4-2 4,-11-4 1,-12 1 0,-16-3 1,-7 3 7,-7 3 5,-20 4 8,-7 8-8,1 9 9,4 12 1,12 7 1,8 7-3,4 0-10,4 13-8,1 21-3,0 15-2,0 12 2,0 7 8,9 1 0,0 3 0,1-4-2,2-2-3,4-8 0,4-5-3,6-9 0,2-8 0,0-8 2,5-11-2,0-8-1,5-9-3,1 0 0,-1-13 2,4-11-4,-5-7 2,-4 1-11,-1-3-3,-12 2 0,-2 2 2,-11 4 6,-7-3 4,0 5 4,-18 2 1,-1 4-7,-5 6 7,2 8 1,2 3 3,1 5-3,3 15 3,2 5 2,1 7 5,10 1 3,3 3 1,0-2-3,8-4 8,16-5-8,3-11-7,5-3 0,6-11 1,6 0 1,5-14-1,2-13-5,4-7-7,-6 1-31,1-9-37,-6 1-92</inkml:trace>
  <inkml:trace contextRef="#ctx0" brushRef="#br0" timeOffset="162363.9497">11339 8432 229,'9'0'115,"4"0"-106,6-2 1,11-16 50,-1-2-16,-3-1-11,-4-1-11,0-7-7,-2-1 0,-3 0-5,-1-2 3,-8-2-4,-2 1-3,-6 5-1,0-1-1,0 6-1,-7 6 1,-5 7-3,3 9 2,1 1-2,1 4 3,-1 21-4,1 13-1,4 7-2,3 5 3,0-2-1,0-4 2,10-12-1,5-10 0,2-7-2,2-9 0,0-6-3,3 0-7,3-11 1,2-11 3,0-7 3,3-5 1,-2 2 3,-4 1 1,-2 1 0,0 2 0,-2 11 0,-5 8 0,3 3 0,-3 6 0,2 0 0,5 6 0,1 11 3,1 9-1,3-1 3,0 6-4,-4-3 1,-4-1-1,-6-2-1,-10-4 1,-3 1-1,-11-1-2,-21-1-13,-15 2-2,-8-4 3,-6-2-14,-5-4 4,2-4-5,3-3-15,9-3-29,4-2-22,11-2-67</inkml:trace>
  <inkml:trace contextRef="#ctx0" brushRef="#br0" timeOffset="162732.1884">11482 7867 429,'-6'-9'28,"4"4"-6,2 2-3,0 2 20,0 1-15,0 0-24,0 0-3,10 14-4,3 1 7,4 4 0,-4-5 0,2 0 1,-2-7-1,2-4-1,3-3-4,2 0-12,-4-10-3,-4-7 6,2-2 5,-10 0-1,-4-1 10,0 1 0,-20 4 3,-12 6 7,-13 5-10,-4 4 12,-5 14-12,0 16-4,7 8-33,6 0-151</inkml:trace>
  <inkml:trace contextRef="#ctx0" brushRef="#br0" timeOffset="164351.8004">13533 8277 264,'-21'-24'38,"7"6"-3,3 6 25,5 2 12,0 4-27,2 3-7,4 3-11,-2 0-4,1 0-6,-2 0-9,-2 22-8,-2 9-4,1 9 4,2 5 0,1-2 2,3-4 0,0-2-2,0-3 0,13-6 0,9-6 0,6-3 0,6-11 0,7-8 0,2 0-2,0-21-4,2-7-6,0-6-12,-8-6-3,-5-2 8,-14 3 8,-10 3 5,-8 0 6,-17 6 2,-18 4 2,-7 2 5,-9 11 0,-6 9 8,3 4-10,3 0 5,11 11-5,13 7-5,14 1-2,13 3-1,0 2-4,27-4-22,16-5-14,15-4-16,2-11-92,4 0-141</inkml:trace>
  <inkml:trace contextRef="#ctx0" brushRef="#br0" timeOffset="164741.7964">14293 8081 353,'3'-13'32,"4"8"-21,-7 3 28,0 2 19,0 0-14,0 0-14,0 10-20,-7 17-9,-4 13 0,-1 7 6,3 1-2,1-1-1,6-5-2,0-6-1,2-4 0,0-7-1,2-4-1,10-4 1,13-9 0,7-5-2,7-3-14,11-2-7,5-16-17,2-2-31,6-4-69,-4-3-42</inkml:trace>
  <inkml:trace contextRef="#ctx0" brushRef="#br0" timeOffset="165514.4121">14865 8117 284,'0'-10'28,"0"0"-18,0 3 45,0 4 11,0 1-16,-4 2-22,-5 0-7,-5 0-2,-5 8-15,-3 13 0,-1 5 1,4 7 5,2 2 3,7 3-2,4-1-2,6-3-7,0-2-1,11-6 0,7-6 0,7-1-1,6-6 0,5-9-1,3-4-4,6 0-6,5-21-17,2-3-15,4-7-17,0-6-3,-5-4-20,-8-4 43,-10 3 36,-13 0 4,-10 9 38,-6 6 27,-4 7-8,0 6-1,-5 3 0,0 7-16,2 2 0,3 2-13,0 0-10,0 0-4,0 0-12,0 0-1,0 17-4,5 7-4,2 2 8,-1 8 0,0-2 1,0-1-1,3 1 1,1-8-1,-2-5 1,1-9-2,-1-3 1,0-6-3,3-1-7,3 0-3,0-15 6,7-10-1,-6-3 8,4-4-2,-5-2-6,0 7-2,-2 6 2,-3 9-2,-4 7 0,-1 3 10,1 2-1,1 0-1,5 9-2,1 13 4,4-2 9,1 1 3,4-1-6,-1-8-5,5-2-1,-1-7 2,3-3 0,-2-3 0,5-14-2,-2-3-4,2-7-47,-4-1-90,-4-2-219</inkml:trace>
  <inkml:trace contextRef="#ctx0" brushRef="#br0" timeOffset="166354.2389">15820 8126 241,'0'-8'41,"1"2"-41,2-2 2,2 2 12,-2-2 16,3 2-9,0 0-3,1-1-5,1 0 6,-2 0 5,-2 0-2,1 0-3,0 4 3,-2 0 1,0 2 4,-3 1-1,2 0-3,3 7-16,2 24-7,6 17 2,1 18 22,-1 16-8,-4 12-5,0 15 0,-4 8 9,3 3-6,-3-8-7,3-12-7,-1-16 0,2-17 0,-3-17 0,0-16-6,-2-15-12,-2-10-5,-1-9-10,2-11-9,1-23 2,1-12-11,0-12-39,-1-8-10,0-9-29</inkml:trace>
  <inkml:trace contextRef="#ctx0" brushRef="#br0" timeOffset="166811.7975">15892 8226 345,'-23'-30'56,"8"8"-14,7 5-11,3 9 11,5 2-13,0 1-9,24-2-18,10 0-2,10 3 0,9 2 0,2 2 0,-6 0 0,-2 14-1,-16 5 1,-10 9 0,-15 4-2,-6 4-22,-8 2-6,-24-1 0,-9-4 10,-6-6 19,0-4 1,6-8 0,8-4 1,16-6-1,10-5 2,7 0-2,7-4 2,27-18-2,14-7-5,14-5 4,2-5 0,-1 3-6,-4 0 5,-1 6 2,-6 9 4,-3 4 11,-14 9 18,-10 8-2,-10 0-8,-9 25-13,3 9-4,-6 9 11,-3 1-7,1-3-5,-1-7-2,0-7-3,3-3-8,-3-9-33,0-5-42,0-10-56,0-1-76</inkml:trace>
  <inkml:trace contextRef="#ctx0" brushRef="#br0" timeOffset="166962.8007">16441 7883 432,'-2'-2'31,"2"2"-31,8 2-5,12 21 0,7 8 2,-2 6-22,4-3-185</inkml:trace>
  <inkml:trace contextRef="#ctx0" brushRef="#br0" timeOffset="167358.9602">16682 8328 347,'6'0'101,"7"0"-101,9 0 0,9-6 12,2-6 4,10-2-5,-7-6-10,0-2 0,-7-3-1,-6-3 1,-11 4-1,-9-2-3,-3 6 2,-9 3 1,-15 4-5,-4 7 1,-2 6 4,-3 0 1,-1 9 0,5 15 7,5 4 1,6 10 6,12 1-2,6 0 3,0-3-6,17-3-4,14-6 9,11-6-9,7-8-3,8-7 1,9-4-4,0-2-7,4-3-14,-2-12-27,-1-6-13,-9-1-77,-5 0 11,-7-2-39</inkml:trace>
  <inkml:trace contextRef="#ctx0" brushRef="#br0" timeOffset="167597.8697">17508 8252 12,'14'-12'114,"-11"0"-25,-3 3-14,0-2 16,0 4-28,-6 2-19,-5 0-20,-5 1-19,1 3-5,-1 1 1,-5 0-2,-3 13 2,-4 14 4,-2-1 5,5 5 8,5 1 6,4 2-7,4-7-5,9-5-7,3-1-4,0-10-1,19-5 0,10-6-1,11 0-9,8-21-4,2-6-30,4-12-40,-7-7-63,1-5-5</inkml:trace>
  <inkml:trace contextRef="#ctx0" brushRef="#br0" timeOffset="167802.2818">17702 7986 177,'-30'-47'100,"-7"3"-27,3 5-18,2 7 7,9 11 5,6 8-17,11 6-2,5 6 0,1 1-9,0 0-22,0 28-16,3 11 1,7 12-2,-1 7 38,2 4-18,-4 8-19,-5 1 1,-2 6-2,0-2-2,-3-12-62,-15-17-82,-3-21-331</inkml:trace>
  <inkml:trace contextRef="#ctx0" brushRef="#br0" timeOffset="171048.4447">18961 7969 496,'0'-19'14,"0"0"-14,0 2-10,0 6 10,0 10 23,0 1-12,0 0-11,0 0-3,0 0 3,0 0 2,0 0-1,0 0 3,0 14-2,0 15 1,0 12 15,0 10-6,6 12-9,2 2-1,1 2 0,-5-2-2,-1-6 0,2-12 0,1-3 0,1-13 0,-4-8 0,0-10 0,-3-6-6,0-4 6,0-3 2,0 0 2,0-7 3,3-10-5,1-8-2,3-2-2,1-2 1,3-1-1,1 2-5,3 5 5,3 3 1,-1 3 0,3 6 0,-5 4 0,9 3 1,1 4-1,3 0 1,0 0-2,-3 7 2,5 4 0,-5 3 0,-4-2 0,-11 1-1,-5 3 1,-5 3-15,0 3-16,-23 4 12,-11-3-3,-6 3 6,-1-2 16,-3-5 0,3 1 2,8-6 8,5-2 10,6-2-6,11-3-3,5-5-6,6-1-2,0 1-2,2 0-1,16-2 1,12 0 2,5-4-3,4-9 0,5-4-4,3-2 2,-2-2-15,3-1-10,-5-1-7,-5 0-3,-3-2 0,-1 3 7,-9-1 3,-6 1-2,-2 2 17,-5 1 12,-1 4 3,-5 4 10,-3 1 21,-3 4 17,0 3 1,0 2 1,0 1-15,0 0-19,0 5-14,0 13-5,1 0 0,1 4 4,8-2-1,3-4 1,4-1-3,2-6 0,2-6 2,-1-3 0,7 0-2,1-3-1,3-13-2,-2-4 0,-4-6 1,-4 2 1,-6-1 1,-10 3 1,-1 5 1,-4 8 6,0 4 6,0 5 6,0 0-6,0 0-15,0 15-3,0 14-1,0 12 4,5 9 1,6 8 0,3 9 1,-3 6-1,3 3 1,-3 4 2,-1 2-4,-6 0 1,-4-6 0,0-7-1,0-3-6,-13-11-7,-2-10 3,0-9 2,-6-6 6,3-13-6,2-6 6,-5-7 2,0-4 0,3 0 1,-3-2 1,3-15-1,-3-3 0,2-3 0,2-4 1,0-1 2,5-4 6,0-5 0,7-4 4,5-9-6,0-3-3,12 1-4,11-2-1,15 1-1,6 8-2,3 3-6,0 8-7,3 5-28,-5 8-82,-5 1-253</inkml:trace>
  <inkml:trace contextRef="#ctx0" brushRef="#br0" timeOffset="172384.1594">21782 7870 298,'3'-23'55,"1"3"-3,-1 0 19,0 10-6,-3 1-30,3 2-10,-1 0-12,-1 4-6,1 0 1,-2 1 4,0 2-6,1 0-2,1 0-4,5 6-3,1 12 0,3 19 3,-1 6 7,0 4-4,2 5-1,-2-1-2,1-1 1,0 4-1,-3-5-1,-3-3-19,-2-8-22,-2-9-29,-1-9-28,0-9-125</inkml:trace>
  <inkml:trace contextRef="#ctx0" brushRef="#br0" timeOffset="172929.9671">22196 7945 242,'3'-3'12,"-1"0"-5,-1 1 41,-1 2 7,0 0-23,0 0-12,0 0-17,-5 0 7,-9 10-3,-4 5-5,-4 5 1,1 4 2,0-1 1,-4 4-3,1-2-2,0 4-1,2-6 0,11-5 0,-1-4 0,5-5-2,5-5-7,2 0-9,0-4-1,0 0-4,0 0 1,0-4 12,2-3 9,11 1 1,-2-2-2,3 2 2,6 3 0,4 1 0,1 2 5,5 0 4,1 11 0,5 6 3,1-1 6,2-3-4,-5-1-4,1-1-2,-5-1-4,-7-3 2,-6-7-2,-4 0-1,-7 0-2,-4 0-1,-2 0 0,0 0-13,0 0-59,0-3-133</inkml:trace>
  <inkml:trace contextRef="#ctx0" brushRef="#br0" timeOffset="173614.0374">22537 8104 229,'-10'0'97,"3"-4"-56,3 1 18,2 3 6,2-2-15,0 2-19,0 0-9,0 0-9,2 0-11,11 0-1,4 0 0,14-5 4,9-3 2,5-1 1,4-1-3,2 0-2,-4-3-2,-9 4-1,-4-2-1,-8 4-2,-9 2-22,-6 3-27,-6 2-27,-5 0-36,0 0-43</inkml:trace>
  <inkml:trace contextRef="#ctx0" brushRef="#br0" timeOffset="173919.946">22712 7932 166,'-7'-10'197,"4"3"-159,0 0-4,3 6 18,0 1-16,0 0-18,0 0-11,0 0-7,0 0-2,0 10 2,6 8 0,3 0 7,-4 4 1,4 3 6,-5 3-4,5 2-7,-3 2-2,0 2-1,0-4 0,-2 3-24,0-6-51,-4-1-95</inkml:trace>
  <inkml:trace contextRef="#ctx0" brushRef="#br0" timeOffset="175577.7985">21442 8282 147,'-6'0'37,"6"-8"-1,16-6 1,23-8-22,9-5 25,5 2 3,5-7-5,-2 6-6,1-1-8,-1 4-6,1-1-9,3 2-8,-5 5 1,-2 2-1,-2 4-1,-3 1 0,1 5 0,-6-2 0,-5 4-1,-4-1-15,-4 0-6,-6 1-17,-10 0-32,-9 2-2,-5 1 14,-5 0 22,-18 0 2,-15 5 35,-5 6 12,-6 5 4,-8 2 0,-1 3 4,0-2-9,1 5 7,7 0-7,11-1 7,7-7-2,19-3 0,13-8-15,1 0 9,38-5 20,15 0-5,20-16-18,19-10-4,15-6-3,9-1-2,4 0-4,1-1-5,-7 4 8,-12 7 3,-28 6 0,-36 9 0,-29 8-1,-16 5-30,-47 18 19,-24 9 12,-23 6 3,-8 4-2,-3 6-1,1 2 2,5-3 5,9-5-7,21-9 1,18-10 3,24-7 3,27-9-7,6-7-10,38 0 10,20-13 4,24-11-4,15-7-8,13-7-10,4 1 5,-1 1-18,-12 2 3,-11 9 28,-32 9 13,-25 6 11,-33 10-22,-16 3 4,-38 22 24,-20 10-15,-17 4-8,-8 5 2,9-3-8,8-5 13,14-4 5,23-8-1,24-7-17,21-8-1,19-9 0,38 0 4,24-15-4,24-14-6,18-5-44,2-6-12,-4-4-43</inkml:trace>
  <inkml:trace contextRef="#ctx0" brushRef="#br0" timeOffset="175750.496">23178 8040 158,'-12'-4'62,"-46"4"-42,-18 3-15,-18 19 22,-14 4 2,-3 2 2,5 1-28,15-2 7,21-5-3,26-8-2,23-6 9,21-8-14,31 0-7,39-16 6,34-13 1,16-6-39,15-2-60,0 0-65</inkml:trace>
  <inkml:trace contextRef="#ctx0" brushRef="#br0" timeOffset="178315.7922">3339 10926 574,'-11'-7'2,"-1"-2"-1,2 1 0,7 3 5,3 5 0,0 0-6,0 0-2,6 0-1,7 0 3,-2 6 0,3 5 0,-3 1 0,-2 5-1,3 1 0,-5 6 1,-1 0-7,-3-1 0,-3-2 0,0-4-1,0-6-7,0-2 2,0-6 1,0 0 7,0-3 4,0 0 1,0 0-3,0-6-2,0-11 0,9-6-6,3-4 8,4 1 3,4 1-1,2 3 1,0 2 1,0 7 3,0 2 2,-3 7-4,-1 4-2,-2 0 3,0 12-3,-3 9-1,-4-1-4,-2 3 1,2-4-3,-6-4-6,2-4 0,-5-4-1,0-2 4,0-4-1,0-1 11,0 0 4,0 0 5,0-8 3,0-9-10,0-8-1,0-6 0,9 1 2,5-6-1,3 3 5,3 6 4,3 5 6,5 5-5,5 5-1,0 7-4,3 3-1,-5 2 1,2 14 1,0 17 3,-5 8-11,-7 5-5,-9 7-11,-2-2-44,-2-1-61,-7-11-147</inkml:trace>
  <inkml:trace contextRef="#ctx0" brushRef="#br0" timeOffset="179335.7953">4345 10978 490,'-8'-23'33,"8"3"-32,0 7-1,0 5 9,0 3 22,0 5-1,0 0-17,0 0-4,0 0-9,0 5-5,-2 17-1,-3 6 6,4 7 2,-1 1-1,2-7-1,0-3-1,0-4-1,5-7-1,0-5 0,11-5-1,-2-5-6,6 0-6,1-10-3,0-12 4,3-5-6,-4 1-6,-4-2 4,-7 0 12,-7 5 4,-2 0-1,-3 8-3,-16 3-15,-6 6 24,-2 3 2,0 3 0,3 0 9,0 0 6,8 0 0,8 0 2,5 0-2,3 0-5,0 0 0,6 0-5,17-8-4,11-6 1,11 2-1,9 2 1,4 2-2,0 5 1,0 3 0,1 0-1,-6 3 1,-7 10-1,-13 10 0,-15 2-24,-8-1-1,-10 2-5,0-3-3,-13-2 4,-11-6 29,-1-5 6,-3-6 25,5-4-5,3 0 4,4-7-2,4-12-1,9-5 6,3-9-24,3 0-5,21-3-4,7 4 1,7 1-2,-1 11 0,2 1 1,2 7-1,1 3-4,-7 7-5,-4 2-16,-7 0-19,-5 4-19,-4 11-7,-6 5 1,-6 0-36,-3 2-35</inkml:trace>
  <inkml:trace contextRef="#ctx0" brushRef="#br0" timeOffset="179680.912">5106 10953 5,'3'0'49,"7"0"4,5 0 18,1-9-15,7-4-19,-1-4-16,-2-4 0,2 1-2,0-3-6,-3 0-3,-6 1 10,-3-1-4,-5 5 3,-5 1 0,0 5-9,-5-2 0,-8 7 4,-5 4-12,-4 3 13,-1 0-8,-2 17-7,1 4 3,5 5 6,5 4 1,11 1 5,3 5 1,0-2 3,17-2-4,8-8-3,5-1-8,8-9-2,3-8 0,4-6 0,8-4-2,2-18 0,2-7-12,-6-3-29,-1-6-56,-12 5-159</inkml:trace>
  <inkml:trace contextRef="#ctx0" brushRef="#br0" timeOffset="181916.0092">7248 11165 256,'-9'0'43,"9"0"-9,0 0 24,0 0-6,0 0-12,0 0-12,0 0-3,0 0-10,0 0 3,0 0 2,0-2 1,0-15 2,7-8-19,8-9-3,5-4-1,2-12 0,4-6 1,6-10-1,-5-1 1,-3-6 0,-8-7 0,-4-2 0,-7 0-1,-5 7 1,-2 14-1,-14 18 0,-2 14-2,-3 9-3,8 13 0,-1 7 0,-5 7 1,5 25 3,-3 11 0,3 20-1,9 15 1,5 6-1,0 5 2,7-6-1,9-6 2,8-11-2,4-6 1,4-14 0,2-14-2,6-11-12,2-13 2,5-8-13,3-8-3,5-22-17,-1-11-1,2-7-50,-8-9 32,-5-7 30,-13-3 33,-2-1 1,-16-2 24,-12 5 24,0 8-13,-9 13-2,-11 12-11,2 12-1,6 11 27,4 5-13,7 4-12,1 0-17,0 4-6,0 20-9,1 13 9,7 11 3,2 7-1,-1 4 3,2 3-1,-2-4-3,-1 1 1,-3-4-2,-2-2 0,-2-7-5,1-11-23,1-8-10,-3-14 25,3-10-25,3-3-20,1-4 14,2-21 34,3-7-8,0-9 3,0 0-4,4 2 2,-1 6 17,5 11 1,-2 9 30,0 9 5,1 4-4,-1 0-2,1 10 4,5 8-11,3 4-4,2 0-9,2-2-6,3-3 1,2-5-3,2-8-1,1-4 0,0 0 0,1-5 1,-2-13-1,-5-1-1,-5 1-3,-6-1-1,-5 4-2,-7 1 3,-7-1 3,-3 4 1,0-3 1,-3 1 7,-15 3 2,0-1-7,-4 6 6,0 4-9,-1 1 3,1 1-4,2 15 0,4 6-2,-2 4 0,9 4 1,0-2 0,8-1 0,1-1 0,0-9 0,2-2 0,13-4-9,-1-8-4,7-3 4,-6 0-4,6-9-9,-2-8-30,-4 0 5,-2-4 5,-1 1 22,-4 3 18,-1 2 3,-2 5 20,-2 5 7,-2 4 3,1 1-1,4 0-10,1 6 9,5 13 4,3 1-22,4 0-4,3 2 2,1-6-1,6-4-5,2-4-2,-1-8 2,1 0-2,-6-3-9,-1-13-17,1-4-16,-5-8-29,-1 3-6,-6-4 26,-3 2 51,-1 4 0,-5 4 32,-1 8 33,-1 4 5,-2 3-9,0 4-13,0 0-27,0 7-10,0 11-10,0 7 3,0 1 1,-2 1-1,2-3-2,0-6 0,0-2-2,0-4 0,0-5-2,0-5 1,0-2-10,0 0 1,0 0 10,0-11-1,0-9 1,3-2 0,4-2 0,4 1-1,0 0 1,2 3-1,0 7 1,-1 6 2,2 4 8,2 3 0,-1 0 1,7 2 9,2 15 11,7 6-20,2-2 3,0 4-6,-3-1-6,1-7-2,2-4 1,-5-10-1,-2-3 0,3-10-1,-2-10-13,3-10-28,-6-5-25,3-2-31,-5-3-86</inkml:trace>
  <inkml:trace contextRef="#ctx0" brushRef="#br0" timeOffset="182524.5006">6715 10910 325,'-11'-7'8,"0"-3"7,5 2 25,3 1 28,0 2-20,3 0-23,0 0-10,0-2-3,0 0-10,4 0-1,7-2-1,1 3 0,4-2 0,7 3 0,2 1-1,15-4 1,8-1 1,12-6-1,18-3 0,12-4 0,7 2-14,10-2-127</inkml:trace>
  <inkml:trace contextRef="#ctx0" brushRef="#br0" timeOffset="184316.0724">11274 10878 285,'6'-20'107,"-3"-9"-76,-2 5 8,1 2 32,-2 14-16,0 2-25,0 4-11,-8 2-2,-1 0-4,-6 0-11,-4 12-1,-4 14-1,1 8-2,1 9 1,6 3 1,5-6 0,10-3-1,0-7 1,4-6-2,19-7-1,11-10-8,8-7-8,8 0-4,3-19-11,0-9-1,-5-3 4,-11-2 1,-10 1 22,-15 6 8,-10 3 0,-2 7 5,-14 5 9,-13 3-3,-4 2-10,-3 3 2,4 2 1,8 1 8,6-2-6,11 2 7,5 0-4,5-2-7,28-4-2,12 6 1,15-2 1,2 1-2,1 1 1,-2 0 0,-4 6 1,-6 10-1,-12 0-1,-18 4 0,-10 3 1,-11 1-2,0-1 1,-12-2-9,-12-2 6,-2-8 2,-1-5 1,4-2 1,7-4 4,1 0 2,8-14 0,7-12 11,0-9-11,22-7-7,14 0 0,10 1-1,2 8 1,7 5 0,-1 7-2,2 4 1,-9 7-8,-8 7-18,-8 3-49,-7 4-113</inkml:trace>
  <inkml:trace contextRef="#ctx0" brushRef="#br0" timeOffset="185284.5637">13144 10844 249,'8'2'110,"10"-1"-109,2 1 2,2-2-1,-2 0 3,2 0 4,2-10 24,2-2-14,-4-5-12,-1 0-2,-6-1-1,-3 1 1,-5-1 2,-4-2-3,-3 3 0,0 1-1,-10 3-3,-12 3-3,-4 6 2,-10 4-3,-4 0 1,1 22 1,2 3 2,6 14 2,7 1 6,9 4-2,12 4-1,3 2 0,18-10-4,15-2 1,11-11-1,8-9-1,11-10-1,6-8-1,10-3-5,-3-21-4,4-7-6,-6-10 5,-2-2 6,-4-6 6,-9 0 3,-17 3 18,-12 3 0,-17 11-9,-13 3-8,-10 9 3,-20 8 1,-3 7-8,-1 5-4,0 8 0,4 12 1,9 5 3,9-2-3,7 4 0,5-4 0,0-1 3,14 3-3,10-3-5,8 4 7,3 1 0,-2 7 1,-2 4 1,-4 9-1,-5 14 1,-7 11-1,-7 15 0,-4 12 1,-4 10-1,0 7-24,2 2 24,2-6 2,1-10-2,5-13 0,2-14-5,0-20-2,6-14-16,0-13-126,-3-15-5</inkml:trace>
  <inkml:trace contextRef="#ctx0" brushRef="#br0" timeOffset="186513.7862">14145 10816 210,'-1'-6'115,"1"-2"-62,0 3 8,0 2 11,0 2-25,0 1-27,0 0-18,0 0-2,8 17 0,4 7 5,5 13 4,-2 1-6,-1 1-1,0-3 0,2-3-2,-1-8 0,0-6 0,-1-4-1,-4-10-4,0-3-13,-2-2 5,1 0 4,0-16 5,3-9-4,2-5-1,0-4 0,1-2 6,1 0-1,-2 5 4,1 6 0,-3 11 0,1 8 0,-2 6 0,-1 0 0,5 9 2,1 13 6,4 2 0,2 5-4,3-1-1,0-6-2,1-1-1,4-8 1,0-5-1,4-5 1,2-3 2,1-1-2,5-15 0,-3-9-1,-5 1 1,-7-2-1,-8-3-1,-9 5-2,-9-1 1,-1 5-4,-1 4-5,-16 3-7,-7 9 14,0 4-6,-2 0 8,3 4 0,1 6 2,3 2-1,11-2 1,5-2-3,3 1 2,0-1 0,0-2-6,6-1-7,8-3 12,0-2-3,-2 0-6,1 0-8,-4 0-3,2 0-1,-2 0 6,-3 1 2,1 7 15,2 3 1,-2 8 3,6 2 4,1 2 6,6-4-1,7 3 6,1-8-11,2-3-2,3-6-1,10-5 4,-5 0 2,5-13-3,1-10 1,-2-8 5,-1-7 3,0-7-2,-7-5 8,-2-3-6,-6-7-1,-5-9 1,-9-8-1,-7-5-9,-5 5-7,0 2 0,-18 10-2,-8 12-4,0 12 2,-1 14 3,3 17 1,-3 10 0,0 2-2,2 32 2,-2 11 1,8 14 3,10 11 4,9 5-3,0-1 0,12-3-3,13-8 1,2-7-3,3-9-2,-1 3-39,-5-11-139</inkml:trace>
  <inkml:trace contextRef="#ctx0" brushRef="#br0" timeOffset="187645.7886">17230 10920 370,'-10'6'62,"6"-6"-59,4-7-2,0-20 9,4 6 11,7-7-1,-2-2-6,3-5 2,-6-3-3,3-9 0,-4-6-2,-3-8-6,-2-13 0,0 1-4,0-4 0,-16 0-1,0 9 0,-8 9 8,4 9-6,1 21 0,4 11 14,4 11-1,1 7-11,3 15-4,-3 30-2,3 21 2,5 15 0,2 12 2,2 7-2,19-2 0,4-9 2,4-15-2,7-8 0,1-14 0,4-11 0,-3-14-6,1-7-11,-3-16 1,-4-4 6,-2-9 1,2-14-3,-7-2 2,0-6-3,-7 1 1,-6-1 10,-6 0 2,-6 6-1,0 10 2,0 3 0,0 11 7,-4 1 1,2 5-7,-4 18-2,4 10 3,2 1 9,0 3 2,12-5-7,11-4 1,10-8-4,4-3-1,5-12 3,-2-5-3,3 0-1,-1-22-2,-6-3-1,-2-5 0,-10 0 1,-12 1 1,-10 4-1,-2 2 1,-16 3-1,-16 6-4,-10 2 3,-6 4-7,-9 4 1,7 4-11,3 0 0,7 0-7,11 0-21,10 2-41,8 0-45,2-2-63</inkml:trace>
  <inkml:trace contextRef="#ctx0" brushRef="#br0" timeOffset="187916.7875">17408 10481 404,'-7'0'33,"5"-1"-13,2-3 32,2-2-16,21-3-28,12-2-4,13-2 1,6-1 4,-1 2-3,3 1 3,-10 0-7,-9 5-2,-8 0 0,-9 1-3,-9 2-27,-10 3-44,-1 0-90,0 0-99</inkml:trace>
  <inkml:trace contextRef="#ctx0" brushRef="#br0" timeOffset="189257.786">20454 10268 240,'0'-24'112,"0"-1"-92,0 4 12,2 2 17,1 4 3,-2 2-13,4 5-10,-5 4-7,0 0-4,0 4 2,0 0-7,0 0-10,0 4-3,3 22-2,1 14 2,2 13 8,3 14-3,1 5-3,0 3-2,0 1 0,2-5 0,-2-9 0,4-8-4,-4-10-17,-2-7-18,-1-11-23,-1-7-39,-5-7-103</inkml:trace>
  <inkml:trace contextRef="#ctx0" brushRef="#br0" timeOffset="189836.4647">20851 10415 231,'3'-4'17,"0"1"3,-2 1 44,-1 2 8,0 0-31,0-1-18,0 1-5,-4 0-17,-6 0 0,-4 1-1,-5 12 1,-5 5-1,-3 5 0,2 6 3,-4 1-2,2 0 1,2-1-2,6-6 0,5 0 0,3-4-2,6-8 0,5-3 0,0-3-7,0-4-8,0-1 3,13 0 14,5 0 4,2-4-1,3-3-2,3-2 0,-1 4 0,5 2 0,0 2 1,0 1-1,0 0-1,-2 9 2,3 7-2,-1 2 1,-1-1 0,-3-1-1,-2 1 1,-2-3 0,0-3 0,-5-4-1,-4-3 3,1-3-3,-3-1 0,-2 0 0,1 0-21,-4 0-40,0-5-88</inkml:trace>
  <inkml:trace contextRef="#ctx0" brushRef="#br0" timeOffset="190719.7842">21230 10624 260,'-6'-1'31,"6"1"-23,0 0 48,0 0-6,0 0-26,0 0-12,0 0-4,0 0 1,0 0 7,0 0-2,0 0-7,3 0-3,9 0 7,6 0 8,8 0-2,9 0-2,10 0-5,5-4-3,4-5 0,0-2-5,-3-1-2,-8 3 0,-5-6 0,-8 3-1,-3 3-1,-9-4-16,1 3-9,-8 3-5,-5 3-15,-6 4-34,0 0-30,0 0-16</inkml:trace>
  <inkml:trace contextRef="#ctx0" brushRef="#br0" timeOffset="191186.3764">21464 10486 93,'-10'-10'79,"4"4"-53,1-3 18,1 3 23,4-2-15,-3-3-9,1 0-7,1 3-13,-3 2 4,2 5 0,2 1-2,0 0-12,0 0-12,0 5-1,0 15 0,16 6 9,-5 8-2,3-3 1,5 6 0,-6-7-6,-3 1-1,-6-1 0,-2-5 1,0-1-2,-2-1-6,0 2-48,0-1-36,-2 1-120</inkml:trace>
  <inkml:trace contextRef="#ctx0" brushRef="#br0" timeOffset="192153.8881">22076 10380 335,'0'0'53,"0"-2"-15,0 2 5,0 0-24,1 0-18,7 5 0,-1 10 2,5 6 4,-3 4-2,-1 4 0,-1 1 1,-1-1 0,-3-3-4,1-5-1,-2-1 0,-2-4 1,0-3-2,0-3 0,0-5-10,0 0-6,0-2-1,-2-3 2,-2 0 3,4 0 6,-5 0 4,-1-8-4,4-6 6,-1-3 0,3-5 0,0 0 1,0-7 2,1-3 8,12 1-1,2 2 14,6 1-5,3 3 5,0 3-5,6-2 0,-2 6-7,9 2-1,-1 1-2,0 6 0,-5 0 0,0 3 1,-5 5-1,-6 1-4,-3 0-1,-5 0 1,2 14-4,-3 3 4,3 6 0,1 4-2,1 4 1,-2 6-2,-2 0 0,0 3 0,-3-4-2,0-2 0,-2 0 0,-6-3 0,-1-4-4,0-4-31,-6-4 20,-10 1-39,-5-1-28,0-4-93</inkml:trace>
  <inkml:trace contextRef="#ctx0" brushRef="#br0" timeOffset="193406.0181">20580 11262 125,'-9'-7'64,"1"2"-51,4 1 30,-1 1 18,4-2 8,1 2-15,-3-2-27,3 4-3,0-2 1,-1 3 0,-3-4-5,1 3-4,-3-1-8,0 1-7,2 0 0,-5-1-1,6-1-1,-1 2 1,1 1 0,3 0 0,0 0 0,0 0-1,0 0-2,0 0-3,6 0-1,12 0 7,14 0 0,9 0 0,8-2 0,9-7 1,6-1-1,9-3 2,6-1-2,6-1 0,-3 2 1,2 0 1,-8 1-2,1 0 0,-1 2 1,-5 3 0,-5 2 0,-6-3-1,-6 4-1,0-4 1,-6 2 0,-2 0-1,0-1 1,0 2 0,-2-2 0,-4 0 0,-5 4 0,3 0 1,-5 0 0,-2 2 0,-1-2 0,3 1-1,0 0 0,-1 0 1,1 2-1,-1-1 0,0 1 0,-1-1 0,-3 1 0,-5 0 1,1 0-1,-6 0 0,-3 0 0,0 0 0,-5 0 0,2 0 0,-3 0 0,3 0 0,0 0 0,4 0 0,7 0 0,-1 0 0,7 0 1,2 0-1,0 0 0,5 0 1,-7-5-1,-3-1 0,-3 2 0,-3 1 0,-5 1 0,-1 0 0,-5-1 0,-5 3-1,1-3 1,-1 3 0,-4-2-14,3 2-21,-3 0-19,1 0-50,1 0-84</inkml:trace>
  <inkml:trace contextRef="#ctx0" brushRef="#br0" timeOffset="194387.4818">21631 11356 172,'0'-18'122,"0"10"-113,0 3 5,0 4 38,0-4-11,0 4-17,0 1-10,0-3-4,0 2 11,0 1 7,0 0-4,0 0-4,0 0-3,0 0-6,0 0-1,0 0-10,3 8-2,2 14 2,0 9 11,4 7 0,-4 4-5,1 7 1,0 7 3,-3-1-3,1 1-2,-1-4 0,0-1-3,-1-7-1,2-7 0,-2-3-1,-1-5 1,-1-3-1,2-6 0,-2 2 0,0-8-12,0-3-21,1-3-10,1-2-27,-2 0-29,4-5-100</inkml:trace>
  <inkml:trace contextRef="#ctx0" brushRef="#br0" timeOffset="195062.0225">22023 11608 99,'11'-18'64,"1"6"-16,-5 5 18,-2 0 11,-1 5-24,-4 0-19,0 2-6,0 0-2,0 0-16,0 4-5,-6 10 1,-10 9-2,-8 2-1,-1 0-1,-5 0 1,-2 0-3,1-3 2,1-1-2,2-1 0,3-1 0,4-5 0,3 1 0,5-5-8,4-2-1,4-5 0,5 0 2,0-3 0,0 0-2,0 0 6,0 0 3,8 0 5,3 0-2,3-2-2,4 1 0,0-1 0,4 2 3,-1 0 2,1 0 5,7 0-1,1 7 1,-2 5-3,0 1 8,0 0-5,-4 0-3,-1-1 2,-4 0-8,-4-3 0,-3-1-2,-5-3 0,1-3 1,-5 0-1,1-1 0,-2-1-2,-2 0-15,1 0-19,1-5-31,1-8-103,0-3-89</inkml:trace>
  <inkml:trace contextRef="#ctx0" brushRef="#br0" timeOffset="197246.2665">22840 9785 41,'0'-3'46,"0"0"-19,0 1 0,0-1 16,0 1-5,0 2-11,0-3 1,0 0-8,0 0 3,0 0-4,0 0-4,0 3 4,0 0 5,0 0 2,0 0-2,0 0 2,-1 0-1,1 0-6,0 0-2,0 0-6,0 0-1,0 0-9,0 3-1,0 4 0,0 5 3,0-2 2,8 1 1,5-1 1,7-1 3,5-1-3,8-5 0,7-3 3,11 0-5,1-2-2,2-8-2,-3 0-1,-7 1 0,-8-1 1,-5 3-1,-6 1 0,-8 2 0,-4 1 0,-5 1 0,-3 1 0,-2 0-1,-2 1 1,-1 0 0,0 0 0,2 0-1,-2 0 0,5 0 0,0 0 1,-1 0-1,2 7 1,0 4 0,0 5 0,1 3 0,0 1-1,-4 6 2,-3 3-1,0 3 0,0 1 0,-2 3 0,-6 1 1,-1 1-1,0 0 0,2-2 0,1 0 0,-2 0 1,6 0-1,-1-2 0,2 0 1,1 0-1,0 2 0,0 3 1,0-3-1,0 4 0,4-2 0,1-5 0,2-2 1,-6-2-1,-1 0 1,0 0-1,0-1 0,0 3 2,0-1-1,0-2 1,0-2-2,2 1 0,-1-4 0,1 5 0,-1-3 2,1-3-1,-1 3-1,-1 1 0,0 1 1,0 1 4,0-2-2,0 2 2,0-2 0,0 1-4,0 1 1,0 2-1,0 0 0,-1 0-1,-1-3 3,2-2-3,-1 0 3,-1-1-1,2-2 2,-1 2-3,-1-2 2,-1 2 2,3-5 0,0 3-3,0-5 1,0 2-2,0-2 0,0 2-1,0 1 0,0 1 0,0-3 0,2-2 2,2 1-1,-4 1-1,3-1 0,-1 0 0,-1-4 0,0 0 0,-1-1 0,2-1 0,-2 0 0,0-1 0,2 0 0,-2-3 0,0-2 0,0 0 0,0-1 0,0 2 0,0-2 0,0 3-1,0 0-1,0 3 0,0 2-4,0 2 0,0 1-1,0 0-4,-4-1 0,2-2 1,-1 1 3,0-6 0,1-2-1,1-3 1,-1-1 2,2 1 1,0-2-3,0 0-4,0 0 0,0 0-10,0 0-15,0 0-24,0 0-75,-3 0-160</inkml:trace>
  <inkml:trace contextRef="#ctx0" brushRef="#br0" timeOffset="199848.0063">20328 9878 281,'4'0'23,"-4"-3"-21,0-1 25,0 1 34,0 1-34,0 0-18,0-1-7,0 1 1,-1-2 1,-2 0 7,0 0-1,0 1 3,0-2 2,-1 4 1,3-2-2,-6 3-2,1 0-3,-3-3-5,-3 3-3,-2 0 0,-5 0-1,-4 3 3,-6 4-2,-1 3 3,-1 2-3,1 0 2,3 0 1,-1 0-3,4 0 1,3 0-1,4-2-1,3-3 0,3 0 0,4 1-1,-1-4 1,2 0 0,2 0 0,1-2 0,0 1 0,0 1 0,-2 0 0,2 0 0,0 0-2,-1-1 2,3-1-1,1-2 1,0 3 0,0-3 1,0 0-2,0 0 1,0 0 0,0 0 0,0 2 0,0 0 4,0 4-3,0 1 6,0 0 0,5 6-1,0 0-5,-1 0 3,1 4 1,-2-1-1,0 4 2,0-1 1,1 0-2,1 1-1,1-1 1,0-2 1,0 3 1,0 2-4,0-3 3,-1 5 1,1 0-2,-1 2-3,1 1 0,0 4-1,-4-3 0,3 3 0,-2 2 0,0-6 3,0 5 3,-1-5-3,1-4 1,1 4 2,3-4-4,-2 0 0,-2-4 1,2-2-3,-4 1-1,2 1 1,-3-2 0,2 2-1,-2 1 1,0-4 1,0 1-2,0 3 1,0-1-1,3-1 0,0 3 1,-2-2-1,2 0 1,-2-4 0,1 3 1,-2-2-1,1 1 0,1 0 0,-1-2 0,3 2 3,0-3 4,-3 2-7,1 2 0,0-1 1,-1 2-2,1 3 1,-1-1 2,1 0-1,2-1-2,-4 0 1,3 0 0,-2-1-1,2 0 1,0-2-1,-2 0 3,-1 0 1,2-2-3,0-1 10,-2-2-5,1 0-4,1 1-1,1-1 1,1-3-2,2 4 7,-3-1-4,0 1-3,-1-2 1,-1 3-1,-1-2 2,1 1 0,-1-1 2,2 2-1,-2 0-1,0 0 0,0 6-2,0-3 1,0-3 2,0 2 3,0-4-4,0 0 1,0 0-1,0-3 0,0 4-1,0 5 1,0-3-2,0 2 0,0 0 1,0-5 0,0-1-1,0-1 1,0-2-1,0 2 0,0-2 0,0 6 0,0 0 0,0 0 0,0 0 0,2-1 0,-2-3 1,0 2-1,1 0 0,2 1 0,-3 3 0,0 1 0,0 1 0,0 2 0,-1-3 0,-1 3 0,1-6 0,-1-2 0,0-2 0,0-4-1,-3-2 1,5-1-5,0-2-3,-3-1-3,3 3-11,-4-1-6,2 4 0,-2-1-3,2 2-14,-4 0-31,0 2-40,2-4-138</inkml:trace>
  <inkml:trace contextRef="#ctx0" brushRef="#br0" timeOffset="201396.0514">3256 13548 39,'7'-23'440,"-3"6"-415,-4 9 17,0 8-22,0 0-14,1 1-3,4 23-1,7 10-2,-2 16 9,6 6-6,-2 9 2,5 13 3,-4 10 0,0 7-4,-1 3-3,-4-11 0,5-10 0,-5-10-1,1-16-1,1-14-2,-5-14-8,1-7-12,-1-9-25,-1-7-24,0-7-32,2-20-86</inkml:trace>
  <inkml:trace contextRef="#ctx0" brushRef="#br0" timeOffset="201780.5011">3185 13559 418,'-6'-34'4,"6"-2"3,0-1 1,0 3 15,21 5 6,2 2-10,9 8-10,5 2 0,4 8-2,0 8-3,4 1 0,-3 8 0,-4 14-4,-3 1-3,-7 8-6,-8 2-12,-10 4-6,-10 5-14,0 0-7,-19 1-14,-13-3 47,-7-5 15,-2-6 1,5-3 5,2-7-1,6-8-1,15-6 1,7-3-5,6-2 0,2-5-38,19-16-27,22-8 29,5-4-38,4 0-20</inkml:trace>
  <inkml:trace contextRef="#ctx0" brushRef="#br0" timeOffset="201951.2865">3717 13508 56,'33'-24'93,"-6"7"-14,-12 8-20,-8 6-1,-2 1-7,-5 2-20,1 0-14,7 0-6,4 16-6,6 6 11,2 7-4,-3 0-11,2 2 2,-3 3-2,-2-5-1,-5 0-8,-4-5-30,-4-4-96,-1-9-106</inkml:trace>
  <inkml:trace contextRef="#ctx0" brushRef="#br0" timeOffset="202133.0414">3750 13104 107,'-12'-12'451,"12"10"-442,0 1-9,0 1-6,0 0-24,15 0-18,15 3 0,9 9-125</inkml:trace>
  <inkml:trace contextRef="#ctx0" brushRef="#br0" timeOffset="203241.5501">4429 13526 249,'0'-8'71,"3"-2"-6,1-1-27,-4 0-8,0 0 1,0-2-14,0 3-6,0-2-1,-10 2 1,-2-2-5,-5 5 3,1 2-6,-6 5-3,-2 0-10,3 8 8,-3 8-2,5 4-5,5-1 8,7 0-6,4-2 3,3-7-3,0 0-1,16-9-2,3 1 1,4-2 8,2-2 0,4-10-7,-1-2-3,-1 0 0,-9 3-2,-5 3 8,-4 3 4,-7 5 1,-1 0 0,-1 0 3,0 15 0,3 9 24,1 9 0,5 8-13,7 10-9,3 12 1,11 7-4,0 5 0,2 5 1,4 0-2,6-1 0,-5-7 1,-1-2-1,0-2 1,-6-4-4,-8-7-2,-10-10-21,-3-8-5,-5-9 21,-4-7 4,0-8 5,-16-5 5,-5-6 2,-10-4 1,-8 0-4,-6-11 5,-9-11-4,-2-11 1,-5-7-4,-5-8 3,8-9-5,1-7-3,18 2-1,11 4 0,20 8 4,8 4 3,14 1-3,20-7 0,17-1-1,9 0 1,4-3 0,11 8-7,-7 3-21,-7 7-28,-11 9-93,-12 7-106</inkml:trace>
  <inkml:trace contextRef="#ctx0" brushRef="#br0" timeOffset="204381.7783">4766 13598 92,'0'3'28,"10"-1"5,1-1 10,2-1-23,1 0 6,2 0-8,-3 0 0,4-9 6,-2-7-2,0 1-4,3-3 3,-2-2-7,-4 2-2,-6-2 0,-1 2-3,-5 4 4,0 1-7,-5 3-6,-13-1 0,-3 7 0,-3 4-9,2 0 9,1 1 1,0 16-1,2 3 2,2 5 9,4 3-2,6 2 2,7 2-5,0-2-1,7 0-1,15-4 0,4-6-4,-1-4 0,5-8 0,4-5-4,2-3-6,5-5-13,-2-12-30,2-6-26,-2-2 17,-1-2 5,-8-1 9,-3 3 48,-9 0 4,-3 4 47,-8 4 2,-7 3 8,0 4 5,0 2-22,0 5-1,-3 2 5,0 1-19,2 0-19,-1 0-4,1 0-3,-3 0-3,2 11-2,-1 7 1,3 6 1,0 2 0,0 1 3,0 0-1,0-3-2,15-7 1,3-3-1,1-7 0,3-6-2,0-1-4,6-5-10,-1-12-9,-4-7 0,-2-2-4,-10 3 3,-4 1 0,-7 2 17,0 2 6,-16 3-23,-10 3 1,-5 5 22,0 4 1,-2 3-7,6 0 9,8 3 5,5 4 1,10-1 4,4-4 0,0 0-8,6-2 16,16 0-2,4 0 0,2 0-3,9-9-6,2 1-5,0 4 1,7 4 0,-6 0-3,1 0 1,-7 11-1,-3 8 0,-7 2 1,-8 4-1,-5 0 1,-7-4 0,-4-1-1,0-8 0,0-1 3,-4-8 1,-5 0 5,1-3-4,0 0 8,3 0-11,-1-11 7,3-6-7,1-5-2,2-3-2,0-4 1,3-5-1,14 2 0,11 6 2,0 2 0,2 7 2,0 5 6,-3 7 4,0 5-3,-2 0-1,-4 17 2,0 7 1,-1 5 3,-4 3-10,-3 2-4,-5 1-4,-5-2-20,-3 2-42,0-3-75,0-5-127</inkml:trace>
  <inkml:trace contextRef="#ctx0" brushRef="#br0" timeOffset="204875.9654">6004 13711 275,'9'0'97,"-2"0"-85,2 0 31,2-5 0,2-8-10,1-5 3,6-6-16,-2-4-10,0-5 4,0-3-3,-1-3-4,-4-6-1,-7-3-4,-3-2-2,-3 3 0,0 7-3,-6 10-9,-7 11-3,-1 12-3,-1 7 9,2 1-7,-6 20 10,-1 3 2,2 8 4,6 2-2,2-3 1,8 2 1,2-5 0,0-5 0,21-3 0,9-5 1,7-5-1,6-2 0,4 0 2,2-3-2,0 5 0,-6 2 2,-7 2-2,-12 3 0,-12 6 0,-12 8 0,-4 3 0,-28 4 0,-13 2 1,-1-2-1,-1-4 0,6-3-12,10-7-18,7-7-25,14-7-86,8-10-86</inkml:trace>
  <inkml:trace contextRef="#ctx0" brushRef="#br0" timeOffset="205275.1974">6533 13730 68,'0'0'385,"0"0"-365,0 0 4,0 0 32,0 0-22,0 0-23,0 0-7,2 0-1,-2 0-3,1 0 0,-1 0-3,2 0 0,1 0 1,1 8 1,4 1 1,-1 1-4,2-3 2,-2-2 1,0-2-1,0-3 2,-1 0-1,0 0 1,0-4 2,-1-5 1,-4-2 4,-1 1-1,0-2-2,-3-1-4,-17 4-3,-11 6-28,-13 3-59,-21 8-161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0-01-13T09:32:06.4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5879 4675 22,'0'7'4,"7"18"22,14-2 9,6 2-20,-5-5-9,-2-3-2,-6-3-3,-8 1 3,-4-6-1,-2-5 20,0 0 4,0-4 25,0 0-3,-2 0-33,-5 0-1,1 0-9,2 0-6,4 0-2,0 0-37,0 0-39,0 3-55</inkml:trace>
  <inkml:trace contextRef="#ctx0" brushRef="#br0" timeOffset="160494.0862">18369 12322 17,'0'0'49,"-2"0"-9,2 0-20,0 0-20,0 0 0,0 0-37,0 0-33</inkml:trace>
  <inkml:trace contextRef="#ctx0" brushRef="#br0" timeOffset="372310.2247">1146 2171 13,'0'-16'327,"0"-4"-318,-6 3-8,6 11 1,0 3 26,0 3 19,0 0-25,0 0-9,0 0 2,0 0 6,0 0-1,0 0-4,0 12-5,-2 10-5,-2 7-4,-2 12 6,-3-5 3,-3 5-10,3-3 0,-3-6-1,1-3 1,1-7-1,3-7 0,3-2 0,2-9-1,0 0 1,2-4 0,0 0 2,0 0 0,0-9 0,0-23 5,2-16 6,11-14-13,1-10-2,5-6 0,2-3-3,6 4-1,0 14-1,-2 10 7,-1 16 0,-6 8 1,0 14 3,-9 9 0,-3 1 3,-5 5-3,3 0-2,4 6 0,9 21-2,5 12 2,6 10 10,-1 9 3,1 5-12,2 7 0,0-5-2,-2 0 0,-1-6-1,-4-6-1,-1-7 1,-3-7 0,-2-3-1,-4-7-6,-7-7-15,-1-3-15,-5-7-5,0-5-30,0-4-16,-11-3-76</inkml:trace>
  <inkml:trace contextRef="#ctx0" brushRef="#br0" timeOffset="372512.8141">1212 2277 393,'-8'-6'24,"8"3"-7,0 1-2,0-1 3,5-5 13,17-1-19,9-2-12,10 1 0,2-2 0,3 1 0,0 3-7,2-2-43,-2-3-64,-4 1-145</inkml:trace>
  <inkml:trace contextRef="#ctx0" brushRef="#br0" timeOffset="373637.387">2670 2396 352,'0'-9'45,"0"2"-12,0 0-16,0 1 11,0-1 20,0 3-19,-3 0-8,-4-3 0,-4 3-1,-11-1-4,-6 5-16,-5 0 0,-8 5-3,3 12 1,1 5 1,10 4 0,0 3 0,9 0 1,6-3-2,8-2 1,4-4-2,0-3 2,13-3-2,8-6 0,13-5-12,6-3-7,4-9-15,5-14 3,-3-8-12,-1-9 11,-8-7 4,-7-4 7,-5-3 0,-13-4 22,-3-1 2,-9 1 2,0 1 6,-3-1 21,-10 8 2,1 8-13,-3 9 7,7 11 0,2 10 0,3 4-2,0 8-2,3 0 2,0 0-16,0 17-7,0 16-5,5 21 2,4 9 3,0 5 2,5-3 1,5-4-1,2-10-2,2-10 0,5-6 0,1-10-1,4-2 1,0-10 0,-5-9-2,6-4-33,-5 0-19,-4 0-35,-4-11-70</inkml:trace>
  <inkml:trace contextRef="#ctx0" brushRef="#br0" timeOffset="374027.3826">3080 2330 262,'0'0'28,"0"0"-28,0 0 0,8 0 9,7 0 2,6 0 10,3 0-5,1 0-10,0 0-5,-3 0 0,0-8-1,-3 0-17,-7-4-6,0 0-32,-8-2 28,-4-2-2,0 0 8,0 2 21,-16 1 2,-1 3 8,-8 4 15,4 4-4,0 2 16,0 2 1,1 15-4,1 6-1,5 7-16,6 0-14,7 0 12,1 2-10,3-3 6,17-7-4,8 1 5,7-8-7,4-6 0,6-6-3,4-3-1,-3 0-1,2-6-39,-3-13-72,-7-4-73</inkml:trace>
  <inkml:trace contextRef="#ctx0" brushRef="#br0" timeOffset="374477.374">3564 2300 274,'0'-2'14,"0"1"3,0-3-2,15-4-9,7 0 8,3-6-9,4-5-3,3 0 0,-4-5-1,1-7 1,-5 3 0,-9-5 1,-2 0 0,-10-4-2,-3-5 1,0 4-2,-19-4 0,-2 9-4,0 4-3,0 4 7,2 11 0,5 4 15,0 7 15,3 3 2,2 2-23,-3 21-3,2 11 2,2 17-2,2 9-1,2 13 16,4 7 4,0 11 0,0 9-1,16 16-7,1 10 3,10 11-14,3-3-5,2-8-1,4-18 2,-3-17-2,-2-19 0,-10-11-5,-5-18-4,-8-12-29,-2-13 2,-4-14-22,-2-4-29,-11-7-53</inkml:trace>
  <inkml:trace contextRef="#ctx0" brushRef="#br0" timeOffset="374642.5883">3355 2832 416,'0'-17'36,"0"-9"-36,19 0-7,15-5-9,5 3 16,5 4 0,8-5-43,-5-2-133</inkml:trace>
  <inkml:trace contextRef="#ctx0" brushRef="#br0" timeOffset="375257.3884">3783 2588 371,'0'0'25,"0"0"-20,0 0-5,19-9 1,8-1 5,6-5-5,0-2 1,-8-2-2,-2 2 0,-4-3 0,-7 3 1,-5 4 0,-5-1-1,-2 0 3,-3 4-1,-15 3-2,-4 7-6,-3 0 6,3 0 7,-2 14 5,-1 7-7,6 5-3,5-1 0,7 1 2,7 1 2,0-4-6,9-1 0,13-3 5,9-5 0,5-3-2,12-10-2,1-1 0,5-4-1,1-13-11,0 1-55,-7-6-87</inkml:trace>
  <inkml:trace contextRef="#ctx0" brushRef="#br0" timeOffset="375579.9601">4371 2453 250,'0'-2'113,"0"1"-69,0-1-14,0 1-12,0-1 16,0 2-9,0 0-19,-4 0-6,-3 0 0,-5 2-3,-7 12 3,-3 4 4,-1 4-2,4 4-4,4-1 4,4 1-3,8-5 2,3-3-2,0 0 1,24-2-1,3-9 1,9-5 1,6-2-1,7 0-5,-1-19-14,2-10-24,-1-4-13,-7-7-40,-1-4 5,-3-9-79</inkml:trace>
  <inkml:trace contextRef="#ctx0" brushRef="#br0" timeOffset="375803.3582">4696 1976 248,'-14'-20'97,"4"10"-8,1 3-33,9 7-23,0 0 3,0 0-21,0 0-15,0 28-2,9 10-4,-2 17 6,-2 3 2,-2 9-1,-3 3 1,1 9 0,-1-4-1,0 0-1,1-12 0,-1-12-17,2-18-84,0-13-56,-2-14-63</inkml:trace>
  <inkml:trace contextRef="#ctx0" brushRef="#br0" timeOffset="375978.2514">4660 2394 57,'0'-5'361,"0"0"-329,15-4-6,4 0-25,8 1 0,3-2 0,8 0 0,3 2-1,-2 0-1,-2 8-8,-1 0-54,-8 0-187</inkml:trace>
  <inkml:trace contextRef="#ctx0" brushRef="#br0" timeOffset="376464.8845">4867 2397 93,'0'-8'409,"0"8"-383,2 0-24,-2 0-1,3 0-1,0 3 0,3 11-1,2 13-5,0 1 6,4 4 1,-3 0-1,1-5-1,-2-1-27,-2-3-32,0-12-65,0-6-91</inkml:trace>
  <inkml:trace contextRef="#ctx0" brushRef="#br0" timeOffset="376638.4772">4948 2094 319,'0'-7'77,"0"2"-62,0 5-15,0 0-4,7 13-1,8 10-24,3 11-32,0-1-68</inkml:trace>
  <inkml:trace contextRef="#ctx0" brushRef="#br0" timeOffset="377041.7538">5130 2396 61,'0'0'373,"0"0"-348,0 0-15,0 8-10,10 5 0,8 9-2,3 6 2,-2-2 0,-2 6 1,-1-5-1,-2 0 1,-1-1-1,-4-11 0,-1-1 0,-4-7-1,-2-5 0,-2-2-2,1 0-4,2-14 7,-2-10 2,2-10-2,-1-2 0,4-4 1,1 0-1,5 1 0,3 9-1,1 4 1,3 11 0,0 6-1,-1 5 0,0 4-2,2 0-1,-3 2-14,1 13-27,-3 0-19,4 5-2,-4 2-2,2-2-61</inkml:trace>
  <inkml:trace contextRef="#ctx0" brushRef="#br0" timeOffset="377424.2667">5639 2517 192,'3'0'29,"5"0"-10,1 0 10,3 0 19,2 0 7,1-7-27,1-2-9,-1 0-6,1-4-2,-4-2-5,-4-1-3,-2-2-2,-6-1 2,0 4-2,0 2 0,0-1-1,-6 8-1,-2 3 1,-2 3-5,-7 0 5,1 6 1,-3 17 8,-2 2-8,4 9-1,3 2 3,6-3-2,8-1 7,0-3 2,0-4-3,18-5-2,3-3-1,7-6 2,8-7-2,-3-4-1,7 0 3,0-9-3,0-11-3,-2 6-22,-1-6-50,-4-3-108</inkml:trace>
  <inkml:trace contextRef="#ctx0" brushRef="#br0" timeOffset="378692.1304">7102 2462 364,'-5'-11'46,"-4"3"-11,3 6-13,0 0 13,-4 2-17,-1 0-13,-6 0 1,-3 8 5,-4 9-10,-1 5-1,0 5 1,2 2-1,8-3 0,9 1-1,6-2 1,0 1 0,11-2-3,22-6 3,11-7 0,7-8 0,16-3-3,2-10-11,1-17-18,-3-7-9,-3-5-18,-7-4-31,-11 0-13,-6-5-24,-11-4 76,-10 4 51,-16 1 24,-3 4 5,0 0 38,-16 9-6,4 6 20,-6 8-2,10 8-14,1 2-2,2 8-36,5 2 2,0 0-13,0 0-16,0 10 0,0 16-7,8 10 3,-2 7 4,0 3 1,3 0 0,-3 0 0,1 1 0,-1-2-1,4-4 1,-2-9-1,0-8 0,-2-6 0,-1-10-2,1-3-5,-3-5-11,2 0-10,4-4-8,4-13 18,2-10 18,3-3 0,-1 0-1,0 2 0,0 9 0,-2 3 1,-3 8 0,2 4 0,-3 4 2,5 0 0,-2 5-1,4 14 5,1-1 7,2 4 3,4-2-2,4-5-7,3-1-4,3-8-2,2 0 0,5-6 0,-5 0-1,-1 0-7,-8-8-53,1-5-78,-7-2-65</inkml:trace>
  <inkml:trace contextRef="#ctx0" brushRef="#br0" timeOffset="379074.051">8214 2451 190,'0'7'9,"0"-1"0,0 1 6,5-3 6,8-1 19,-1-2-11,4-1-3,-3 0-11,6 0 3,-3-4-4,4-10-9,-2 0 0,-2-5-2,-5 0-2,-1-1 0,-7-5-1,-3 6-4,0 1 0,-3 4-4,-12 6-12,0 8 5,-1 0 15,-2 0 9,0 14 9,-1 8-15,10 1 13,1 10-5,8-2 1,0 2 12,0-4-14,15-4 3,7-1-5,5-7-5,6 0 0,-2-5 0,1-9-3,1 1 0,1-4-48,0 0-52,-4-7-78</inkml:trace>
  <inkml:trace contextRef="#ctx0" brushRef="#br0" timeOffset="379847.2329">8633 2526 316,'0'0'52,"0"0"-43,0 0-3,7 0 19,0-4 14,6-4-26,1-8-6,4 2 2,0-8-6,4-3 1,0-6-3,-1-2 0,-1-1 0,-4 0-1,-7 3-5,-3 9-29,-6 8 5,0 10 15,0 2 2,-6 2 0,-3 0-11,-6 7 23,4 9 0,1 0 0,6 1-3,4 3 3,0 0-1,9 3 1,13-4 2,8 3 7,9-5-3,5 0 0,-4 4-1,1-4-1,-11 5-4,0-3 0,-15-1 0,-8 1-1,-7-7 1,0 3-5,-19-2-1,-8 0 6,-5-2 7,0-5 4,2 1-1,3-5-3,9 0-5,9 1 10,8-3-5,1 0 11,7-12-11,14-5-7,9-9 0,3 0-1,4-5 1,1-4-3,-1-2-9,-3 1 4,-3 2-10,-4 7 2,-7 4 3,-9 8 13,-8 8 0,-3 3 3,0 4 4,-4 0 4,-9 0-4,-3 1-5,3 10-2,6 0 0,4 1 0,3 2-1,0 1-2,14 1 3,18 5 9,5-4-6,8 6 2,4-1 0,-9 0-1,-8 5-4,-10-3 1,-14 3-1,-8-1 0,0-1 0,-23 2 0,-5-4 0,-12-6 3,-2-3-8,1-6 3,3-8-33,5 0-124</inkml:trace>
  <inkml:trace contextRef="#ctx0" brushRef="#br0" timeOffset="380769.2257">9899 2095 380,'0'-19'30,"0"5"3,0 5-9,0 2 10,0 5-5,0 2-16,0 0-11,0 2-2,8 22-2,3 10-1,2 11 3,-2 4 4,-1 4 2,2 1-6,-3-1 2,0-5 0,-1 1-2,-3-11 0,0-9-1,-5-9-2,1-11-11,1-5-1,-2-4-6,0 0 8,0 0 10,0 0 3,0-10 7,0-4-7,3-5-5,10-1 5,7 1 0,6 2 0,4 4-3,5 5-1,2 7 4,0 1-1,-6 0 0,-6 5 1,-2 9-2,-10 6 2,-5 0-2,-8 2-5,0 5-12,-18-5-32,-13 2 3,-5-5 37,-9-3-11,1-1 6,2-2-3,6-6 15,4-2-1,10-3 4,9-2-5,9 0-25,4 0 15,0 0-2,20 0-28,15-5-1,7 0-31</inkml:trace>
  <inkml:trace contextRef="#ctx0" brushRef="#br0" timeOffset="382239.1833">10619 2459 9,'1'-9'68,"-1"-2"15,0 0-8,0 6-18,0 2-4,0 3-11,0 0-20,0 0-6,0 0-6,0 0-7,0 15-3,-1 5-3,-2 6 3,3-1 2,0 0-1,0 0-1,0 0 1,13-3 0,2-2-1,6 0-1,1-6 1,2-8 1,2-6 0,-1 0-1,0-5 4,-2-10-4,-4-8-1,-5 1-5,-6-5 4,-8 1-2,0-1 4,-14 2-3,-13-1-3,-7 7-13,-5 6 7,-2 4-16,2 6 12,6 3 15,7 0-5,8 3 6,13 6-3,5-2-1,0 3 3,4 0-2,19-1-1,9-2-2,6-4 1,6 0 0,7-3 5,2 0 2,2 0-1,0-5-1,-4-7-2,-5-3 2,-5 1 0,-10-4 0,-12 4 2,-7 5 10,-8-4 9,-4 4 16,0 0-2,0 3-12,-10 2-16,-2 3-5,-2 1-4,0 0 7,1 8-5,-1 6 0,0 6-3,4-1 2,1 0 1,1-1 0,5 0 0,3-5 0,0-2-1,0-1-1,0-6 1,8-1-3,-2-2-8,-1-1-13,1 0 6,2-1 17,2-8 2,0 1 0,-1 1-2,0 3-1,1 1 1,-1 3 1,2 0-3,-1 3 2,-2 8 1,1 3 0,3 3 1,-1-4 1,5 2 1,-3-2 0,2-4 1,0-3 0,0-4 0,-2-2 1,7 0 4,-5-15 12,8-5 7,1-3-7,3-5-11,3-6-2,-3-4 3,-3-2-8,-2 2-1,-7 4-1,-8 10-1,-7 11 0,0 9-1,0 4-6,-1 0-4,-1 0-7,-1 4 18,3 7-1,0 3 2,2 1-4,16-1 2,6 0-1,-1 1 1,1 0-8,-6 2 4,-1-3-2,-5 6-3,-9-3 8,-3 4 1,0 1-3,-12-2-2,-5 2 0,2-1 7,2-3 0,4-4 2,5 0 4,4-4-6,0-5 3,5 2-3,13-7 1,11 0-1,2 0 12,8 0-6,1-10-6,8-4-7,-2-3-18,-5 0-6,2-3-18,-7-1-14,-7-1 24,-5-1 25,-3 3 14,-7 4 24,-1-1 10,-7 3 5,-2 0 13,-4-1 1,0 4-23,0 3-14,0 3 0,0 1 2,-10 4-10,-10 0-8,-2 0-1,-6 9-3,0 8 6,3 5-2,3-2 0,4 4 1,9-3-1,5 1-1,4-5-1,0-4-2,12-2 1,12-9-5,2-2-14,7 0 15,-2-10-16,4-11 5,-2-4-56,-6-5-25,-7-5-39</inkml:trace>
  <inkml:trace contextRef="#ctx0" brushRef="#br0" timeOffset="382441.2243">12116 2254 33,'0'-47'66,"-10"-3"-22,-8 2-5,2 2-7,-1 9 9,2 8 2,8 13 31,1 8-27,4 6 4,2 2-13,0 0-18,0 10-17,0 14-3,11 11-5,2 12 5,2 4 11,-2 4-6,4 6-3,-5 6 0,-2 8-2,-5-4 0,-5-8-32,0-11-333</inkml:trace>
  <inkml:trace contextRef="#ctx0" brushRef="#br0" timeOffset="385351.2232">13284 1869 132,'-6'-9'89,"5"-3"-45,-2-1 16,3-1-24,0-1-12,0 3-5,0 7-3,0 2 2,0 3 0,0-3-5,0 2 3,0-1 4,0 2 6,0 0-5,0 0-5,0 0 0,0 0-5,0 0-5,-5 0-6,-8 12-3,-8 17 3,-4 14 2,-4 9-1,-1 12-1,1 4 0,3 5 4,10 2-2,7 0 3,9 2 1,0-4-4,12 2-1,19-7-1,17-3 1,4 0-2,9-7 0,6-4-5,-7-8-34,1-10-37,-16-12-70</inkml:trace>
  <inkml:trace contextRef="#ctx0" brushRef="#br0" timeOffset="386213.9758">14042 2244 338,'-1'-27'71,"-10"6"-41,5 9-17,2 5 22,2 2 8,2 4-21,0 1-8,0 0-7,0 0-7,0 5 0,0 17-5,0 10-4,3 9 9,9 5 2,0 3-2,1 2 0,2-1 0,0-7-4,-4-1-43,-5-6-15,0-10-48,-6-2-37</inkml:trace>
  <inkml:trace contextRef="#ctx0" brushRef="#br0" timeOffset="386388.0855">13945 2674 95,'-12'0'177,"9"0"-92,3-3-41,0 0 2,0 3-10,15-1-14,10 1-15,10-7-2,8 0 2,0-3-3,1-2-4,0 5 0,3 0-19,0-4-69,0-7-241</inkml:trace>
  <inkml:trace contextRef="#ctx0" brushRef="#br0" timeOffset="387570.3117">15155 2400 285,'0'-13'53,"0"1"-14,0 0-5,4 1 21,-1 2-9,0-2-15,-3 6-6,0 4 2,0-1-1,-5 0-7,-11 2-14,-12 0 0,-3 10-3,-5 11-1,6 6-1,3 4-1,8 6-1,4-4 0,6 3 0,9-6 0,0-6 2,14 0-1,18-7 1,11-6 0,15-8-1,10-3-1,0-3-9,-2-13-11,-6 2-17,-11-1-22,-7 2-28,-7 2-80</inkml:trace>
  <inkml:trace contextRef="#ctx0" brushRef="#br0" timeOffset="388433.0429">15498 2520 267,'9'-5'24,"7"3"-20,2 1-2,1-2 5,-1 2 9,0-1-1,0-3 9,-1 0-3,-4-1-4,1-3 8,-4 1-6,-1-3 2,-3 2-4,-2-1-5,-4-3-5,0 4 2,0-3-6,0 5 0,-1-1 1,-11 3-4,-4 5-3,-3 0-2,-1 0 5,0 17 7,5 0-7,4 7-6,5-4 4,6 2 1,0 2 1,11-3 1,12-3 0,12-2 0,4-6 0,5-4 3,3-6-1,4 0 0,-2-13-1,2-6-2,-6-8-2,1-6-2,-6-6-3,-5-8 4,-7 1 3,-9-3 0,-8-2 1,-11 4 0,0-3 1,-8 6-1,-12 6 1,-2 5-2,1 12-1,4 11 1,9 3 2,4 7 12,1 0-5,-3 16-8,2 17-1,2 6-9,2 9 9,0 2 4,0-2-2,9 5 0,4-6-2,2-5 1,5-8 0,6-1-1,3-8 1,4-8-1,1-11 1,3-6 0,5 0-1,4-20-2,3-6-3,5-10-6,-6-8 0,-5 1-2,-4-6 9,-11 0 4,-14 0 0,-7 4 2,-7 6-1,-7 5 1,-10 9 8,-6 5 0,0 5-8,2 9 16,5 6-6,2 0-11,-1 4 5,4 20 1,3 7-7,1 5-3,7 8 3,0 1 4,5 0-2,10 2-2,5 2 1,-2-5 0,-5 6-1,-4-6-12,-4-7-123</inkml:trace>
  <inkml:trace contextRef="#ctx0" brushRef="#br0" timeOffset="389327.2194">17895 2475 342,'0'0'59,"0"0"-51,0-11 3,0-2 36,0-3-14,0-3-24,0-3 7,0-5-7,0 1 1,0 1-3,0 2-3,-2 6-4,-5 9 0,0 3-1,2 5-3,-1 0-1,-2 8 0,-3 12 4,0 8-2,2 6-2,4 2 3,5-5 2,0 1 1,0-6 0,2-8 1,10-4-2,1-6-2,2-6 2,5-2 0,1-3 2,7-16-2,-1-4 1,0-5 1,0-5 0,1-1-1,-1 3-1,3 1 1,0 4-1,-2 4 2,-2 7 2,-1 6 1,-2 8-1,-2 1-2,1 6-2,-2 16 0,4 5-2,-3 6 2,-6 2 2,-2-1-2,-7-2 1,-6-3-1,0-1-1,-19-5-2,-15-4-5,-7-5 0,-16-3-10,-8-8 12,-5-3-17,0 0-18,2 0-22,6-6-43,8-8-4</inkml:trace>
  <inkml:trace contextRef="#ctx0" brushRef="#br0" timeOffset="389731.2219">17902 2054 270,'-7'-11'79,"1"4"-42,4 2-14,2 0 8,0 5-6,0-1-14,0 1-2,0 0-6,0 0-3,0 0-2,0 0-5,6 6 5,5 3 2,2 2 0,2-5 0,1-3 0,0-1 0,0-2 0,-4 0-8,-1-8 4,-5-3 3,-2-1 1,-4-2 0,0-3 4,-2 1 3,-13 2 2,-1 3 3,-5 6-7,-1 5-2,-1 0 0,2 12 0,2 15-6,4 14 3,2 3-30,7 4-28,6-4-104</inkml:trace>
  <inkml:trace contextRef="#ctx0" brushRef="#br0" timeOffset="391321.3439">19741 2443 285,'6'-17'111,"-1"0"-76,-2 4-12,-2 0 28,-1 0 0,0 6-23,0-1-8,0 2-5,0 2 0,-13 2-7,-9 2-8,-8 0-2,-6 8 2,-6 11 0,0 10-1,8 0 0,7 5 0,5-3-2,10-2 1,9-4-3,3-5 0,3-6 0,27-5 2,4-6-6,13-3-4,10-5-12,-1-18-4,1-3-6,-1-7-4,-7-1-3,-13-3 4,-6-2-9,-15-1 23,-9 1 21,-6-1 3,0 1 3,-12 2 19,-9-2 4,-5-2-6,1 7 7,4 0 8,5 7 9,4 6-26,6 8-7,6 9 16,0 1-8,0 3-10,0 0-6,2 21-3,11 13-7,2 10 7,1 7 1,-2 10 0,-1-2-1,2 3 3,4-3-3,-2-2 0,1-9 1,-5-4-1,3-13-4,-2-5-39,-1-10-48,1-9-66</inkml:trace>
  <inkml:trace contextRef="#ctx0" brushRef="#br0" timeOffset="391727.2626">20232 2527 371,'0'0'25,"2"0"-24,11 0 3,2 0 4,3 0 10,6 0-6,-3-7 1,2-5-8,-3-1-2,1-4 2,-5 1-4,-7-1 2,-7-2-2,-2 2 3,0 7-3,-6 0-1,-9 7-7,-5 3-3,-7 0 10,-2 11 4,2 8-4,4 4 0,10 0 2,7 1-1,6-2 4,0-3 0,23-2-3,8-2-2,10-6 4,4-6-1,9-3 1,2 0-4,3 0-31,0-7-61,-9-8-118</inkml:trace>
  <inkml:trace contextRef="#ctx0" brushRef="#br0" timeOffset="392131.2484">20696 2406 268,'5'-12'52,"20"-2"-52,6-3-8,5-2 8,6-4 6,0-5-2,-7 1 4,-3-5 10,-11-1 1,-8-4-2,-9-1-9,-4 1-4,-1-1-4,-20 4 1,-4 5-2,-5 9 2,0 6 15,3 10-3,2 4-7,7 1 5,0 31 1,3 8-5,6 18-1,5 7 6,4 6 8,0 6 5,13 5 6,5 9-11,-2 7 0,-2 14-4,-4 10-12,-2 5-2,-2-3-2,-2-12 1,-1-19-2,-1-10-2,-2-22-18,0-14-45,-9-18-50,-14-19-26</inkml:trace>
  <inkml:trace contextRef="#ctx0" brushRef="#br0" timeOffset="392320.2352">20447 2934 517,'7'-26'0,"23"2"-19,12-3-9,7 8 28,5 1 0,2 3-2,3 4-54,-3-3-132</inkml:trace>
  <inkml:trace contextRef="#ctx0" brushRef="#br0" timeOffset="392761.22">21075 2612 267,'0'0'20,"0"0"-20,0 0 0,0 0 3,4 0 12,5 0-7,8-2 2,1-2-2,2-1 1,0-6-3,-1-1-4,-1-4 2,-6-1-1,-2-1 1,-4-1 0,-3 0-4,-3 2 2,0 1 0,-9 5-2,-10 3 18,-3 6-12,-6 2 4,5 0 1,-1 13 2,5 6 0,4 4 2,5 5-2,8 1-5,2 0-1,5-3 3,17-5-6,6 2 2,7-9 0,3-1-3,7-9 1,4-4 0,0 0-4,2-6-15,-3-7-35,3-1-91,-11-3-75</inkml:trace>
  <inkml:trace contextRef="#ctx0" brushRef="#br0" timeOffset="393069.0679">21585 2518 346,'0'-8'63,"0"1"-31,0 0-10,0 0 5,0 2-6,0 2-14,0 0-3,-7 3 2,-9 0-6,-3 0 5,-6 1-5,-3 12 3,3 3-3,4 4 0,7 1 0,8 1-3,6 4 0,0-4 3,22 2 3,11-4-3,6-3 3,12-9 0,-1-8-3,7 0-6,-3-14-27,1-9-23,-5-5-56,-5-3-31</inkml:trace>
  <inkml:trace contextRef="#ctx0" brushRef="#br0" timeOffset="393301.9428">21906 2054 153,'-15'-20'169,"6"9"-80,6 7-38,0 4 2,3 0-7,0 8-27,0 21-19,0 14-3,4 13 3,1 2 19,2 7-14,-1 2-2,-4-3-2,-2 3 0,0-6-2,0-10-6,0-10-42,-4-12-26,-7-10-50,2-16-42</inkml:trace>
  <inkml:trace contextRef="#ctx0" brushRef="#br0" timeOffset="393587.2366">21834 2493 322,'0'-18'87,"9"5"-58,9-1-5,6 4-5,10 0-11,3 5-7,3 1-1,7-1 0,-5 4 0,-3-3 0,-7 4-4,-3 0-16,-9 0-1,-6 0-1,-6 0 7,-4 0 11,-3 12 2,1 5 0,-2 6 2,0 4 2,0 0 6,0 5-1,0-3-4,3 0 0,1-5-3,1 0 0,-1-7-11,0-5-76,0-7-95</inkml:trace>
  <inkml:trace contextRef="#ctx0" brushRef="#br0" timeOffset="393769.3971">22312 2115 483,'0'-9'52,"2"9"-44,6 0-8,-1 3-1,8 20-8,3 12-35,-5 5-24,-5-5-193</inkml:trace>
  <inkml:trace contextRef="#ctx0" brushRef="#br0" timeOffset="394479.4685">22444 2387 409,'-1'-3'148,"1"3"-116,0 0-24,0 0 7,0 0-9,13 19-6,6 4-5,0 6 5,-2 0 2,-2-3-2,-1-2 0,-6-6-1,1-3 0,-4-6-4,-2-6-9,0-1-5,-2-2 10,4 0 9,1-12 2,1-8-2,4-4 0,-4-6-2,5-1-3,0 0 1,0 2-10,1 5 2,2 7-4,3 7 14,-3 5 0,6 3-14,3 2-14,-4 0 12,2 9-4,-2 5 2,-4 6-22,1 0 3,-1 1-9,0 1 22,-4-2-4,-1-3 14,0-5 1,-3-4 7,-1-3 8,-4-2 0,-3-2 8,3-1 24,0 0 36,4-1 30,5-11-40,0-4-36,0-2-8,3-3 2,2-3-10,-4 4-4,-6-6-2,-5 6 3,-2 4-3,0 4-13,0 7 3,-9 5 9,-9 0-14,-2 9 15,-5 13 1,1 9-1,1 1 3,3 6 0,11 1 7,5-6-4,4-2 0,3-6-3,16-6 4,9-8-4,8-4 0,9-5 3,12-2-3,1-5-3,5-9-25,-4-3-54,-1-4-99</inkml:trace>
  <inkml:trace contextRef="#ctx0" brushRef="#br0" timeOffset="394831.22">23321 1990 387,'-10'-12'33,"5"5"-15,5 6 29,0 1 3,0 0-8,0 15-39,16 17-3,8 14-4,1 12 4,5 8 3,4 3 1,-6 6-2,-4 3 1,-10 8-1,-13 0 2,-1 4-4,-17-6 2,-17-7-2,-16-9 1,-5-15-1,-16-8 0,-10-5-2,-18-2-15,-15-10-23,-20-9-75,-2-12-283</inkml:trace>
  <inkml:trace contextRef="#ctx0" brushRef="#br0" timeOffset="402147.2144">1620 4371 203,'0'-15'245,"-3"-5"-179,-8-7-43,1 6-18,4 0 23,0 9-1,3 3 6,2 1-18,-3 0-7,2 5 1,2 2 0,-3-1-2,3 2-3,-3 0-4,0 0 0,0 0-4,1 8-4,-1 10-2,-4 11 10,0 5 4,0 6-2,2-4-2,3-1-1,2-6 1,0-4 0,0-6-2,5-5-3,4-4 2,5-5 2,5-5-4,4 0-10,4 0-3,3-17-1,-3-3 5,-8-1-7,-7-1 0,-7 1 11,-5-4 1,0 2-5,-17 2-21,-5 0-6,-8 2-4,-3 2 17,0 2 28,2 3 13,4 4-6,6 2 6,6 5 3,8-1 5,4 2-6,3-2-10,0 1-5,6-8 5,21-2-3,14-8 1,16-7 0,9-4-3,4-6-10,-1-6-7,-1 0 7,-7-3 6,-10 3 3,-15 4 1,-10 1 0,-12 8 0,-14 0 3,0 5 3,-19 2-5,-11 1 19,0 9-15,0 1-1,5 11 11,5 0 2,3 5-11,3 27-4,4 12-1,7 18 3,3 21 0,6 9 2,16 14 0,8 13-1,3 9-2,4 12-2,0 5 0,-1-7-1,-2-6 0,2-17-44,-6-17-35,-6-7-74,-12-26-72</inkml:trace>
  <inkml:trace contextRef="#ctx0" brushRef="#br0" timeOffset="402350.2546">1747 5149 445,'-10'-14'35,"10"0"-35,4-5-18,26-5-4,13-12 22,15 0 0,11-4 0,13-3-37,-6 1-183</inkml:trace>
  <inkml:trace contextRef="#ctx0" brushRef="#br0" timeOffset="403309.2142">3689 4855 503,'0'-5'19,"0"-4"-10,0-8-5,3-11 1,3-2-1,7-9 7,4 0-8,5-7-3,5-4 1,0-1 1,-9-2-2,-2 7 0,-13 4 1,-3 6-1,0 8 0,-19 10-1,1 6-14,-3 8-8,0 4 15,8 0 8,-2 7-1,10 9 1,5 8-6,0 5-4,12 2 10,19 1 3,14-3-1,15-1-2,6-2 4,5-5-4,-11-3 0,-8 3-7,-11 1-10,-15-3 0,-17-1 7,-9 1 0,-6-1-7,-19 1 8,-7-2 9,1-4 6,3-5 5,7-7-2,12-1 0,5-4 13,4-18-20,0-10 18,16-8-19,11-4-1,7-2 0,5 2 1,-2 2-1,3 7-1,-2 6 1,0 7 1,-8 5 6,3 6-2,-9 7 0,0 4-5,-5 0 0,2 11 0,-3 11 2,1 8 0,-2 4 0,-5 1 0,-3 2-2,-2-4-8,2-5-33,-5-8-40,1-3-67,-5-9-76</inkml:trace>
  <inkml:trace contextRef="#ctx0" brushRef="#br0" timeOffset="403476.6032">4561 4076 420,'-1'-5'0,"1"5"-10,0 0-117,12 11 29,10 9 21</inkml:trace>
  <inkml:trace contextRef="#ctx0" brushRef="#br0" timeOffset="403894.5737">4726 4391 158,'0'0'217,"0"0"-207,0 0 1,0 0 2,13 0 4,11 0-3,9 0 2,8-5-6,0-6-6,-1 2 0,2-2-3,-5 2 0,-6 2-1,-11 4 1,-10 3-1,-8 0 0,-2 9-4,-3 16-2,-21 8 6,-1 6 0,-1-1 6,-2 5-4,4-7-2,5-3 0,8-7 1,5-2-2,6-7 1,0-1 0,6-3 1,12-1-1,9-4 2,3-3 3,3-5-2,7 0-1,-3 0-1,5-1 0,-2-12-1,-4-1-25,-2 0-57,-4 0-86</inkml:trace>
  <inkml:trace contextRef="#ctx0" brushRef="#br0" timeOffset="404307.4979">5383 4541 337,'0'0'35,"0"0"-16,0 0-6,0 0 13,12 0-16,8 0-1,6-7-5,1-2-2,-4-4-1,2-1 0,-6-4 0,-2 2 0,-4 0 2,-7-3-2,-5 4 1,-1-1-1,0-1-1,-8 4-2,-14 4-8,2 5-4,-4 4 14,-2 0 6,0 9-6,-2 13 3,4 1 3,3 5 4,3 3 3,12 2-2,3-1 2,3-5-2,0-3-7,12-4 1,13-3 1,4-6 0,13-5 0,5-6-4,1 0 2,3-3-4,-6-8 0,-4 0-37,-5-1-55,-6-2-185</inkml:trace>
  <inkml:trace contextRef="#ctx0" brushRef="#br0" timeOffset="405431.3405">7946 4432 24,'15'-18'296,"-6"7"-233,-5 2-38,-2 6 7,-2 0 25,0 3-16,0-2-21,0 2-12,0 0-7,0 0-1,0 0 0,-8 0 0,-1 6 7,-7 5-3,2-2-2,-5 0 2,0 1-2,1-4 0,0-2-2,-2-4 0,1 0 4,3-2-4,4-10 0,3-8-4,4-4 3,4-7-1,1-3 2,0-2-5,13 4 4,8 3-1,-1 10 1,-1 5 0,-4 8 0,-3 6-2,0 0-3,-2 14-2,-1 16 8,-3 16 1,-5 12 2,-1 9-3,0 4 4,-10 7-3,-10 1 0,3-4-1,-7-4-1,-1-12-14,-1-12 1,0-11 8,-1-15 1,4-5 1,5-9-2,2-7 3,4 0 3,4 0 2,2-15-2,2-10-4,4-5-12,0-2 11,0 5-1,10-2 0,9 12 4,3 3 1,-1 7 1,7 7 0,2 0 0,0 16 1,4 2 1,0 6 4,5-2 5,4-6-4,-4 1-5,2-7-1,-2-2-1,-3-5 2,-4-3-2,-4 0-9,3-8-102,-4-9-167</inkml:trace>
  <inkml:trace contextRef="#ctx0" brushRef="#br0" timeOffset="406481.0922">7965 3720 308,'-3'-7'22,"2"2"-4,1 1 7,0 0 5,0 4 5,0-1-20,0 1-13,0 0-2,0 0-1,0 0-1,0 6 0,0 7 2,0 7 4,0 2 1,0-1-1,3 3-2,-2-4-1,1-2-1,-2-2 0,0-2 0,0-7 0,0-4 1,0-1-1,1-2 1,-1 0 4,2 0 1,1-7 0,0-12-3,2-2-2,3-9-1,3-4 0,2-1 0,5 6 0,3 0-1,0 7 1,3 5 5,1 0 0,-1 4 0,-1 7 0,2 6-3,-3 0-1,0 6 1,-1 20 1,-7 0 2,-1 11-4,-1 3 2,-3-1 2,-4 2-4,3-2-1,-2 1 0,-1-3-48,1-3-76,0-10-153</inkml:trace>
  <inkml:trace contextRef="#ctx0" brushRef="#br0" timeOffset="407239.3199">8601 4560 132,'-3'-7'264,"1"4"-211,2 3-28,0 0-21,0 0 2,11 0-5,8 0 0,4 7 4,5 3 1,3 7-2,6-1 0,3 2 0,0 1-3,-2 3 0,4-2 0,-5 1-1,-8-3-9,-7-2-44,-5-4-99,-4-6-53</inkml:trace>
  <inkml:trace contextRef="#ctx0" brushRef="#br0" timeOffset="407458.1454">8947 4529 388,'-9'-6'58,"4"1"1,4 4-20,-2 1-8,3 0-14,-4 0-17,-10 11-9,-4 16 9,-13 10 5,-3 6-4,-2 7-1,-1 0 0,6 6-3,5-6-39,5-5-28,6-9-106</inkml:trace>
  <inkml:trace contextRef="#ctx0" brushRef="#br0" timeOffset="408431.2695">9997 4507 292,'0'-15'50,"0"10"9,0 5-11,0-1 1,0 1-24,0 0-18,0 0-7,0 0-7,-2 0-1,-6 3 8,-5 8 6,-2 1 4,-5-1-8,3-3 1,-1-1-1,-4-4 0,4-3-1,3 0 0,3 0 1,2-8-1,2-8-2,4-5-2,2-5 3,2-1 2,0-2-2,9 3 0,6 1 0,2 4-1,-2 9 0,3 4 1,-2 4-1,-3 4 1,-1 0-5,-3 15 0,-1 16 5,-5 13 4,-2 6 1,-1 7-1,-6 5-3,-15 4 3,-10 6-1,-8-5-3,0-2 0,-4-8 0,0-7 0,1-11-2,5-9-3,7-13 2,6-7 2,8-6 0,11-4-3,2 0 2,3-12-3,0-13-23,0-6 21,12-2 2,6 2-3,2 8-2,0 4 8,-2 9 2,0 1 6,3 8-5,3 1 1,3 1 0,2 18 5,1 0-2,2-1 3,2 4 2,0-4-7,-2-2-3,2-8 2,0-8-2,2 0-22,-4 0-82,-1-8-176</inkml:trace>
  <inkml:trace contextRef="#ctx0" brushRef="#br0" timeOffset="409309.2095">9837 3863 350,'-3'-25'49,"3"7"-7,0 5-36,5 2 9,8 3-8,-1-1 0,1 6-5,-1 3 1,-2 0-3,-2 0-4,0 12 4,-1 10 2,2 5 0,-3-1 2,-1 3 1,-1-3-3,-4-3 1,3-3-2,-3-8-1,0-4-1,0-5-10,0-3-10,0 0 21,0 0 1,0 0 8,0-8-9,0-9 1,0-3-1,0-3 1,5-4 0,3 1 0,6 2 0,4 2 9,-3 5-5,10 0-3,-3 8 2,2 2 0,2 6 3,4 1 0,1 0 5,0 0-3,-9 11-6,-5 10-3,-7 5 0,-2 3 2,-8 7-2,0 6-27,-5 2-34,-18-2-116</inkml:trace>
  <inkml:trace contextRef="#ctx0" brushRef="#br0" timeOffset="412729.1889">12103 4593 156,'-6'0'174,"-22"-3"-159,-4-3-13,6 4 1,6 2 65,11 0-36,3 0-18,-1 0-5,0 0-1,0 0 14,-1 0-2,-2 0-10,-4 0-9,-6 2 1,-2 13-2,-7 4 2,1 11-2,-6 7 0,-1 3 3,4 9 0,1 1 2,6-3-4,8-1 0,6-4-1,8-3 0,2-5 0,3-7 1,21-1-1,9-9 0,16-3 6,8-12 1,14-2-4,5 0-1,8-19-2,4 1-11,3-7-6,-6 1-14,-4 0-1,-10 2-13,-10 0-26,-10 3 6,-10 2 31,-12 2 18,-11-2 16,-11 5 2,-7 0 4,0 1 16,-2-2 25,-9 3-5,2-4-9,6-5-4,0 6-6,-1-1-8,1-1 2,1 6-4,-1-8-1,0 2-5,-1 6-2,-3-2 12,-3 7-7,3-1 0,-4 3-7,-5 2-3,-2 0 0,-6 9 3,-1 13-2,-4 11 0,4 1-1,-2 1-1,9-4 0,4 1 1,6-3-2,5-6 1,3-3-5,0-3 5,8-4-1,8-6 2,6-5-4,4-2-2,2 0-3,0-12-4,0-4 2,-4-7-1,2-1 8,-7 1 2,-4 0 2,-3 3 1,-5 4 0,-4 8 1,-3 3 3,0 4 6,0 1 1,0 0-12,3 0-3,2 9-5,4 5 8,3 6-1,3-4 1,4-2 0,2-1 0,3-4 1,1-6-1,4 2 0,-4-5-1,3 0-30,0-8-10,-2-8-28,-5-3 21,-6-1 25,-4-4 23,-3 2 4,-5 0 17,-3 6 42,0 5-21,0 7-3,0 2 4,0 2-20,0 0-18,0 0-5,0 3-10,4 10 1,1 1 9,1 7 2,3 0 0,0-4-1,-3 0 0,3-5-1,-2-4 0,2-1 0,-4-7-6,-1 0-3,-1 0 1,3 0 3,6-13 3,3-3 1,0-10 1,0 1 0,3-5-2,-6 4 1,4 1 1,-7 7 0,-1 13 4,-4 0 7,-1 5-5,0 0-6,5 5-5,2 7 5,6 7 3,1 1 6,3 2-4,3-5 0,-1 2 2,2-5-4,-3-9-1,0 0-1,-2-5 0,1 0 4,-3 0-5,1 0 0,-5-3-51,1-4-99,-5-7-198</inkml:trace>
  <inkml:trace contextRef="#ctx0" brushRef="#br0" timeOffset="413846.2087">14810 4383 267,'-7'-17'72,"1"-2"-35,1 4 34,4 1-30,-2 2-5,1 8-1,1 1-14,1 3-11,0 0-10,0 0-2,0 19-10,0 15 5,0 14 7,0 10 2,0 2 0,1-1-1,5-4 1,0-2-2,2-13 0,-2-2 0,-1-13 0,0-13-2,-4-5 0,-1-7-1,0 0 3,2 0 5,1-12-1,2-6-2,2-13-2,5 2 0,1 0-3,4 1-1,4 8-4,4 3 2,3 5 0,4 5 4,-1 4 0,-4 3-1,-2 0 1,0 6 0,-5 12 0,-4 5 2,-5-3-1,-4 3-5,-7-6-17,0 2-14,-7 0 14,-16 1 14,-7-4 9,-2-6 12,-4 2-12,2-6 1,-1 3-1,4-4 4,4-4-4,8 2-3,5-3 1,8 0 2,5 0-8,1 0-8,3 0-59,21 0 40,8 0 32,9 0-23,5-4-2,2-10-53,7 0-19</inkml:trace>
  <inkml:trace contextRef="#ctx0" brushRef="#br0" timeOffset="414319.623">15486 4592 18,'0'-5'81,"0"4"-2,0 1-24,0 0-33,0 0-7,0 0-15,0 0-12,4 7 12,4 3 11,1-3-3,1 1 0,2-5 4,4-3-1,-1 0 3,5 0 23,-1 0-2,3-4-22,1-4-9,-6-2 3,5 0 6,-6-3-5,-3 0-1,-4 0-5,-4 1 5,-5 0 2,0 1 1,0 2-5,-5 1 3,-8 5-4,-5 0-4,-3 3 0,-3 0 9,-1 17-8,-4 7-1,8 5 0,4 5 4,5 0 6,12-1-8,0 4 6,6-8-3,15 0-1,12-9 0,10-7 1,9-9 4,5-4-5,0 0-1,-2-15-3,-3-6-8,-7-1-62,1 1-92</inkml:trace>
  <inkml:trace contextRef="#ctx0" brushRef="#br0" timeOffset="415151.4075">17956 4424 44,'1'-3'187,"1"-1"-174,1 4-10,5 0 6,3 0 25,8 0 24,11-8-9,11-3-9,12-8-11,3-5 0,11-6-19,-6 1-4,0 0-3,-12 0-2,-9 3 0,-11 1 0,-5 1 2,-14-1-1,-10-3 0,0 5-2,-12-5-3,-17 1-11,-6 7 14,-1-1 7,-3 6-6,3 6 4,10 9-2,5 0 0,5 14 4,2 26-7,4 15 0,4 15 10,6 11 9,0 14-11,13 10 8,2 16-3,-2 16-8,-3 6-2,-6 8-2,-1-9-1,-1-9 0,-2-14 0,0-17-3,0-18-24,0-14-14,0-22-3,0-16-13,0-20-54,-6-12-37</inkml:trace>
  <inkml:trace contextRef="#ctx0" brushRef="#br0" timeOffset="415349.2214">17870 5095 38,'-2'-7'393,"2"1"-393,15 2-31,24-11 31,25-2 0,15-3 2,16-6-2,11 0-2,-2-1-93,-7-1-21</inkml:trace>
  <inkml:trace contextRef="#ctx0" brushRef="#br0" timeOffset="415528.3981">18827 4674 186,'-9'-3'202,"8"0"-159,1 3-42,0 0-1,0 14 0,0 14 7,7 11 13,6-1-9,-2-1-7,2-6-2,-2-5-2,-7-5-30,-1-4-124,-3-11-62</inkml:trace>
  <inkml:trace contextRef="#ctx0" brushRef="#br0" timeOffset="415678.1445">18985 4328 416,'0'-5'0,"3"5"-92,5 2-53,5 19 41</inkml:trace>
  <inkml:trace contextRef="#ctx0" brushRef="#br0" timeOffset="416315.0666">19182 4717 238,'2'0'141,"5"0"-137,2 0 9,10-14 8,4-7-17,5-4-3,3-4 0,2 1 1,-1-5-1,-6-1 0,-5-7 1,-8-1-2,-5-1-6,-8-1-4,0 2-7,-2 3 9,-15 7 1,-2 6 7,-1 12 7,4 4 9,2 7 9,-1 3-17,3 10-2,-2 21-6,1 16 11,4 9 8,1 6-3,8 2 0,0 2-8,10 0 7,10-2-10,6-9-3,7-5 0,6-14-1,1-12 0,2-9 0,5-11 1,3-4 1,5-11-2,5-21-1,11-14 0,-1-10 0,-4-6 0,-6-5 0,-11-2 0,-16-1-4,-11-4-7,-13 6 0,-9 6 4,-2 12 2,-18 13-2,-1 11 7,3 12 8,2 10 16,8 4-17,0 6-7,2 23 0,1 14 0,2 9 8,3 7-2,0 0-3,4-1 1,6-4-4,-2-4 0,0 0 0,-4-3-8,-1-8-61,-2-4-111</inkml:trace>
  <inkml:trace contextRef="#ctx0" brushRef="#br0" timeOffset="416975.483">20056 4652 309,'0'0'67,"0"0"-60,2 0-7,17 0 8,12 0 5,14-6-7,11-8-4,4-2 3,-4-1-4,-7-3 1,-14 4 0,-8 1-2,-13 2 3,-8 4-1,-6 0 2,0 1-1,-12 3-3,-16 4 0,-8 1 1,-2 0-1,-3 8 2,0 9 1,5 0 0,7 5-2,6 0 7,13 0-8,3 0-6,7 2 6,0-1 0,14-1 4,13-3 1,8-3-3,7-7 0,10-6 3,6-3-5,4-11-2,7-7-6,2-6-1,-2-1 5,0-4 3,-5-2 1,-9 4 1,-14 0 1,-6 4 1,-18 3 3,-8 2-2,-9 0-4,0 6-3,-9 2-21,-14 4 15,-6 6 8,-1 0 2,-2 0-2,4 14 2,5 0-4,4 4-1,9 3 4,4-2 6,6 1-5,0-2 4,4-2 0,11-3-5,9-7-21,4-4-1,7-2-38,2-4-57,6-11-58</inkml:trace>
  <inkml:trace contextRef="#ctx0" brushRef="#br0" timeOffset="417199.4046">21052 4105 88,'-25'-41'203,"3"8"-121,8 11-3,7 11-9,4 8-17,3 3-26,0 0-27,0 22-7,0 15 7,3 12 4,4 11 5,1 1-6,2 6 0,-4 1-3,-3 2 0,-3 1-8,0-1-89,-16-15-200</inkml:trace>
  <inkml:trace contextRef="#ctx0" brushRef="#br0" timeOffset="418497.0069">22502 4529 409,'-24'-28'26,"7"-5"12,4 10 14,12 10-8,1 10-12,0 2-11,0 1-18,0 0-3,0 0-5,0 15-5,0 9 6,0 7 4,0 5 3,0-3-3,3 0 1,2-5 0,-2-7-1,4-5-2,0-7-1,-2-4-9,-2-5-3,0 0 5,5 0 3,2-19 7,6-3 0,4-6 0,-5-3-11,5-2-3,6 2-11,-5 0 11,3 8 6,-4 4 4,-4 8 3,1 5 0,4 6-5,3 0 4,-3 11 0,6 9 2,-3 2 1,-4 4-1,-4-5 2,3-4-2,-3-4 0,-1-5 0,3-4 1,-3-4-1,-5 0 1,5 0 1,-7-12 2,2-4-3,0 1-1,-5-3-3,-5-2-5,0 1-3,0-2 2,-8 2-1,-8 1 5,1 3 2,-1 2 6,0 5 0,10 3-1,3 4 0,3 1-2,0 0-9,0 0-8,13 7 17,9 2 0,7-4 4,12-2-4,4-3-2,3 0-12,1-12-18,2-3 2,-9-2 17,-4 0 13,-8 0 4,-12 3 21,-8 3 8,-7 5 15,-3 6 1,0 0-16,0 0-33,0 7 0,0 17-2,-3 9 1,-2 7 2,5-2-1,0-3 1,0-5-1,0 1-10,0-10-41,0-6-52,0-9-144</inkml:trace>
  <inkml:trace contextRef="#ctx0" brushRef="#br0" timeOffset="418661.9539">23401 4030 353,'2'-17'92,"2"10"-92,6 7-36,5 0-2,2 22-27,4 12-23,-9 4-130</inkml:trace>
  <inkml:trace contextRef="#ctx0" brushRef="#br0" timeOffset="419509.9061">23572 4550 326,'9'0'20,"9"-9"2,2-6-13,1-2 10,2-9-14,4 2-3,-2-7-2,2-6 1,-6-1-1,3-9 0,-4-4-1,0-8-17,-2-7-2,-3-2 8,-8 1-4,-4 5-6,-3 11 19,0 10 3,-6 14 38,-6 13 32,5 8-51,-1 6-15,-4 22 1,-1 18-1,-6 21 8,7 9 5,2 5-2,2 0-8,6-3-6,2-6 4,0-3-4,10-12 0,7-6-1,7-12 0,4-12 1,6-8-1,4-10-8,8-3 1,7-7-2,3-19-5,-1-6-5,-2-7 3,-7-8 9,-3-4 7,-7-2 0,-10-3 0,-9 0 2,-7 0-1,-10 6-1,0 8 9,0 8 22,-8 13-4,2 10-8,1 6 3,3 5-19,-1 8-3,-4 21-10,-2 12 9,0 11 1,2 0 3,2 4-1,5-5 0,-3-6-2,-1-6 1,4-7-1,-2-6 0,1-12-3,1-6-8,0-6 0,0-2 1,0 0 10,0-6 3,13-11-3,7-8-1,2 1-5,-3 3 3,-1 4-5,-1 7 5,-3 7 2,0 3-1,2 0-4,4 16 6,1 7 7,0 4 6,4-1-4,2 0-5,3-5-1,1-3-2,0-8 2,4-3-1,3-7 1,-2 0 0,0-12-3,-3-8-40,-6-4-30,-8-2-98,-10-3-42</inkml:trace>
  <inkml:trace contextRef="#ctx0" brushRef="#br0" timeOffset="419849.0025">23710 4174 140,'-19'0'170,"6"0"-141,7 0 23,6 0 14,0 0-8,0 0-34,1 0-15,8 0 4,2 0-5,6 0-5,11 0 8,10 0-7,2-3-2,8-1-2,-3 0-69,2-8-156</inkml:trace>
  <inkml:trace contextRef="#ctx0" brushRef="#br0" timeOffset="421506.0764">1819 6328 509,'0'-35'0,"0"1"-1,0 16-34,0 9 35,0 9 5,0 0-5,5 19-12,-2 12 12,2 14 7,-2 9 3,-3 10-3,0 2 4,0 4-2,0 3-6,0 1-3,1 0 1,-1-1 0,0-7 0,0-10-1,0-8-3,0-15 0,0-13-2,0-9-4,0-11-2,0 0 10,0 0 1,0-17 8,5-8-5,-2-11-3,7-9 0,1 1-2,1 1 2,4 3 0,1 8-1,-1 7 1,-1 9 0,0 12 3,-3 4-2,7 1-1,3 21 2,-3 7 11,9 3 2,-3 2-13,-1-1-1,4-4 1,-2 0-2,3-9 2,1-7-1,-4-6-1,2-7 1,-4 0-1,-2-3-22,-1-14-25,-6 0-49,3-7-65</inkml:trace>
  <inkml:trace contextRef="#ctx0" brushRef="#br0" timeOffset="422509.2198">2445 6885 169,'0'5'76,"0"-3"-70,9 3-6,0-2 16,3-1 15,0-1-12,1-1-6,-3 0 3,4 0 1,-2-3 1,2-8-8,2-3-7,-4-3 0,-2 0 0,-2-4-1,-5-2 6,-3 3-2,0 0-3,0 3-2,-11 6 2,1 6 15,1 4 8,0 1-26,-4 0 0,-1 19 13,-4 10-10,5 8-3,-2 7 0,7-1 10,7-4-1,1-1-9,0-2 2,16-9 4,11-5-5,10-11 1,10-11 0,6 0 5,7-26-5,3-8-1,-3-9-1,2-3-5,-3-4-4,-3-4 5,-12-4 2,-8-3 2,-12 0 0,-14 0 0,-10 2 0,0 1 2,-23 3-1,-6 1-1,-2 8 1,0 10 3,2 7 6,6 10 10,9 13-4,8 2-3,3 4-11,1 13-2,0 25-3,-1 17 3,-1 16 0,3 5 2,1 0 0,0 4-1,1-6 1,13-8-2,4-8-1,7-12 0,7-10 0,2-11 1,2-8-7,6-9-20,4-8-12,0-3-8,2-16-3,-4-3-25,-5 2 2,-3-2 24,-9 5 20,-6 1 25,-11 3 4,-7 5 30,-3 0 19,0 3 21,0 1-5,0 0-27,0 0-5,0 1-6,0-2-6,0 2-4,0 3 3,0 0-7,0 0-3,0 0-6,0 0-2,0 3-2,0 17-5,0 18 5,0 18 27,0 23-5,0 22-3,-7 19-6,-1 14-1,0 2-11,3 5 2,3-12-3,2-14 1,0-23-1,5-24-1,4-25-1,-5-16-2,1-16-12,-4-10-16,-1-1-11,0-22-1,0-16-31,0-15-117,0-13 39</inkml:trace>
  <inkml:trace contextRef="#ctx0" brushRef="#br0" timeOffset="422741.4417">3297 6890 429,'0'-17'14,"4"3"-10,20 4-3,6 5-1,8 5 0,10 0 0,0 9 0,3 10 1,-7 1 0,-11 7 1,-13 3-2,-14 7-2,-6 2-12,-11 3-21,-23-2 26,-12-3-7,-4-7-23,3-1-24,2-3-46</inkml:trace>
  <inkml:trace contextRef="#ctx0" brushRef="#br0" timeOffset="423769.3421">4947 6869 281,'0'-20'135,"0"3"-95,0 0 5,0 9 5,0 1-9,0 7-19,-2 0-16,-4 0-6,-3 15-3,1 14 3,-5 7 2,1 1-1,5-1-1,4-5-1,3-4 0,0-4-1,0-7 1,18-9 1,5-7-2,12 0 2,4-12-9,5-18-6,-2 1-9,-6-4 3,-10-3 1,-11 1-1,-13 2-5,-2 1-6,-27 3 10,-19 11-16,-15 5 16,-6 2 7,-9 10 15,9 1 5,-2 0 11,20 0 15,7 4-9,23-1-4,13-3-12,6 0 0,22-5-1,30-17 0,18-12-1,20-8-2,13-8-1,1-4-1,-1-3 0,-4-6 0,-10 1-1,-17-1 1,-16 12 0,-20 7 0,-22 15 1,-14 12 4,0 12 2,-17 5 7,-7 8-8,-4 32-6,-2 17 3,6 20-2,11 21 11,4 13-1,9 12 3,0 16 3,0 7-6,9 7-7,7 3-2,2-5 0,-6-6-1,-2-7-1,-4-13-1,-1-14-35,-5-14-32,0-9-46,0-19-52</inkml:trace>
  <inkml:trace contextRef="#ctx0" brushRef="#br0" timeOffset="423972.3872">5005 7539 523,'-8'-10'5,"8"1"-10,8-8-32,20-5 27,18-6 10,15-5-1,6 3-34,12-7-120</inkml:trace>
  <inkml:trace contextRef="#ctx0" brushRef="#br0" timeOffset="425261.1337">6933 7250 234,'3'0'83,"-3"0"-83,0 0 1,1 0 0,3-2 33,0-8 23,6-7-22,4-9-24,7-13-8,4-8 0,2-8 0,7-5-3,-2-5 2,2-1-2,-7-6 2,-2 1-2,-4-6 1,-9-3-1,-6 0 3,-6 1-2,0 9 0,-6 18 1,-10 16 4,2 12 8,2 17 9,3 7-8,2 0-15,-5 26 4,-3 22-3,0 24-1,5 12 8,1 7-5,9 5 0,0 1 0,0-1-2,4-2 2,11-5-3,6-18 0,4-14 0,0-19 0,4-17 0,-2-14 0,7-7 0,2-12 4,7-26-1,6-10-3,1-16-2,5-4-3,2-1-3,-5-2 0,-9 2 4,-12 11-4,-14 10-1,-17 20-1,0 13 7,0 10-1,-17 5-23,-2 3 15,-2 17 11,5 4 1,7 4-4,7-1 1,2-1 3,12-4 3,15-2-3,4-5-8,5-1-6,2-4 2,-1 0-15,-6 1-12,-9 3 7,-12 5 17,-8 4 3,-2 7-3,-10 4 15,-8 2 2,1-3 17,3-2-3,6-4 4,8-6-13,0-6-6,9-8 6,17-7-5,11 0 5,13-14-4,6-9-3,2-5-8,0-8-17,-7-1-18,-4-1 7,-9-3 20,-13 7 13,-7 0 3,-11 3 9,-7 1 22,0 10 13,0 6 9,-4 7-3,1 5 9,3 2-31,0 0-21,0 0-7,0 19-9,3 6 9,8 9 3,5-2 1,-2 0-2,3-5 0,-5 2-2,-1-8-1,-1-1-50,-4-8-81,-3-12-146</inkml:trace>
  <inkml:trace contextRef="#ctx0" brushRef="#br0" timeOffset="425434.1924">8359 6459 191,'-6'-17'326,"4"11"-326,2 4-1,0 2-11,8 2 0,10 21 3,7 4-26,-1 7-63,0 7-102</inkml:trace>
  <inkml:trace contextRef="#ctx0" brushRef="#br0" timeOffset="426379.2033">8563 6786 363,'1'0'28,"-1"0"-23,2 0 1,0 7 3,1 8-7,4 6 12,-2 5 0,1 4-1,4-1-2,-2 2-7,5-4-3,0 1 2,0-8-3,0-6 1,2-6 0,1-5 0,1-3 0,5 0 2,4-14 1,2-6-4,-6-5-4,-7-2-10,-9 2 7,-6-3-4,-3 4-2,-19 0-14,-8 2-26,-7 6 29,2 3 24,4 2 1,6 5 13,6 2 17,11 2-3,5 1-4,3 0-13,0-1-4,4-1 6,12-4-10,8-3 0,8 0-2,5 0-1,8 0 1,4 3 1,3 0 1,-1 6-3,-3 1 0,-8 0 0,-2 5 0,-8 12 0,-8 3 0,-8 5 0,-5 5 2,-4-6-2,-1 1 1,-1-11 4,0 0-3,-3-8-2,0-1-3,0-5-1,0 0 4,0 0 7,0-10-7,1-7 2,4-4-2,3-4 0,4-2-2,7 6-2,6 2 4,0 6-3,2 6 3,-2 4-1,3 3 1,2 0-1,-4 3 1,-3 14 2,-1 3 0,-5-1 0,-3 2 1,-3-2-1,-4-3 0,-5-7-2,-2 0 1,0-6-1,0-3 0,0 0 0,0 0 9,0-4-5,0-10-3,0-3 2,0-4-3,9-6 3,1-1-3,2-4 0,8 1 0,-1 6 0,2 5 0,0 9-1,-2 6 1,-1 3 0,-2 2 0,-1 0 1,0 13 0,2 6 1,-1 8 1,1-2-2,0 1 0,3-1 0,-1-5 0,2-1-1,-2-8-5,-1-10-40,3-1-27,-1 0-42,1-10-10</inkml:trace>
  <inkml:trace contextRef="#ctx0" brushRef="#br0" timeOffset="426568.995">9968 6650 95,'0'-16'148,"0"6"-65,0 3-13,0 5-13,0 2-6,0 0-27,1 4-21,1 13-1,1 3 14,2 8-8,1-1-3,1 4-3,1-3-2,1-2 0,-2 0-3,-1-7-57,2-7-78,-2-10-176</inkml:trace>
  <inkml:trace contextRef="#ctx0" brushRef="#br0" timeOffset="426718.3494">9960 6331 361,'-11'-29'124,"5"12"-124,6 9-2,0 5-37,0 3-16,0 0-156</inkml:trace>
  <inkml:trace contextRef="#ctx0" brushRef="#br0" timeOffset="427377.5524">10213 6721 504,'-4'-5'61,"4"4"-54,0 1-7,0 0 0,0 0 0,6 0-6,9 6 1,7 8 5,2 0 0,-2 0 0,-7 0 0,-2-3 0,-5 3 0,-2-1 0,-3-1-2,-3-3-18,0-3-15,0 1 1,0-7 18,-2 0-4,-1 0 20,0 0 12,-1-13-9,4-8 1,0-8 8,0-3-4,12-6-4,12-2 10,4 2-4,8 4-3,4 8 1,1 8-2,0 7-2,-8 11 1,0 0 0,-8 9-3,-1 17 2,-7 8 4,-4 5-1,-4 7-2,-4-2-3,5-5-1,-3 2-1,4-9-24,-1-8-30,2-10-7,2-11-38,0-3 14,0-8-14,2-11-44</inkml:trace>
  <inkml:trace contextRef="#ctx0" brushRef="#br0" timeOffset="427707.4333">10865 6794 49,'13'-28'128,"-4"-1"-35,-3 3-14,-3 5-11,-3 4-15,0 9-5,0 1-15,0 7-10,0 0-12,0 0-7,-7 7 1,-1 18-5,-2 5 1,0 2-1,5-2 2,5 0-1,0-6 0,0-2-1,9-5 0,7-2 0,1-8 1,4-2 0,2-5 2,4 0-2,3-12 0,-2-6-1,-4-5-4,-6-2 0,-7-3 4,-9 1 0,-2-2 0,-11-1 0,-17-1-9,-7 5-2,-1 5 2,-1 7-2,0 5-3,10 9 5,3 0-45,8 6-92,4 10-114</inkml:trace>
  <inkml:trace contextRef="#ctx0" brushRef="#br0" timeOffset="428329.205">11221 6878 383,'3'-6'65,"2"-5"-29,4 0-6,1-3-16,2-2-3,5-4 1,5-1-7,1-4 0,-1-4 2,3 3 1,-1-5-6,0 4 3,-6-2-3,4-4-1,-5 1-1,-4 7 0,-7 1-1,-4 9 1,0 6-1,-2 5 1,0 4-7,0 0-8,0 4-16,4 14 21,10 5 10,6 4 0,14 2 0,3 2 0,2 1 0,6-1 0,-9 3 0,-5-4 0,-10-2 0,-14-2 0,-7-1 0,-13 1 1,-28 1 13,-18 4-13,-18 1-1,-13 0-23,-12-1-46,-9-7-121</inkml:trace>
  <inkml:trace contextRef="#ctx0" brushRef="#br0" timeOffset="428952.2139">6565 6646 440,'-9'-6'38,"6"4"-14,3-1-2,0 0-12,10-3-9,20-2 0,21-3 0,22-4-1,13 2 0,14-3-1,15-2-11,12-2-102,1-10-144</inkml:trace>
  <inkml:trace contextRef="#ctx0" brushRef="#br0" timeOffset="429809.1236">12109 7117 355,'0'-18'141,"0"0"-97,0 11-34,0 4 1,0 0-2,0 3-9,0 0-2,0 0-28,9 10-76,4 0-130</inkml:trace>
  <inkml:trace contextRef="#ctx0" brushRef="#br0" timeOffset="430653.31">12486 6241 12,'5'-29'208,"-4"-2"-186,4 4 5,4 1 6,-2 7 22,-1 0-12,-4 8 7,-1 8-9,-1-1-9,0 4-6,0 0-13,0 14-13,-19 28 4,-9 25 4,-13 20 14,-1 20-8,-2 10-3,6 8 5,11-4-4,20-3-9,7-9-3,34-14 1,20-12-1,16-12-10,25-17-43,14-11-49,1-21-197</inkml:trace>
  <inkml:trace contextRef="#ctx0" brushRef="#br0" timeOffset="432258.9956">13001 6341 70,'-6'-15'11,"-3"-2"16,0 1 10,3 5 12,1 6-1,4 3-2,-2-2-4,2 2-5,1-1 0,0-2-4,-2 2-10,1-1 7,1 1 0,0 1 0,0 2-7,0 0-1,-2 0-6,2 0-8,-1 0-5,1 0-3,0 0-4,0 6-2,0 16 1,0 3 5,0 9 1,0 5-1,0-1 0,0 1 1,4-5 0,3 0-1,-2-7 0,1 0 1,-2-4-1,3-3 0,-4-3 0,-3-2 0,5-2 0,-3 1 0,-1-2-1,1-4-1,-2 0-8,3-5-3,-3 0-11,0-3-6,0 0-1,0 0-10,0 0-35,0-2-98</inkml:trace>
  <inkml:trace contextRef="#ctx0" brushRef="#br0" timeOffset="433241.497">12988 6708 49,'-2'-1'77,"2"-1"-30,0 1 0,0 0-6,0 1 3,0-1-8,0-2-5,0 0-10,0-2-7,0 1-5,5-1-6,2-1-1,-4 3-2,1-2 1,-1 4-1,-1 1 0,-2 0-1,0 0 1,0 0-1,0 0 0,1 0 0,1 0 1,2 0 1,0 0-1,6 0 0,0 0 1,2 0-1,4 3 3,4 0 1,2 1-2,5 1 0,5-3 1,0-2-1,7 0 0,2 0 1,3 0 0,-2 0-1,0 0 1,-5-5 0,-2-1 0,-3 1-1,-1 0 0,-2 0 3,-4 1-3,-4 2-1,-3-1 0,-5 0-1,-1 2 1,-1-1 0,-4 2 2,1-2-3,3 1 1,1-1-1,3-1 2,0 2-1,-2-2 1,3 3-2,-6 0 1,0-2-1,-4 2 1,-3 0-1,-3 0 0,0 0 0,0 0-2,0 0-22,0 0-31,0 0-69,-3 2 14</inkml:trace>
  <inkml:trace contextRef="#ctx0" brushRef="#br0" timeOffset="434509.1977">13014 6246 80,'-3'-2'13,"3"0"-5,0 2 18,0-1 2,0 1-1,0-1-7,0-1-1,0 1 5,0 1 6,0 0-2,0 0-5,0 0 3,0 0-5,0 0-2,0 0-3,0 0-8,0 0-7,0 0-1,0 0 0,0 0-1,0 0-4,0 0 3,5 0 2,7 0 1,0 0-1,7 0 1,1 0 0,2 0 0,-1 0 4,5 0-2,-4 0-1,0 0 1,-2 0-2,0 0-1,0 0 0,0 0 2,0 0-2,2 1 0,-1 2 0,0 0 0,0-3 0,1 0 0,2 0 0,-6 0 1,0 0-1,0 0 1,0 0 0,-1-2 1,0 1-1,-1 1-1,-1-3 1,-1 3-1,2 0 0,-2 0 0,2 0 1,0 0-1,4 0 0,1 0 1,-2 0 0,-1 0-1,1 0 1,-4-1 0,0-2-1,-4 3 3,0-2-2,-2 2 1,-3 0 0,2-3-1,1 3 1,-3 0-1,3 0 0,-3-4-1,5 3 1,4-1 1,3 0 0,0 0 1,-3 0 0,-4-1-3,5 2 1,-7-1-1,-1 2 1,-3 0-2,0 0 1,-1 0 0,-2 0 0,1 0 0,0 0 0,-2 0 0,2 0 0,0 0-3,2 0-17,-2 0-30,0 0-71,-3 0-104</inkml:trace>
  <inkml:trace contextRef="#ctx0" brushRef="#br0" timeOffset="436459.9862">13615 6317 37,'0'-1'46,"0"-2"-8,0 1 6,0 1-19,0 0-7,-1 1-1,-1 0 2,1 0-2,1 0-2,0-2-1,-2 2 4,2-3-6,-1 3 2,1 0 1,0 0 0,0 0-2,0 0-5,-2 0-4,0-2 0,2 0 2,0 2 2,-1 0-3,0 0 0,1 0-2,-3 0 3,3 0-3,0 0 2,0 0 1,0-1 3,0 1 2,0 0 3,0 0 1,0 0-2,0 0 1,0 0 0,0 0-4,0 0-7,0 0-3,0 0 0,0 0-3,0 0-2,0 0-2,0 11 7,0 3 3,0-4-1,0 4-2,0 2 0,0-2 0,0-1 2,0-1 0,0-2-2,0 0 0,0 0 1,0-1-1,0 2 1,0-2-1,0 1 1,0 2 0,0-3-1,0 1 0,0 2 0,0-5 0,0 2 0,0-3 0,0 3 0,0 3 0,0-5 0,0 2 1,0-1-1,0-2 0,0 1 0,0-3 0,0 1 0,0 2 0,0-1 0,0-2 0,0-1 1,0 2-1,0 0-1,0-4-3,0 2-10,0-3-14,0 3-6,0 1-34,0 0-55,0-3-68</inkml:trace>
  <inkml:trace contextRef="#ctx0" brushRef="#br0" timeOffset="437501.9496">13726 6668 3,'0'-1'58,"0"-1"-11,0-1 3,0-2-12,0 2-9,0 2-10,0 0-6,0-1-5,0 1 2,0-2 9,0 2 5,0-1-3,0 0 7,0 2-8,0 0-7,0 0-5,0 0-5,0 0-2,7-1 0,4 1 3,6 0-3,0-2 3,5-2 4,4-2 8,2 2-7,-3-2-2,-2 2-2,-5 1-2,-6 1 1,-2 0-3,-7 2 0,-3 0-1,0 0 0,0 0 0,0 0 0,3 0-1,0 0 0,6 0-3,4 0 0,1 0-6,2 0-5,-2 0-5,-5-3 0,0 3-8,-2-2-5,-4 2-15,-3 0-9,0 0-26,0 0-69</inkml:trace>
  <inkml:trace contextRef="#ctx0" brushRef="#br0" timeOffset="438447.6017">14041 6313 37,'0'-6'27,"0"1"-4,0 2 13,0 1-9,0 2 5,0 0-6,0-1-6,0 1-7,-4 0-3,2-1 0,2 1 5,0 0 1,0 0 3,0-2 5,0 2 2,0 0-3,0 0-7,0 0-4,0 0 7,0 0-4,0 0-4,0-2-2,0 2-1,0 0-5,0 0-2,0 0-1,0-2-1,0 2 1,0-1-1,0 1 1,0 0 0,0 0 3,0 0 3,0 0-1,0 0-3,0 0-2,0 0-1,0 0-4,0 0-2,0 11 2,0 4 5,0 4 2,0 1-2,0 4 0,0-4 3,2 2-3,-2-4 0,4 4 2,-3-6-2,2 0 2,-1-4 0,-1 0-1,1-1 0,-1-3-1,-1 1 0,3-1 0,-2-1-1,-1-1 0,5 1 1,-4 0 1,1-1 0,-1 0-1,0-1-6,-1 2-8,0 0-3,0 2-15,0-3-23,0 2-43,0-2-26</inkml:trace>
  <inkml:trace contextRef="#ctx0" brushRef="#br0" timeOffset="439623.1207">13623 6663 77,'0'0'55,"0"0"-31,0-1 11,0 1 7,0 0 6,0 0-13,0 0-17,0 0 3,0 0-4,0 0-5,0 0-4,0 0-6,0 0 0,0 0-1,0 0 1,0 0 0,0 0 8,0 5 5,0 5-7,0 1-3,0 3-1,0-3-1,0 3-3,2-1 2,-2 1-1,1 1 0,-1-2-1,2 1 0,-2 2 0,0-3 0,1 1 0,-1-3 2,0 2-1,3-1-1,-2 1 0,0-2 0,1-1 0,-2 2 0,0 0 0,0-1 0,2-2 0,-2-1 0,1 1 1,1 0-1,-2-1 0,1 1 1,-1-2-1,0-1 0,0-2 0,0 0 0,0 3 0,0-3 0,0 2-1,0 0 1,0-1 0,0 0 1,0-1-1,0 1 0,0 0 0,0 2 0,0-4 1,0 4-1,0-6 0,0-1 0,2 0 1,-2 0-1,0 0 1,0 0 0,0 0 0,0 0 1,0 0-1,0 0-1,0 0 0,0 0-10,0-3-13,0-5-42,0-2 3,4-1-45</inkml:trace>
  <inkml:trace contextRef="#ctx0" brushRef="#br0" timeOffset="440817.867">14109 6711 33,'0'-3'52,"-1"-1"8,1 3-7,0-3-7,0 4-3,0-3-7,0 1-12,-3 1 10,3 1-11,0-3-6,0 3-6,0 0 5,0-2-4,0 1 1,0 0-1,0-1-7,0 0-3,0 2-1,-2-3 1,2 3-2,0-2 0,0 2 0,0 0 0,-1-1-2,-1 1 2,2 0 0,-1 0-1,1 0-1,0 0 2,0 0 0,0 0 1,0 0 3,0 0-1,0 0-2,0 0-1,0 0-7,0 10 5,-2 3 2,-1 1 3,2 3 1,-4 2-1,2-1 1,0-1 0,2 1-2,-1-2-1,1-2 1,1-1-1,-3 0-1,3-1 0,0-2 0,0 2 2,0-1-2,0 0 0,0 3 1,0-1-1,0-1 1,0-1-1,-3-1 0,1 0 2,1 1-2,-1-3 0,2 2 0,0 0 0,-2-2 1,2-2-1,0 2 0,0-3-1,0 2 1,0-3 0,0 2 0,0 1 0,-1-4-3,0 1-23,-1-1 3,-1-1-14,-2 4-56,3 0-16,-4 0-79</inkml:trace>
  <inkml:trace contextRef="#ctx0" brushRef="#br0" timeOffset="441633.1231">13609 7199 11,'0'-4'14,"3"1"19,0-1 2,-1 3-14,-1 1-3,-1-2-1,0 0 6,0 0 4,0 0-1,0 0-6,2-2-9,-2 1-5,0-1-4,0 1 3,0 1-3,0 0 8,0 0 8,0 1-1,0 1 2,0 0-2,0 0-5,1-2-6,1 2-1,-2-1-2,5 0-1,-1 1-1,6-3 2,4 3 1,2 0 2,5-5 3,0 1-2,7 0 4,1 0-1,-3-2 0,6 3-2,-5 2-4,-4-1-2,-2 2 3,-3 0-3,-3-3 0,-3 3-1,-2 0-1,2-2 0,0 2 1,0-2-1,2 1 0,2-2 0,-2-2 0,2 1 0,-3-1 0,-2-1 0,4 3-2,-5 2-3,1-2-5,-1 3-5,0-1-8,-3-2-7,-3 3-6,-1-1-12,0-2-11,-2 1-26,1 2-14</inkml:trace>
  <inkml:trace contextRef="#ctx0" brushRef="#br0" timeOffset="443411.7852">14151 6653 3,'-2'-5'23,"-2"0"-14,0 0 0,-2 2-1,4-1-2,-3-1 0,1 3 0,4-1 1,-2 1 8,1 0-3,-1-1 7,1 0 10,-2-1-9,2-1-7,-1 2-4,-1 1-5,-1 0-1,2-3-3,-1 2-3,-3-2 0,2 1 0,-2-3-3,3 1-2,1 1-8,1-6 10,1 5 6,-3-3 9,3 4-9,0-1 6,-3-2-2,3 2-2,-2 0-2,1-2 0,1 2-2,-2 0-8,0-3-17,1 2-7,-2-1-3,3-1 13,0 1 14,-1-1 8,1 1 2,-2 0 4,2 2 6,0-2 5,0 1 27,0 2-32,0-1-3,0 3-1,0-1-4,-3 0-2,3 0-1,0 1-11,0 0-1,0 0 0,0-1-5,0-3 8,0 3 10,0-4 7,0 3 8,0 0 9,0 1 7,0 0-11,0 0-9,0-1-6,-2 3-1,2-3-4,-3 3-5,1-1 1,1 1-7,-2 1 1,3 1 4,-3-1 6,-1-1 8,4 0 0,-3 0 1,2 0-3,-1-2 3,-1 3-1,3 1-1,-2-2-1,0 2 2,2 0 0,-1 0-2,1 0 1,0 0-4,0 0-2,0 0-1,0 0 0,0 2 0,0 8 7,0-2 6,0 3 4,0-1-5,0 0-5,0 0 4,0-1 2,0 5-4,0-1-3,0 1-2,0-1-1,3 2-2,-1-1 0,0 0-1,2-2 1,-1 4 1,2-3 0,-2-1-1,-1 3 0,-2-2 0,0-2 2,1 1-1,-1 1 0,2-2-2,-1 2 1,-1-2-1,0 1 0,0-2 0,2 0 0,-1-1 2,0 0-2,-1-2 0,3 2 0,-1-4 0,-1 2 2,-1 0-2,0 0 0,0-2 0,0 3 0,0-1 1,0 0-1,0 0 0,2-2 0,-1 2 0,0-1 0,-1 1 0,2 0 0,1 0 0,-1 3 0,1-5 1,-3 2-1,3 0 0,-3-1 0,0-2 0,0 3 0,0-3 0,0 0 2,0 2-2,1 2 1,-1-2-1,0 1 1,0 0 1,2-1-1,-1-1-1,-1 0 0,3 0 0,-3 0 1,0 0-1,0 1 0,0 0 0,3-1 0,-3-1 1,2 3-1,-2 1 0,0-2 1,1 5-1,1-3 0,-1-2 0,2 2 0,0-1 0,0 0 0,-1 2 0,-2-3 0,3 3 0,-3 1-1,0 1-22,0 3-64,0 0-50</inkml:trace>
  <inkml:trace contextRef="#ctx0" brushRef="#br0" timeOffset="450476.7473">14366 6113 1,'0'0'51,"0"0"1,0-2-18,0 2-7,0-2-6,0-3-11,0 2-4,0 1 2,0-2 5,0 1-5,0-2-2,0 2 11,0 1 3,0 2 11,0-3 1,0 1-4,1 1-2,-1 0-6,2-1 1,-1-1 2,1 3-4,-1-3-5,1-1-7,-1 4-3,2-1 0,-3 1-3,2 0-1,-2 0 0,0 0-1,4 0-4,5 13-1,3 8 6,4 8 3,-2 3-1,2-1 0,-1 2 0,1-3-2,-2-1 3,5 0 0,-2-4-2,2 2 0,-4-2 2,0 0 2,-3 3-1,-2 2 0,-2 1 2,-1 3-2,-1 7-3,0 1 1,1-2 0,-2 7 0,1-2-1,-1-3 0,-2 2-1,1-4 1,-1-4 2,-3 6-2,0-6 0,0 0 0,-3-4 0,-9 1 13,-6-1-7,-1-2 5,-6 0-9,-1-2 3,-5 0-5,3-4 3,-1-4-3,1 0 4,5-6-4,2-2 0,2-1-1,4-5 1,0 2-1,2-3 0,0 0-1,3-1-7,-2 0-11,1 0-6,-3 1-8,-2-2-22,5 0-45,2 4-99</inkml:trace>
  <inkml:trace contextRef="#ctx0" brushRef="#br0" timeOffset="467410.3095">16091 6767 49,'-13'0'440,"5"0"-427,5 0-13,3 0 0,0 0 10,16-13 13,10-4-9,6-7-8,0 2-2,-2 1-2,-6 3-2,1-3 4,-1-3-2,-6 1 0,0-2-1,-3-3 0,-3 0 1,-3-4-2,-4 0 0,-5-4 0,0 0 0,0-4 0,-10 2-1,0 6 1,-3 4 0,2 9 3,5 9 6,-1 5 1,5 5 4,2 0-14,0 8-2,-1 29-9,-1 22 11,-2 27 1,1 18 3,1 16-3,-1 14 3,2 22-2,1 7 1,0 11-2,0-3-1,0-13 1,3-12-1,3-24-1,1-20 1,2-28-4,-3-22-23,-1-23-8,-2-12-22,-3-14-45,0-3-124</inkml:trace>
  <inkml:trace contextRef="#ctx0" brushRef="#br0" timeOffset="468153.9976">15851 7454 90,'-13'-9'407,"10"6"-407,3-2-16,9-5 10,25-9 6,17-3 2,19-10-1,8-3-1,6-5 0,1-1-8,2-1-14,-9-1 6,-4 2 2,-10 3-26,-14 1-1,-9 6 7,-9 7 23,-14 3 11,-8 9 7,-9 4 25,-1 3 29,0 2-9,0-1-29,-11 4 3,-4 0-19,-6 2-3,2 16-4,3 7-1,2 9 1,4-2 2,6 2-2,3-2 0,1-4 0,0-6 0,4-7 0,7-3-1,8-7-14,0-5-12,6 0 11,1-15-3,-2-6-5,-3-7-4,-9-1 12,-8-1 11,-4 3 3,0 0-1,-12 5 1,-6 3 2,5 5 1,2 5 20,4 4 9,6 2-6,1 2-6,0 1-4,17 0-7,16-2-5,15 2 1,10 0-3,3 0 2,2 6-1,-8 10 2,-7 8-2,-9 5-1,-14 5 0,-14 2 0,-11 0 0,0-1-5,-19-10-2,-7-7 2,-6-6 5,7-12 8,4 0 3,6-17 17,9-19-25,6-14 3,5-14-1,25-1-5,10 1-2,10 8-13,4 8-16,4 8-9,-4 11-7,-6 11-32,-6 5-79</inkml:trace>
  <inkml:trace contextRef="#ctx0" brushRef="#br0" timeOffset="469511.1166">18706 6861 292,'0'-12'102,"0"-5"-64,-5 0-13,0 4 13,-1 2-15,-2 3 9,-2 2-24,-3-1-4,-6 3-2,-3 4 4,-6 0-6,-7 8 0,-6 14-1,-3 9 1,9 1-1,0 4 1,7-2-1,8-2 0,9-2 0,8-7 0,3-6-2,0-6-1,12-2 1,10-7 2,5-2-4,4-3 1,0-14 0,1-5 4,-2-2 0,-6-2-4,-2 1-1,-4 3-1,-6 7 2,-6 5-3,-5 6 2,-1 4 5,0 0-4,0 0-3,0 7-3,0 10 10,5 7 1,2-7 0,4 3 0,5-1-1,1-2 2,3-3-2,1-6 2,3-8-1,6 0 0,7-10 1,0-12 0,2-12-1,6 1 1,1-8-1,0-11 2,4-4-3,-6-6 2,-5-4-1,-6-1 1,-9 2-1,-9 6 5,-6 9 2,-8 16-6,-1 10 5,0 14 14,-11 10-2,-6 0-19,-7 24 0,-3 18-1,-1 16 1,-2 7 1,5 10 1,8 4-1,7-1-1,7 0 4,3-6-3,3-7-1,19-9-1,13-14-3,6-16 4,6-14 0,15-12 3,7-19-6,10-23 1,3-13 0,0-10 0,-1-6 1,-7-4 0,-7 2 1,-22-2 0,-17 3 0,-17 7-11,-11 7 1,-14 12 9,-17 11-7,-8 12 0,-4 16 8,1 7 2,5 12 5,1 19 1,7 11-7,9 9 4,12 8-4,8 2 2,0 3-2,17 5 1,4-4-1,-2 10 1,-5 6-2,-7 3-2,-7-8-134</inkml:trace>
  <inkml:trace contextRef="#ctx0" brushRef="#br0" timeOffset="470307.3396">21399 6728 427,'-29'-13'85,"13"-3"-85,14 8-1,2 8-1,0 0-2,0 22-1,0 5 5,0 7 2,0 0-2,0-6 0,0 1 1,0-8-1,-3-4 0,-7-6 0,1-3 0,-2-5 1,4-3 0,0 0 3,2-1 1,4-14-5,-1-9 0,2-9-1,0-7 1,11-8 0,12-3 0,4 1 0,9 8 2,6 2 0,9 4 6,8 8 9,1 7 9,-6 9 0,-5 7-8,-11 5-9,-6 7-1,-5 15-6,-9 9-1,-4 11 1,-6 6-2,-8 2 0,0 3-7,0-6-21,0-1-26,0-8-48,-1-12-153</inkml:trace>
  <inkml:trace contextRef="#ctx0" brushRef="#br0" timeOffset="470817.9674">22162 6304 74,'-6'-12'393,"5"9"-338,1 3-22,0 0-11,0 0-10,0 0-12,7 8 0,17 12 0,7 4 6,8 5 0,2-4-1,9 2-1,-5-4-1,-1-2-2,3-3-1,-8-2 0,-2-1 1,-3-4 0,-10-3-1,-4 1 0,-9-3 0,-6-2 0,-5 4-1,0 4-2,-6 5 0,-15 8 3,-7 3 0,-11 5 0,2 4 0,-8 4 0,-4-4 0,8 4-1,-1-4 1,6-6-2,4-3-8,11-3-11,2-8-14,8 5-24,8-10-74</inkml:trace>
  <inkml:trace contextRef="#ctx0" brushRef="#br0" timeOffset="471183.2656">22775 6810 158,'3'-5'93,"3"-3"-62,3-1 34,-2 0 5,2 4-30,-4-3 8,0 5-10,-5 2-7,0 1-3,0 0-8,0 0-4,0 0-14,-16 12 3,-12 7-3,-12 9-1,1 4 0,-1 4-1,1 3-1,0 3 0,5-1 0,6-2-24,6-7-17,5-7-44,6-10-115</inkml:trace>
  <inkml:trace contextRef="#ctx0" brushRef="#br0" timeOffset="471693.7184">23321 6272 312,'-5'-20'74,"5"6"-41,0 8 12,0 1 9,0 3-20,0 2-15,0 0-18,0 2-1,-5 20-7,0 14 7,-1 10 8,0 8-2,-3 0-2,2 0-4,0 2 1,2-1-1,2-2 0,0-2-26,-2-7-40,0-10-30,0 0-69,-1-9-66</inkml:trace>
  <inkml:trace contextRef="#ctx0" brushRef="#br0" timeOffset="471963.312">23206 6875 99,'-5'-5'225,"0"3"-217,-5-1-7,-3 3 27,-1-2-9,3 2 9,2 0-6,-1 0-13,1 0 1,0 0 5,7 0-2,-1 0-9,3 0-4,0 0 0,0 0 0,0 0 5,5 0 6,13 0-4,6 0-1,9-5-4,5-3-2,-1 2-1,7-2-7,0 4-14,-8 1-15,-6 3-59,-3 0-56</inkml:trace>
  <inkml:trace contextRef="#ctx0" brushRef="#br0" timeOffset="472722.2064">23801 6865 264,'0'-2'47,"0"2"-42,0 0 39,0 0-12,0 0-20,0 0-11,0 0-1,0 0-1,0 0 1,0 2 0,0 1 1,0-1-1,0 0-1,0-1-3,0-1 0,0 0 4,0 0 9,0 0 9,0 0 2,0 0 7,0 0 15,0 0-5,0-3-17,0-1-5,0-1-10,0 2-5,0 1-1,0 2-22,-4 0-76,-8 0-205</inkml:trace>
  <inkml:trace contextRef="#ctx0" brushRef="#br0" timeOffset="480626.9995">2368 9360 332,'0'-7'56,"-3"-2"-17,-8-2-26,7 2 6,4 2 22,0 4-13,0 0-20,0 2 1,0-2 1,0-1-4,0 3 2,0 1 17,0 0-21,0 0 5,0 0-2,0 0-1,0 0-6,0 14 0,0 17-3,0 19 3,0 14 2,0 4-1,4-7-1,-1-3 0,3-7-26,-1-7-22,5-5-50,-3-11-96</inkml:trace>
  <inkml:trace contextRef="#ctx0" brushRef="#br0" timeOffset="480919.587">2648 9356 429,'0'0'15,"3"0"-15,4 0-7,8 11 7,9 4 1,6 3 0,7 5-1,2-2 0,-1 7 1,-4-1 0,-9 6-1,-14 6 0,-11 7-9,-8 5 2,-37 7 1,-16 7-43,-12 5-61,-18-1-18</inkml:trace>
  <inkml:trace contextRef="#ctx0" brushRef="#br0" timeOffset="481370.0291">2026 9143 158,'0'-12'229,"0"9"-205,0 3-12,0 0 23,0 0 25,0 0-30,0 4-30,-5 24 0,-8 13 4,-5 18 0,0 11-4,8 3 5,4 8 2,6-8-4,0-4-2,7-2-1,20-7 0,9-2-1,10-8 1,14-6-3,5-10-109,-5-17-212</inkml:trace>
  <inkml:trace contextRef="#ctx0" brushRef="#br0" timeOffset="482269.5569">3911 9721 344,'-9'-22'118,"3"13"-99,2 4-19,4 5 11,0 0 17,0 0-23,0 24-5,0 13 0,0 16 3,1 3 9,2 0-8,-1-9-4,1-4 4,0-7-4,-2-11 0,2-6 0,-1-13 0,-2-1 0,0-5-3,0 0 1,0-2 2,0-17 0,-11-12 0,2-10-3,-4-8 3,8-8 0,2-4-1,3-6 1,0 1 0,0 1-1,11 5 1,8 8-1,5 6 1,7 6 0,1 6 0,7 9 1,7 4-1,5 9-1,1 4 0,4 5 1,1 3 0,-9 0-3,1 10-25,-12 10-50,-10 3-108</inkml:trace>
  <inkml:trace contextRef="#ctx0" brushRef="#br0" timeOffset="483049.3276">4016 9782 420,'-7'1'10,"5"-1"-9,2 0-1,2 0 6,18 0-2,16 0 13,13 0-7,6-14-3,0 0-6,1-1-1,-7 1-1,-5 2-25,-9 2-4,-7 0-26,-8 1 3,-4 3-1,-10 1 29,-3 4 25,-3 1 4,0 0 25,0 0 31,-6 0-45,-9 1-10,0 14 27,-4 6-27,1 4 1,-3 5 0,1 2 4,9-1-3,3-3-4,5-1 3,3-7-5,0-1 1,2-7-1,11-4 2,11-5 0,3-3-3,4 0 0,2-15-6,6-7-14,-2-3-35,-4-2 2,-9 3-1,-6 2 14,-14 1 16,-4 4 17,0 5 7,-19-2 40,2 3 14,-5 0-23,1 3 31,6 3-14,6 4-7,5 1-10,4-1-11,0-1-10,18-3-8,9 2 0,13-2-1,7 2 1,3 3-1,-1 0-1,0 3 1,-7 12-1,-6 0 0,-6 8 0,-11 2 0,-10 2 0,-9 1-9,0-4-19,-22 1 11,-5-8 12,-3-4-2,0-5 7,3-8 0,5 0 7,6-6 19,8-19 0,8-9-11,2-5-8,27-9-5,10 0-2,3 5-2,7 6 2,5 4-2,-6 10-22,-1 6-21,-5 6-74,-15 8-217</inkml:trace>
  <inkml:trace contextRef="#ctx0" brushRef="#br0" timeOffset="483890.277">6040 9774 441,'22'0'0,"0"-2"0,8 2-1,-13 8 1,-4 12 0,-1 5 1,-3 1 1,-5 4-2,-4 1-3,0 1 1,-10-4-1,-5-1-1,-5-6-4,3-4 2,-1-4 6,-1-7 0,8-5 0,2-1 0,6 0 3,3-9-2,0-15 1,0-6 4,14-8-4,14-13-2,6-5 7,8 1-6,7 4 1,5 5 7,3 12 7,3 7 14,-4 12-9,-8 8 0,-5 7-14,-9 0-3,-7 15-2,-6 10-2,-5 14 1,-5 3 1,-7 5-2,-4-1 0,0 0 0,0-5-46,0-5-30,0-4-122</inkml:trace>
  <inkml:trace contextRef="#ctx0" brushRef="#br0" timeOffset="484138.2887">6903 9745 435,'4'0'6,"0"0"-6,2 0 0,13-2 7,5-1 7,10-5 5,7-3-5,8 0-11,0-3-1,-1 0-2,-2 5 0,-10 1-4,-11 8-53,-10 0-84</inkml:trace>
  <inkml:trace contextRef="#ctx0" brushRef="#br0" timeOffset="484319.232">7003 9953 403,'-1'0'34,"1"0"-32,9-2 4,18-13-2,13 1-3,6-8 1,5 5-2,1 0 0,-6 2-25,-1 2-90,-4 0-109</inkml:trace>
  <inkml:trace contextRef="#ctx0" brushRef="#br0" timeOffset="484888.309">7835 9341 202,'0'-11'192,"0"5"-151,0 4 7,0 2 11,0 0-11,0 0-26,0 0-22,0 17-2,0 11 2,0 7 1,0 8 0,0 8-1,0 0 0,0 3 1,3 6-1,-3-2-1,0 2 1,0-4-20,0-10-27,0-3-14,0-7 0,-1-6-15,-6-9-42,-2-1 114,1-8 2,-1-2 2,-1-3 6,2-3 14,-1-1 13,-1-1-5,1-2-7,4 0 11,-1 0 1,-1 0-18,4 0 3,2 0 7,1 0 5,0 0-5,0 0 2,3-4-15,13-5-11,9-4-1,2-4 0,7 7 0,1-2-1,2 2 1,6-3-2,-5 4-2,-7 4-47,2 0-102</inkml:trace>
  <inkml:trace contextRef="#ctx0" brushRef="#br0" timeOffset="495137.6316">10732 9440 132,'0'-7'62,"0"-3"-49,0-2-12,-3 0 15,0 1 2,2 1-11,1 4 1,0-1-4,0 2 2,0 1 5,0-1 6,0 3 3,0 0 9,0-1-1,0 0-4,0 1-7,0 2 1,0 0-2,0 0-3,0 0-8,0 12-5,0 17-5,0 14 5,3 12 3,3 9 4,0 8-1,2 8-3,-3 11 9,2 7-5,0 4-3,0 0-1,2 1 0,-2-1 0,1 0-1,-4-6 0,1-6 1,-1-6-1,-2-13-1,-2-4 0,3-9 1,-3-4-2,0-7 1,0-3-1,0-9 0,0-5 1,0-7-1,0-1-1,0-6 1,0-3 0,1-1 0,-1-4-2,0 0-28,0-7-36,0-1-107</inkml:trace>
  <inkml:trace contextRef="#ctx0" brushRef="#br0" timeOffset="496741.3245">10707 9389 192,'0'-17'25,"0"-2"-21,0 10 10,3-2 18,6 2 4,-2 1-8,1 2-12,-2 1-6,-2 0 1,0 2 1,-2 2-1,-1 1 0,-1 0-2,0 0-3,0 0-2,0 0 1,0 0 1,0 0 3,0 0 0,0 0-2,0 0-4,2 0 0,9 0-3,5 0-1,5 0 1,7 0 1,4 3 0,5 0 1,6 2-1,3-2 0,7 0 0,-1 0 0,3-3 2,3 0-2,2 0-1,7 0 1,0 0-1,-1-5 2,1-1-1,0-5-1,0 2 0,0-2 0,2 1 0,-5 3 0,0-1 0,-7 3 0,1 2 0,-8 0 0,-1 2 0,-5-1 1,6-3 0,-3 0 0,5-2 1,0 2-2,2-2 1,0 0-1,-2-1 1,6 2 0,-7 0-1,-3-1 1,-6 1-1,-11 2 0,-4-1 0,-8 2 0,0-2 0,-3 3 0,-1-1 0,-1-1 0,-3 2 0,3 1-1,-2-2 1,2 0 0,2 0-1,2-1 1,-1-1 0,3 1-4,-2 3 2,-3-2 0,1 1 1,-2 0-1,-2-1 2,-3 1 0,-3 1 0,-2 1 0,-2 0 0,-1 0-1,-1 0 1,2 0-3,1 9 3,3 10 8,-3 9 6,6 5 4,0 9-3,1 5-5,-1 10-6,-1 1 0,-1 6 5,0 6 1,-2-3-6,-1 8-3,-2 1 0,1-3 0,-2-6-1,-1-3 1,2-7-1,-2-4 0,0-4 0,0-4 1,0-1-1,1-2 0,1-1 0,-1-1 0,2-4 0,2 5 0,-1-2 0,1 0 0,-2-1 0,0-4 0,0-9 0,-2-2 0,1-1 1,-2-5-1,1 2 0,-1-5 0,0-1 0,0-2-1,0-2-3,0-4-25,0 3-22,0-2-27,0-3-128</inkml:trace>
  <inkml:trace contextRef="#ctx0" brushRef="#br0" timeOffset="498383.6742">10822 11226 69,'-3'0'121,"3"0"-121,0 0 9,0 0 23,0 0 17,0 0-16,0 0-9,0 0 2,0 0-4,0 0 0,0 0-7,0 0-3,0 0-3,0 0 2,0 0-2,0 0-3,0 0-1,0 0-2,0 0 1,0 0 1,0 0-2,0 0-1,0 0-2,1 0 0,11 4 0,4-1 1,5-1 2,3-1-2,6-1-1,9 0 1,2 0 4,10 0 16,-2 0-15,4 0-5,-1-4-1,4-2 0,3-3 3,-1 1-3,-1-1 1,0-2 0,-2-1-1,-2 0 0,1 1 0,0 0-1,4 2 1,-1-2 0,-1 2 0,-2 0 0,-5 1 0,2 1 1,-2 4-1,-6-1 0,5 1 0,-6-1 0,0 4 0,1-3 0,-4 1 0,-4-1 0,-3-1 1,1 1-1,-3-1 0,1 1 1,-3 0-1,-1 2 0,1 0 1,-1-1-1,0 2 1,0-4-1,-2 1 0,2-1 0,-3 1 0,3-1 0,0 0 0,-1 0 0,1 0 0,1-2 0,2 1-1,-3 0 1,0 2 0,6-3-1,-7 3 1,2-2 0,-3-1 0,-7 3 0,0-3 0,-3 2 0,-2 1 0,-3 1-1,-1 2 1,1-2 0,0 2 0,0 0 0,4-1-1,-1-1-1,2-1-8,1 1-9,1-2-10,1-2-9,1 2 2,-4-1-20,3 2-36,-3 0-37</inkml:trace>
  <inkml:trace contextRef="#ctx0" brushRef="#br0" timeOffset="499342.2079">13289 10708 81,'-5'-1'14,"-1"1"3,2 0 9,-1 0 4,4 0-17,-2 0-11,3 0 7,0 0-2,0-1 2,0-1-5,0 1 13,0-1 10,0 0-8,0-1 3,-1 0 3,-1 2 1,1-2-14,-1 3-11,2-2 5,0 2-1,-1-1-4,1 1 1,-2-1-1,0 1 1,2 0-1,-2 0-1,1 0 0,0 0 0,-1-1 0,1 1-16,-1 0-16,1 0 4,1 0 2,0 0 3,0-2 16,0 1 7,0 1 1,0 0 2,0 0 11,0 0 15,0 0 7,0 0-2,0 0-7,0 0-9,0 0-5,0 0-6,0 0-5,0 0-1,0 6-1,1 5 3,4-2 1,1 4 7,-1 2 5,2-3-3,-3 3-6,1-2 5,2-2-6,-4 2-2,0 0-2,-1 1 2,1-1-3,-2 1 0,2-2 0,-2 0 0,-1-1-1,0 0 0,0-1 0,0-5 2,0 3-2,0-2 0,0 1-2,0 0 2,0 1-2,0 0-21,-5 6-41,-1-5-80,-5-4-89</inkml:trace>
  <inkml:trace contextRef="#ctx0" brushRef="#br0" timeOffset="501473.8827">11933 9377 6,'4'-5'1,"1"2"4,-2 2 5,-1-2 9,3 2 1,-2 0-4,-1-1-3,3-1 6,-1 1 5,-1-1-6,0 3-4,0-2-2,-3 2-4,0 0-1,0 0-1,0 0-1,0 0-1,0 0-1,0 0-2,0 0-1,0-1-2,0-2 0,0 0 2,0 2 0,0-1 0,0 0 4,0 2 8,0 0 8,0-3 9,0 1-6,0-1-3,0 2 6,0 1-8,-2 0-2,2 0-3,0 0 0,0 0-4,0 0-2,0 0-5,0 0 0,0 0 0,-1 0 1,1 0 0,0 0-1,0 0 2,0 6-2,0 11-2,0 5 3,-2 3 2,2 6 3,0-6-3,-1 5 1,1-2-3,0 2-2,0 0 0,0 1-1,0 1 4,0 1-4,0-2 0,0-1 0,0 1 1,0-4-1,0 3 0,0-2 0,0 0 1,0-3-1,0 2 0,3-3 0,0 0 0,-1 0 0,0-4 0,0 1 0,-1-4 0,1 3 0,1-2 0,0 0 0,-2 1 0,3-4 0,-2 2 0,1-2 0,1 2 0,-1-1 0,2 4 0,0-3 0,2-1 0,-3 1 0,2-2 0,-1-1 0,-2-1 0,0-2 0,-1 1 0,2 2 0,-2-3 1,2 3-1,-1-2 0,0 3 0,1-1 1,-1-1-1,2 2 0,-3-1 0,2 4 0,0-1 0,-3 1 0,1-1 0,-2-5 0,3 2 0,-2 0 0,1-3 0,-1 0 1,1 2-1,-1-4 0,1-1 0,1 0 0,-1 1-1,0-2 1,2 3 0,0-1 0,-1 2 0,0 2 0,1-5-1,1 4 1,-1 0 0,2 1 1,-2-2-1,-2-1 0,0 2 1,1 0-1,0-3 0,-2 1 0,-1 2 0,0-4 0,0-1 0,0 3 0,0-1 0,0 1 1,0-2-1,0-1 0,0 1 0,0 3 0,0-2 0,0 2 0,0-2 0,0 1 0,0 0 0,0-3 0,0 2 0,2 1 0,-2-3-1,0-1 0,0-2 1,0 1-1,0-2-2,0-1-18,0 0-19,0 5-24,0-3-44,0-1-89</inkml:trace>
  <inkml:trace contextRef="#ctx0" brushRef="#br0" timeOffset="503813.7249">10817 10297 81,'5'-5'28,"1"0"-18,1-1 14,-1 0 14,0 2-18,-3 1-7,-2 3-10,-1 0-2,0 0 3,0 0 8,0 0 8,0 0 8,0 0 3,0 0 0,0 0-12,0 0-9,0 0-3,0 0-1,0 0-3,0 0 0,0 0-3,0 0 1,0 0-1,0 0 1,0 0 1,0 0-2,0 0 0,2 0 3,0 0-1,1 0 1,1 0 1,3 0 0,4 2 6,1-1-2,4 0-2,4 1-2,2-2 1,1 0-4,6 0 2,2 0 0,-1 0-2,0 0 2,-2-3-2,-1-3 2,-2 1-1,0 1-1,0-1 3,-1-2 5,1 0-2,2-1 3,-1 1-3,0 3 0,4-2-3,-3 0-1,0 2-2,1 0 0,-3-1 1,1 0-2,-5 0 0,4 3 0,-3-1 0,1 1 0,0 0 0,0-1 0,1 0 0,0 0 0,2 0-1,0 0 1,-1 0 0,1-2 0,-2 3 0,-4-1 0,3 0 0,-5 2 0,1-1 0,-2 2 0,-3 0 0,1-1 0,2 1 0,-1-2-1,3 0 1,2 2 0,-1 0 0,2 0 0,-1-3 1,2 1-1,-4-1 0,5 1 0,-5 0 0,0-1 0,-3 3 0,-2-2 0,1 2 0,-1 0 0,2 0 0,0 0 0,7 0 0,-3 0-1,2 0 1,1-3-1,-2 3 2,-1-3-1,2 0 0,0 0 0,1-2 0,-5 0 0,-1 1 0,0-1 2,-4 4-2,1-3 0,4 4 0,-6-1 0,2-1 0,0 0 0,4 1 2,-2-1-2,1 0 0,1-1 0,0 1 0,1 0 0,-3-1 0,1 1 0,-2-1 0,1 2 0,-2-1-2,-1-1 2,0 2 0,1-2 0,1-1 0,0 1 0,-1 3 0,-1-3 0,1 2 0,-2-1 0,0 1 0,-1-4-1,-1 3 1,2 0 0,1 1 0,4-1 0,-4 0 0,4-1 0,-2-2 0,-1 3 0,0-1 0,-2 0 0,4 0 0,-2 0 0,2 0 0,-1-2 0,-2 2 0,0-2 0,-2 2 0,0 0 0,-1 1 0,-1 1 0,-1-1 0,-1 2-1,-1-1 1,1 1 0,-2-1 1,-1 1-1,-1 0-1,0 0 1,1 0 0,-3 0 0,1 0 0,-2 0-1,0 0 1,0 0-2,0 0-3,0 0-15,1-1 1,2 1 0,1 0 0,1 0-8,-1-2-16,0 2-5,-2 0-5,-2 0-47</inkml:trace>
  <inkml:trace contextRef="#ctx0" brushRef="#br0" timeOffset="504940.1288">12140 11044 11,'0'0'36,"0"0"5,0 0-5,0 0 5,0 0-1,2 0-10,-2 0-3,2 0-4,0 0-6,-2 0 1,2 0 6,1 0-3,-3 0-7,0-1-4,0 1 0,0 0-1,0 0-5,0 0 2,0 0-1,0 0 1,0 0-4,0 0 5,0 0 0,4 4-4,1 3-2,2 6 8,-1 0-7,-1 5-2,0 6 0,-5-3-40,0-4-153</inkml:trace>
  <inkml:trace contextRef="#ctx0" brushRef="#br0" timeOffset="535625.8746">11084 10333 70,'3'-9'13,"4"1"-1,1 3 25,-2 1 8,0 2-8,-6-1-13,4 3 2,-1-1 8,-1 1 5,-1 0-11,-1 0-9,0 0-6,0 0-1,0 0-4,0 0-4,0 0-2,0 0 0,0 0-2,0 0 1,0 0 2,0 0 3,0 0 0,0-2 1,0 2-1,0-2 0,2 2 1,-2-3 1,0 0-6,0 2-2,0 1 2,1 0 0,-1 0 2,0 0-1,0 1 6,-9 16-9,-11 6 2,-9 13-1,-4 3 0,-4 4 0,1 0-1,-1-4 0,6-5-2,5-6-11,4-3-4,3-8-5,4-5-19,4-5-47,7-1-53</inkml:trace>
  <inkml:trace contextRef="#ctx0" brushRef="#br0" timeOffset="536067.2946">11274 10411 5,'15'-8'7,"-1"3"9,-5-2 16,4 2 7,-5 0-11,-2 1 7,2-1 2,-5 2 1,2-2-3,-2 2 10,4-1-8,-3 0-10,1-1-5,-2 4-4,-3 1-5,0 0-4,0 0 2,0 0-2,0 10-5,-12 13-1,-11 7 5,0 7-2,-7 2-5,0 0 2,-3 6 1,-4-3 1,-1 0-5,1-4 0,1-4 0,7 0-11,1-6-20,6-2-19,6-6-47,5-1-27</inkml:trace>
  <inkml:trace contextRef="#ctx0" brushRef="#br0" timeOffset="536525.2486">11481 10464 33,'10'-12'68,"0"-3"-55,4 3-10,3 1 45,1 0-12,2-1-13,-3 2 0,1 1-1,-5 0 3,-1 3 7,-6 1-9,-1 3-3,-4 0-11,-1 2 1,0 0 6,0 0 2,0 0-9,0 0-4,0 16 2,-9 6-2,-7 9 12,-6 7-3,-3 5-5,-10 2 4,-5 4-2,-6-2 3,0 1-4,1 0-7,4-1-1,5-2-2,8-1 0,1-5-1,4-5-3,4-6-14,6-5-9,6-4-2,5-6-14,0-5-52,2-1-59</inkml:trace>
  <inkml:trace contextRef="#ctx0" brushRef="#br0" timeOffset="536961.3011">11824 10609 71,'15'-20'67,"1"3"-61,6 1 0,-3 2 13,5 1 1,-2 1-10,0 2 3,-5 3-1,2 0 8,-5 1 6,-3 3 2,-8 3 22,-1 0-19,-2 0-6,0 9-7,-18 13-9,-7 12 3,-5 2-3,-10 5-3,-5 2 1,-5 1-3,1 1 2,2-1-5,3-3 2,7-2-2,1-2 0,6-8 1,8-2-2,4-4 0,8-6-8,5-2-12,5-5-9,0-3-11,0-3-19,8-2-1,5-2 7,2 0-35</inkml:trace>
  <inkml:trace contextRef="#ctx0" brushRef="#br0" timeOffset="537314.3004">11987 10758 114,'14'-9'69,"-1"3"-54,3-2 7,-3 5 19,1-1-3,-4 2-24,-2 2 10,-1 0-15,-1 0 0,-3 0 0,-2 9 3,-1 0-1,0 5-4,0 2 11,-4 3-8,-9 2-6,-2 1-1,-3 6 0,-4-3 6,-3 4-2,0-3-1,2 2-4,-1 1 0,2-3-2,2-2-3,-4 1-21,10-4-43,-3 4-94</inkml:trace>
  <inkml:trace contextRef="#ctx0" brushRef="#br0" timeOffset="539457.3026">14476 10227 346,'-1'0'17,"-1"-3"-13,2-2 26,0-7 3,14 1-13,11-7-3,6-3-1,8-4 6,-2-6 4,8 2-4,-2-3-4,-4-1-10,-8-1-7,-4 8 2,-6 3-3,-10 5 1,-7 7-1,-4 8 0,0 1 0,-15 2-11,-13 0 10,-7 5-2,1 12 1,0 1 2,7-3 0,8 2-2,8 1 1,8 1-2,3-2 0,9 5 1,18-3-5,11 0 0,5-2-4,4 3 6,2-1-1,-7-2-6,-9 0-3,-9-2-3,-14-1 6,-10-2-2,0 5-5,-26-1 19,-10 0 1,-3-4 4,-8-3 0,9 2 3,8-5-1,11-3-4,11-3-3,8 0-7,8 0-38,22-3-10,16-9-19,10-5-20</inkml:trace>
  <inkml:trace contextRef="#ctx0" brushRef="#br0" timeOffset="539773.929">15259 10101 208,'1'-9'53,"-1"4"13,-10 4 4,-18 1-33,-8 0-30,-6 9 6,4 11 8,3 2-5,7 2 1,7 1-8,12-1-4,4-2-3,5-3-1,0-5 0,17-4 1,11 0-2,9-7-7,7-3 2,5 0-12,-2-14-1,0-4 0,-5-9 11,-11 3 7,-10-5 2,-13 2 3,-8 1 16,0 1 5,-24 6 3,-8 7-18,-5 5-7,-5 7-4,4 0-12,5 12-75,6 3-269</inkml:trace>
  <inkml:trace contextRef="#ctx0" brushRef="#br0" timeOffset="541423.2778">16482 10222 101,'-3'0'27,"3"0"8,0 0 18,0-6-14,0 0 14,-3 2 0,0-1-14,0 0-8,2-1-5,-4 2 10,4 1-5,-1 1-2,1 0-7,1-3-3,0-4 0,9-7-9,13-4-4,8-8-4,9-1-2,1-5 0,2-3 0,1-2-1,-3 2 1,-4 0 0,-12 5-1,-8 8 1,-8 5 0,-8 5-2,0 4-2,-14 7-6,-5 3 5,-5 0-1,0 13 5,2 5 0,4 1 1,9 4-2,6-1 0,3-1-2,5 1 2,15-4 0,9-2-1,0-1-3,-1 1-3,0-4-2,-7 1 1,-5-1-2,-12 5-1,-4 2 5,-1 1-5,-21 5 12,-5 0 1,0 3 9,2-5-4,5 0 4,7-2 5,8 0-13,5-6 0,0 0-1,20-2 2,13-7 10,9-1-1,7-5-8,4 0-3,0-3 0,5-8-2,-5-3-9,1 0-15,-9 2-34,-7-1-40,-6 0-76</inkml:trace>
  <inkml:trace contextRef="#ctx0" brushRef="#br0" timeOffset="542061.1373">17246 10185 255,'-6'0'30,"6"0"-23,0 0 32,0-2-10,6 2-5,6-2-1,7-3-12,-2 0-4,3-2-3,-1-5 5,3 0-4,3-3-1,-3-7-1,-6 3 1,0-3-1,-9 3-1,-4 0-1,-3 6-1,0 6 3,-4 4 10,-14 3-11,-3 3-1,-6 16-1,3 9 1,2 3 4,10 5-1,3 0 0,5-2 0,4-4-1,0-7-3,21-7 0,3-5 0,11-11 0,3 0 0,5-7 1,0-13-1,3-9 0,-1-4 0,3-2 1,-2-6 1,-1 6-1,-5 0 2,-4 6 3,-2 8-3,-5 8 0,-3 10-3,1 3 1,-3 2-1,-3 16-1,-5 6 1,-1 8 0,-6 0-2,-7 3-4,-2 2-23,-11-2 6,-19 1-2,-8-3-14,-6-9 13,2 0 26,-2-7 2,3-7 2,13-5 5,7-1 2,14-4 3,7 0 6,16-7-13,23-10-7,15-3-3,11-6-19,8 0-37,6-3-24,6-2 25,-5 1 25,0 6 19,-14-2-58</inkml:trace>
  <inkml:trace contextRef="#ctx0" brushRef="#br0" timeOffset="542315.4922">18514 9714 195,'0'-58'103,"0"6"-52,3 12 25,10 11-2,-4 12-19,-1 8-17,-3 6-12,-4 3-20,-1 16-3,0 23 4,0 18 25,-11 14-9,-4 5-15,-1 1-4,1 0-3,-3-2 0,3-9-1,4-4-12,6-13-22,5-13-33,0-8-19,0-12-42,0-13-105</inkml:trace>
  <inkml:trace contextRef="#ctx0" brushRef="#br0" timeOffset="542467.3802">18508 9956 359,'7'-20'87,"7"3"-53,6 1 7,8-1-8,8 5-26,4-3-7,6 3 0,-5 4-12,1 5-81,3 2-203</inkml:trace>
  <inkml:trace contextRef="#ctx0" brushRef="#br0" timeOffset="554846.4265">19948 9905 45,'-4'0'334,"-2"0"-305,0-7-27,2 3 34,4 2 14,0 0-25,0 2-5,0 0-9,0 0 2,0 0 5,0 0-3,0 0-3,0 0-4,0 0-3,-9 7-4,-12 15-1,0 9 0,-4 2 0,1 4 1,6 0-2,3-7 2,2 1-2,7-7 1,4-5 0,2-4-2,0-5 2,5-3-1,12-7 0,3 0-1,5-15-2,5-7 3,0-8-2,0-4-2,-6-2-6,-5-6-7,-3 5-7,-9-1-6,-7 2 10,0 5 0,-10 1 2,-12 9 12,-5 4 7,-4 4 5,2 7 4,4 1 9,7 4-1,8-1 3,4 2-11,6 0-6,0 0-3,9 0 0,21 0 0,5-3 5,10-4-3,4-3-2,-1-7-3,6-5 0,1-2-6,0-5 1,-7-1-4,-5-4 7,-13 0 2,-12-1 1,-6 1 0,-8 5 2,-4 3 3,0 11 1,0 6 12,0 9 3,0 0-12,-10 20-7,-6 23-1,-8 19 1,-4 18 2,-2 12 7,-3 17 7,-2 14 3,3 6-9,-1 4-9,1 4 0,7-4-1,0-16 0,2-8 0,2-16 0,4-14-9,-4-9-20,4-12-27,2-15-26,4-14-56,1-14-59</inkml:trace>
  <inkml:trace contextRef="#ctx0" brushRef="#br0" timeOffset="555035.163">19741 10535 439,'-14'-4'19,"11"-3"-13,3-2 22,3-3 10,25-8-30,19-8-8,13-2-1,10-2-16,5 3-49,6-4-123</inkml:trace>
  <inkml:trace contextRef="#ctx0" brushRef="#br0" timeOffset="556377.6686">21213 10107 218,'18'-15'25,"5"-5"-4,11-5 33,5-8 6,8-1-13,5-5-15,4-5-4,5-4-12,-4-2-3,-4-6-3,-5-7 3,-5 0-5,-2-7-1,-2-2-2,-8-6 4,-4 5 3,-6 6-11,-11 11 6,-4 15 4,-6 16-2,0 13 7,0 7-2,-4 5-9,-13 5-5,-13 29-3,-4 24-1,-9 20 4,3 15 3,1 3-2,6 5-1,6-7 1,10-9-1,13-12 0,4-20 0,18-13-1,16-12 0,14-14-7,13-12-5,12-2 5,11-19-4,1-15-12,3-7-2,3-10 1,-7-10-12,-1-3-15,-15-1 1,-11 6 24,-19-1 22,-16 4 5,-15 5 5,-7 8 24,-1 8 29,-14 12-16,-3 7-11,3 12-5,0 4-8,-1 13-17,-2 23-1,-4 13 2,-4 13 1,7 3 0,-1 7 0,4 1 0,1-4-1,3-2 0,-1-12-1,4-11-1,1-8 0,4-14 0,4-10-1,0-7 0,0-5-11,6 0-4,13-14 13,10-14 3,5-10-8,-4-3-7,8 0 2,-5 5 3,-3 4 9,-7 11 1,-3 13 1,-3 8 0,-5 0 1,-2 15-1,0 16 6,1 6 13,1 1-10,1-2-5,8-6-1,-1 0-3,8-7 1,8-9-1,-2-6-1,6-6-11,-2-2-33,-4-2-57,-2-10-59,-4-5-51</inkml:trace>
  <inkml:trace contextRef="#ctx0" brushRef="#br0" timeOffset="556767.1436">23005 9836 99,'-5'0'159,"4"0"-152,1 6 25,0 6 11,0 0-16,8-3-5,5-3 2,2-2 0,3-3-11,-1-1-1,8 0-1,1-5-5,3-12-2,4-5-3,-8-1 0,-3 0-1,-7-4 2,-3 3 0,-6-2-1,-6 9 2,0 2 5,-2 8 17,-15 7-11,-3 0-4,-12 10-10,-6 16 0,4 13 7,6 2 9,6-1-2,14 2-6,6-6 4,2-3-6,19-10 1,16-1 6,17-11-3,7-8-5,10-3-5,8-7-7,3-14-22,-5-4-25,-1-1-34,-13-6-79,-10 1-80</inkml:trace>
  <inkml:trace contextRef="#ctx0" brushRef="#br0" timeOffset="557208.4675">21476 9444 277,'-37'-2'53,"4"0"3,3 2 12,8 0-14,7 0-27,9 0-6,4 0-7,2 0-9,0 0 3,0 0-4,18 0-3,17-4 0,15 1 1,23-5-1,9-3 1,6 0-2,-4 5-4,-10 6-73,-5 0-144</inkml:trace>
  <inkml:trace contextRef="#ctx0" brushRef="#br0" timeOffset="558800.04">3729 12320 570,'5'-15'6,"-5"-4"-6,0 13-2,-12 6 0,-7 0-2,-4 28 2,-14 11-3,4 14 5,-4 5-2,1 2 2,3-4 0,11-1 0,8-10 0,10-10 0,4-5 0,12-10 0,19-7 5,17-13-4,17-6-1,10-25-6,10-11-29,9-4-25,-5-5-47,-6-3-29,-6-4-81</inkml:trace>
  <inkml:trace contextRef="#ctx0" brushRef="#br0" timeOffset="559219.8922">4275 12080 217,'-15'-26'166,"-1"3"-130,7 7-1,4 9 25,4 4-10,1 3-25,0 0-18,0 0-7,0 20-4,0 19 4,-3 15 2,-10 13 5,-4 6-1,1 1-1,-1 2-1,-1-9-2,3-9-2,1-11 1,3-10-1,6-14 0,-2-9-1,6-9-5,1-5-9,0-5-15,8-19 14,11-10 14,1-8-2,6 0-5,-5 2-1,4 7 6,-3 10 4,-5 13 0,-5 7 3,-5 3 3,-2 11 4,1 13 10,4 8 10,-1 2-17,4-1-10,2-4-3,8-8 0,2-4-1,1-9 1,2-7-9,3-1-26,1-1-49,-1-13-85,-1-5-109</inkml:trace>
  <inkml:trace contextRef="#ctx0" brushRef="#br0" timeOffset="560539.1328">4633 12607 326,'0'0'59,"0"-2"-23,0 1-8,0 1-1,0-1-11,0-4-7,11 0-6,5-4 0,11-2 0,-2 2 3,2-7 2,6 1-4,-2-2-2,-1 1-1,-6-4-1,-6 0 2,-6 1-2,-5 3 0,-7 2-4,0 0 4,0 5-8,-18 4 3,-4 2 5,-6 3 0,-5 8-2,-1 15 2,7 7 1,4 4 1,7 6 1,11 1 2,5-1-1,1-7 3,22-2 0,8-7 12,13-11-8,11-8-4,3-5-1,5-2-6,-4-14-14,-2-4-22,-3 3-44,-9-1-81</inkml:trace>
  <inkml:trace contextRef="#ctx0" brushRef="#br0" timeOffset="561327.9028">5234 12612 80,'0'0'248,"0"0"-212,0 0 38,6-3-22,0-5-26,4-5-7,1-2-3,4-2-5,3-4-9,3-5 1,-1-3-3,3-3 0,-5 0 0,-6 4-1,-6 6-4,-3 6 1,-3 5-3,0 7-7,0 4 2,-6 0 4,-6 1 2,-6 17 1,1 3 3,4 1 0,7 2 0,6-4 2,0 0-2,10 0-2,18-3 0,0-3 1,9-1 2,5-3-8,-3 2 6,-5-2-13,-9 3-1,-14 1-2,-7 5-9,-4-2-8,-13 2 26,-12-2 10,-4-2 6,1-3 9,6-5-6,7-3-6,4-1 3,7-3-3,4 0-1,0-7 3,16-10-5,11-11-13,7-4 11,8-5-3,3-2-12,-1-4 12,6-3-11,-3 4-30,-6 7 9,-10 8 31,-9 9 6,-13 11 6,-9 5 4,0 2 30,-13 0-17,-16 15-21,0 7-2,-1 4 15,9 0-12,9 1 2,9 0-4,3-2 4,18-1-1,15-3 4,10-1 1,5-3-5,-1 0-2,-8 2-1,-13-2-1,-17 0 0,-9 5 2,-17 2 0,-26-2 18,-18 4-15,-15-4-5,-9 4-25,-2-8-124</inkml:trace>
  <inkml:trace contextRef="#ctx0" brushRef="#br0" timeOffset="562633.8864">7128 12218 92,'8'-22'239,"-8"-1"-193,0 5 9,0 11 10,0 5-6,0-1-25,0 3-17,0 0-13,0 0-4,0 19-3,0 10 3,0 10 2,0 7 2,-6-5-3,-4 3-1,-3-2-1,0-1-2,-3-4-9,1-6-1,7-8-3,-1-10 2,5-4 0,3-6 1,1-3-4,0 0 1,0-3 5,11-12 11,15-9 4,3 0-2,7-2 3,8 2-1,8 6-1,3 4-1,-1 7 1,-6 7-2,-4 0 0,-14 3-1,0 12 0,-11 5-2,-14 5-11,-5 4-30,0-1 13,-18 0 11,-18-2 1,-5 0-21,-6-4 35,-7-4 3,4-4 1,1-5 0,7-4 4,9-2-2,12-3 4,9 0 1,8 0-7,4 0 0,0-3-5,4-2 5,15-3-5,8 2 5,0 3 0,7-1 0,1 2-1,-1 0-8,0 1-33,2-2-36,0 1-10,3-1-11</inkml:trace>
  <inkml:trace contextRef="#ctx0" brushRef="#br0" timeOffset="563825.6439">7883 12446 190,'0'-12'39,"0"4"-3,-9 5 21,-1 3-12,-5 0-20,-4 18-17,4 8-5,0 4 5,4 2 1,5-1-6,6-4-1,0 1-2,0-6 0,14-5 0,5-5 2,5-7 6,6-5-3,1 0-5,6-11 0,1-10-5,-5-1-7,-8-2-2,-1-3-7,-15 6 10,-9-3 10,0 4 0,-17 0-1,-14 6 2,-7 2 2,-3 7 2,-4 5 0,10 0 0,2 1 1,10 10 5,10-1-8,11 3-2,2 0-5,11-2 0,16 1 5,7-4 6,8-4-4,11-1-2,1-3-5,13 0 1,-2-3-4,1-9 0,-4-4 8,-6 0 0,-9-1 4,-13 3 1,-15 0 5,-10 6 6,-6 0 16,-3-1-7,0 4-6,-12-1-2,-3 4-14,-7 2-3,-4 0 0,0 6 1,1 8-1,5 4-2,1 3 0,5 3 2,2-2-1,6-1 0,3-2 1,3-3-2,0-3 0,3-2-4,11-6-14,2-5-5,5 0 8,-1 0 13,6-9-7,-1-4-6,1-1 1,-6-1 6,-4-1 1,0 2-1,-9 4 6,0 3 4,-4 6 0,-2 1 2,-1 0-2,0 3 2,0 11 16,0 2 1,0 2-10,3 0-6,6-4 1,-3-1-4,4-3-2,1-6 1,4-4 1,0 0 4,4 0 15,3-16-6,5-5-9,6-2 0,2-9-2,2-2 5,3-3 1,3-2 2,-1 0 3,-8 0-6,-4 8-5,-9 7 1,-15 12-2,-6 7 2,0 5 1,-6 0 3,-15 18-6,-5 8-1,9 1 0,4 3-1,10-3 0,3-1 0,0-5 1,10-4-9,12-4-8,8-3-2,-1-5 0,-1 1 8,-9-2-7,-7 3-15,-8 2 0,-4 5 5,-7 4 8,-16 3 20,-7 1 5,4 7 12,-2-4 0,5-1 13,13-2-20,4-5-1,6-1-7,6-4-1,18-4 3,11-8 11,10 0-5,6-3-10,7-11-18,3-5-65,0 3-46</inkml:trace>
  <inkml:trace contextRef="#ctx0" brushRef="#br0" timeOffset="564349.803">9530 12529 67,'7'-11'180,"-4"4"-135,0-3-7,-1 4 19,-2 0-18,0-2-16,0-1-10,0 2-2,0 0 0,-5 4-3,-8 3-7,-10 0-1,-5 3-3,-9 14 3,0 6 1,1 2 1,0 2 3,5-1-2,10 1-1,9-5-1,7-4-1,5-4-3,5-5 0,18-7-7,12-2-4,5-11 0,5-14-20,7-6-50,-3-4 7,-4-6 15,-3-3 14,-6-6-2,-11-1 8,-8 1 42,-10 0 4,-7 0 50,0 5 2,-4-2-12,-11 6 5,0 6 20,1 10 2,5 7-26,2 11 18,7 6-20,0 1-20,0 11-19,0 18-3,0 14 19,0 6-2,0 5-6,0 3-1,5-1-5,-1-3-4,-1-4 0,1-6-2,2-6-2,2-11-5,2-7-29,5-8-34,9-6-62,10-5-122</inkml:trace>
  <inkml:trace contextRef="#ctx0" brushRef="#br0" timeOffset="565879.1275">11378 12402 229,'0'-19'148,"0"8"-137,-7 2 19,-3 2 20,-7 4-26,-5 3-12,-3 0 0,-3 0-6,0 10 3,1 10 1,5 2-6,3 6-1,3 3-2,7 2-1,5-4-1,4-1-1,3-3 2,16-4 0,8-6 2,9-7-2,7-8-4,12 0 2,6-6-1,5-13-2,1-6-7,-6 0 1,-7-2 4,-11-2 7,-8 4 0,-8-1 0,-13 4 0,-8 4 3,-6 5-1,0 5 5,-9 4 14,-8 4-12,-9 0-7,3 17-2,-3 6 0,-3 4 0,4 2 0,4-1 0,6-5 0,7 1-2,6-7 2,2-5-1,0-2 0,0-3-4,10-7-10,8 0 6,3 0 6,1-12-2,-2-2 1,1 1 2,0-1-2,-6 0 0,-1 3 1,-5 1 3,-2 6-1,-3 4 1,0 0-1,4 0-1,-1 7 2,4 6 3,4-1 3,1 0-5,5-3 0,4-1-1,3-4 1,4-4 0,-2 0-1,-2 0-2,2-10-11,-3-6-33,-6-1-1,-3-2 8,-6-1 35,-1-2 4,-5 3 1,-3 2 10,0 3 14,-1 5 9,0 6-7,-1 0 2,1 3-15,-1 0-14,0 11 1,-1 11 2,0 6 7,0-2-4,0-1-4,0-2-1,0-7 0,2-2-1,1-6 0,1-4 0,2-4 0,3 0 0,6 0 1,2-12-1,2-7-4,2-3-5,3 1-4,-3-2-5,0 4 6,-3 4 9,-2 6 3,-7 5 0,-3 4 0,-2 0 0,2 16 7,0 5 14,2 6-8,2-3-5,5 0 5,0-6-10,6-7-1,3-3 0,5-8-1,3 0 2,1-9-3,1-10-15,5-6-71,1-4-137</inkml:trace>
  <inkml:trace contextRef="#ctx0" brushRef="#br0" timeOffset="567177.3009">14115 12330 260,'-4'-30'58,"1"-4"-46,3-2 38,0-1 4,0 2-1,0 3-14,0 11 8,1 4-10,1 11-8,-2 3-13,0 3-5,0 0-11,0 13-2,0 21 2,0 12 1,0 9 4,0 1-4,0-3-1,-3-1 1,0-9-1,0-9 0,1-8-7,2-12-3,0-8 0,0-5-1,0-1 2,0 0 6,0-18-1,2-4 2,10-6 0,5 3 2,4 3-1,2 5-1,5 8 0,9 4 0,4 5 0,1 0 1,2 5-1,-4 12 1,-7 1-2,-7 1-22,-10-1 0,-12-1-2,-4 0-5,-3-2-2,-23-1 18,-10-2 9,-13-2 4,-2-3 3,-6 0 0,5-2 7,3-1 10,4 4-5,12-3-3,15-2-6,11 4-3,7 2-2,7 1 1,25 0 0,14-5 1,12-5 0,11 0-7,2 0-11,4-3-1,-6-9 0,-1-2-8,-13-1-18,-8-2 10,-3-1 0,-17 1 14,-9 3 19,-12 3 2,-6 2 4,0 3 5,0 4 28,-6 2-7,-2 0-24,4 0-6,1 0 2,3 0-1,0 8 4,0-1 6,14 0 17,2-2-3,8-4-8,4-1-7,8 0-2,-3 0-2,1-9-3,-1-3-1,4-5 1,-5-2-2,-4-3 0,-5 0 1,-2-3-2,-8 1 3,-9 2 0,-4 6-1,0 3 1,-14 7 17,-8 4-9,-6 2-8,-3 14-2,-4 15 5,1 8 4,5 6 1,10 3 2,13-3-4,6-2-3,6-7 2,23-7 3,14-8-1,9-11-1,12-8-3,11 0-3,-4-15-3,2-7-30,-15-1-51,-1-4-122</inkml:trace>
  <inkml:trace contextRef="#ctx0" brushRef="#br0" timeOffset="568398.8148">16678 12434 22,'-23'-25'331,"1"-1"-279,16 11-9,6 13 13,0 2-26,0 0-30,0 7-3,0 17 3,0 9 2,0 7 1,0-2-2,0-1-1,0-6 1,0-3-1,0-7 0,5-9-1,-2-3 0,7-9-5,-1 0-11,5-7 3,2-14 14,3-6-1,1-5 0,3-6 1,1 4-1,-5-2-12,1 8-10,-8 7 13,-7 5 1,-1 10 5,-4 4 3,0 2-6,0 0-19,0 14 25,-4 5 1,2-1-6,0 1-15,2-3-29,0-3 5,0-5-7,0-4-23,0-1-28</inkml:trace>
  <inkml:trace contextRef="#ctx0" brushRef="#br0" timeOffset="568977.0695">16649 12480 80,'-4'-5'153,"2"-3"-104,2-1 10,0-5-16,12-1-33,14-3 4,-1-4 3,9-1-1,2-7 0,3 2 1,4-7-4,-1 0-1,-6-2-4,-1-1-3,-7-4-1,-10 1 0,-3 0-3,-5-1 1,-7 0-2,-3 5 1,0 6 1,0 7 2,-11 8 7,-2 8 3,2 8-2,-3 0-10,-5 30-2,0 19-1,-5 22 1,2 13 2,2 15 0,-3 9 3,-3 12 3,0 10-2,0 8-2,1 3-3,4-3 0,0-7-1,3-18 0,3-10-1,5-25-10,4-12-24,4-21-12,1-14-15,1-13-52,0-16-83</inkml:trace>
  <inkml:trace contextRef="#ctx0" brushRef="#br0" timeOffset="569218.1504">16346 12775 283,'0'-13'0,"28"-3"0,23 1 4,14-7 4,9 3-2,7-3-5,7 0-1,-2-2-12,-3 2-28,-8-2-2,-10 7-41,-13-4-42</inkml:trace>
  <inkml:trace contextRef="#ctx0" brushRef="#br0" timeOffset="569399.0539">17192 12472 12,'5'-12'107,"-4"0"-17,-1 5-15,0 4 11,0 1-24,0 2-17,0 0-30,2 7-14,2 14 2,-1 9 9,-1 1-3,1-2-5,-3-2-3,0 0 0,2-6-1,-2-5 0,0-4-11,0-5-53,0-3-80,0-4-40</inkml:trace>
  <inkml:trace contextRef="#ctx0" brushRef="#br0" timeOffset="569582.9949">17280 12271 301,'6'-2'48,"2"2"-42,3 0-1,2 2-4,0 13-1,3 7-52,1 3-78</inkml:trace>
  <inkml:trace contextRef="#ctx0" brushRef="#br0" timeOffset="570133.8174">17441 12591 338,'11'-8'50,"8"-9"-49,6-2 6,8-10 9,5 0-8,5-9-3,6-2-3,2-5 0,-5-2 0,-4-1-2,-11-5 1,-9 2 1,-11 1-1,-11 5 1,0 12 6,0 9 17,-15 12 10,-2 10-6,-3 2-24,-4 28-4,-4 16 1,2 14 5,1 12-1,6-2 0,9-1 5,9-1-4,1-10-3,17-13-3,15-9 0,10-13-1,6-11 1,5-10 0,7-2-1,4-20-2,5-12-10,7-10 0,-3-11 1,0-6 4,-10-7 3,-8 1 2,-16-5 0,-14 4 2,-11 3 0,-13 4 2,-1 15 3,-3 12 4,-12 13 14,0 14-3,3 7-8,-3 2-8,2 32-4,-5 12 0,3 14 1,2 10 0,1 5 1,4 0 0,1-3 0,4-6-1,3-8-1,0-8 0,0-10-1,2-9-5,6-6-35,0-6-49,1-7-80</inkml:trace>
  <inkml:trace contextRef="#ctx0" brushRef="#br0" timeOffset="570589.1328">18533 12489 292,'6'0'27,"4"0"4,7 0 22,5 0-30,8-8-8,5-5-4,5 0-6,-3-1-3,3-5 1,-2-1-1,-9 1 0,-8-1 0,-9 1 3,-9 0-3,-3 4 1,-4 2-1,-17 7-2,-6 4 3,-6 2-3,-4 7 1,1 14 5,-1 8 8,-1 1-5,10 5 2,9-2-6,14 1-3,5-3 0,8-4-2,19-7 2,9-9-2,6-4 3,3-7 1,5 0-4,-4-1-14,-7-12-18,-5 0-26,-4-1-91,-12-1-60</inkml:trace>
  <inkml:trace contextRef="#ctx0" brushRef="#br0" timeOffset="571587.5756">19328 12439 62,'24'-27'196,"-2"8"-162,-10 1 13,-4-1 11,-6 0-26,-2 1-7,0 2 4,-5 2-12,-13 4-6,-9 4 0,-4 6-7,-5 0 1,-1 20 3,-2 6-4,8 10-2,4 2-1,12 2 2,6-3-2,8-6-1,1-4-1,7-8 1,11-7-3,10-11 3,4-1 3,8-6-3,-2-16-9,3-9-11,-1-9-7,-1-5-2,-11-7 1,-4-4-6,-6-2 3,-8-5-9,-1-1 24,-9 5 16,0 0 4,0 1 31,-16 12 10,4 11-10,-1 12 7,4 13 4,2 10-13,3 5-16,-3 29-17,1 16 0,1 17 19,5 2-14,0-1-2,0 3-2,0-6-1,0-2 0,0-3-24,-7-4-72,-11-12-157</inkml:trace>
  <inkml:trace contextRef="#ctx0" brushRef="#br0" timeOffset="572749.278">20422 12380 264,'-19'-22'96,"5"-3"-33,11 4-8,3 5 0,0 5-13,0 4-2,0 2-8,0 5-11,0 0-16,0 0-5,0 20 0,0 13 0,-11 10 8,1 4-4,2-5-3,5-3-1,3-8 0,0-8-1,0-7 1,11-7-6,7-6-7,4-3-4,4-6 1,2-11-4,6-9-3,-7-3 5,2-5 5,-6 0 5,-5 3-3,-7 2 7,-7 11 3,-4 7 0,0 4 1,0 7 0,0 0-3,0 7 0,0 10 3,0 5 1,5 3-1,9-4 1,1-3 0,6-5 1,3-5-1,6-6 0,3-2 1,6 0-2,-1-15 0,2-2-14,-4-7-4,-6-2 12,-8 1 3,-12-3-1,-7 3 3,-3-2 0,-10 5 1,-13 2 1,-9 7 4,6 9-5,0 4 1,10 0-1,5 11 2,10 4-2,1 1 0,12 0 0,13-5 0,6-4-2,11-5-5,2-2-7,2 0-3,-4-14 3,4-3 8,-8-3 6,-6-1 0,-8 4 4,-9 1 15,-8 6 12,-3 7 14,-2 3-15,-2 0-14,0 7-15,0 20 1,0 9 8,0 7 3,0-1-11,0 2-1,0-5-1,0-6-19,0-8-36,0-8-40,0-10-100</inkml:trace>
  <inkml:trace contextRef="#ctx0" brushRef="#br0" timeOffset="572932.5415">21243 11905 283,'8'-11'30,"-2"10"-28,3 1 3,4 5 6,5 15-11,-2 2 0,6 4-110</inkml:trace>
  <inkml:trace contextRef="#ctx0" brushRef="#br0" timeOffset="573163.1523">21667 11725 69,'12'-29'367,"0"14"-341,-5 7 8,-2 8 4,-2 12-18,-3 25-9,0 18 34,0 15-31,-8 8-6,-5 4-2,-2-1-2,2 1-3,-4-6 0,1-6-1,-2-8-27,1-12-32,4-14-42,7-13-78</inkml:trace>
  <inkml:trace contextRef="#ctx0" brushRef="#br0" timeOffset="573365.7824">21582 12140 479,'0'-3'42,"19"-3"-40,17-3-1,12-1 11,18-1-6,5-3-4,5 0-2,-3-1-2,-4-4-28,-15-6-46,-7-5-62,-8-1 17,-12-3-51</inkml:trace>
  <inkml:trace contextRef="#ctx0" brushRef="#br0" timeOffset="574033.1246">22243 11771 108,'0'-29'127,"0"5"-51,0 8 0,0 10-24,0 6-11,0 0-31,0 0-10,0 14-3,-2 11 3,-2 0 1,4-2-1,0-2-7,0-4-10,-2-7 8,1-2-2,-1-7 5,2-1 6,0 0 3,0 0 2,0-2-5,0-7-10,0-1 0,0 2 6,0-2 3,0-1 1,0-4 0,0 3 1,0-5-1,0 0 5,0-2 7,0 2-1,0 0 5,0 2 5,3 5 3,2 1-2,-1 2-5,-1 5 1,-1 1-2,-1 1-6,-1 0-10,0 15 1,0 17 0,0 11 25,-1 9-15,-13 8-4,-4 10-1,0 2 3,-2 3-6,-4-5-1,6-6-1,6-14-1,4-13 0,4-10 0,-2-11 0,4-9-3,2-3 0,-1-4-5,1 0-1,0-4-2,0-15-6,13-6 1,5-9 7,2 0 2,5 1-3,-4 7 3,0 7 7,-6 10 0,2 8 3,-1 1 4,4 4 6,2 17 1,3 4 6,3 1-9,-1 0 0,1-3-7,4-5-2,0-7-1,0-5 0,-2-6 0,1 0-1,0-9-15,-4-10-31,-3-5-34,-9 4-50,0-5-47</inkml:trace>
  <inkml:trace contextRef="#ctx0" brushRef="#br0" timeOffset="575472.4667">3604 13453 561,'6'-23'7,"-6"15"-3,2 5-2,1 3-2,-1 7-3,3 26 3,-1 20 3,-1 14 13,0 8-11,-1 0-4,1-2 0,0-1-1,0-8-1,1-5-27,-1-10-10,-3-9-16,0-8-26,0-7-55,-7-3-44</inkml:trace>
  <inkml:trace contextRef="#ctx0" brushRef="#br0" timeOffset="575677.1538">3371 14291 163,'-13'3'238,"5"0"-212,5-1 9,3-1 26,0-1-27,0 0-18,6 0 6,12-6-11,15-9-3,9-6-2,5 1-4,9-3-2,5 0 0,-1 4-10,-1 3-51,1 2-98,0 0-222</inkml:trace>
  <inkml:trace contextRef="#ctx0" brushRef="#br0" timeOffset="578869.3228">5137 14110 123,'-7'0'65,"4"0"24,3 0 10,0 0-55,0 0-8,0 0-8,0 0 3,0 0 5,0 0-3,0 0-9,0 0-9,0 0-2,0 0-4,0-3 1,6-4 5,1-6 2,7-12-5,5-9-7,6-12-3,-5-7-2,5-4 0,-4-3 0,1 3-2,-5-4 2,1-2-1,-5-3 0,-6 6-4,-2 5 1,-5 11 1,0 10-1,-9 8 3,-1 8-3,1 7 1,0 10 3,9 1 0,-3 0-3,0 27-3,-6 11 6,0 21 1,-5 9 0,4 4 1,4 8-2,-4 7 1,5 3 0,1-1 0,4-7-1,0-17 0,10-16-1,8-15-5,3-10-2,-2-14 1,7-10-5,2-2 2,11-24 9,5-14 0,1-9 0,4-10-4,-2-8 2,-4 3 2,-6 1 1,-8 15 0,-13 14-1,-7 17 2,-8 9-1,-1 8 0,0 0-1,0 0-9,-10 14 7,3 5-1,1 1 1,4 5-2,2-4 0,0 0-4,9-4-1,10-3-1,4-3-5,1 0-1,1-1 4,-4 2-7,-6-1 1,-5 3-9,-7 6 4,-3 4 3,0 0 17,-4 5 4,-10-5 3,2 1 1,2-3 2,2-3 0,6-2-5,2-5-1,0-2-1,6-3 1,13-7 0,8 0 13,6 0-6,9-9-3,4-9 0,7-4-4,-6-4 0,5-3-5,-9-3 3,-3 0 2,-7-2 1,-6 1 1,-9 8 1,-3 5-1,-9 6 6,-5 8 13,-1 6 1,0 0-7,0 0-6,3 17-6,2 6 12,-1 4 8,3 7-13,-4 0-3,-1 2-1,4-3-3,-3-5-2,0-6-1,3-8-8,0-5-18,-3-7-10,6-2-16,-3-8-3,7-16-66,2-10-26</inkml:trace>
  <inkml:trace contextRef="#ctx0" brushRef="#br0" timeOffset="579170.8089">6381 13626 144,'0'-6'80,"-3"-2"-29,3 5 21,0-1-16,-4 3-23,4 1-16,0 0-8,0 0-7,0 0 0,0 0-1,-3 0-1,3 3-17,-3 10-4,0 2-39,3 4-125</inkml:trace>
  <inkml:trace contextRef="#ctx0" brushRef="#br0" timeOffset="580198.2338">6587 13962 339,'0'-14'73,"0"10"-35,0 1 40,0 3-19,3 0-28,0 0-17,0 0-14,1 0-5,4 14 5,-2 6 0,3 6 0,0 1-2,-5-2 4,1-4-4,-2-4-2,-2-4-7,-1-7 2,0-1-6,0-2-1,0-3 1,0 0 8,0 0 0,0 0 4,0-8-6,1-1-7,4-5 10,4-4 4,3-4 2,6-2 0,4 2-1,4 2 0,1 3 1,3 1 1,-4 7 5,-2 4 5,-2 5-2,-5 0-4,-1 0-3,-7 14 0,-1 6 3,-1 3 8,-1 1-9,-4-3-1,-2-1-3,1-7 0,2-6-3,0-4 1,0-3-1,2 0 0,5 0-4,2-3 5,7-14 1,2-3 1,3-4-2,1-4 0,4-4 0,-4-2-2,0 1-8,-5 4 5,-1 11 6,-8 7 1,-5 6 2,-2 5 6,-4 0 0,0 0 1,0 14 12,4 11-3,1 5-1,4 0-8,0-4-4,4-1-2,1-3-1,2-7-2,2-2 0,0-4 1,3-4-1,0-5-1,3 0-6,3 0-4,-1-16 0,1-3-2,-3-5 5,-1-1 4,0-1 4,-5-1 0,-5 3 0,-4 2 1,-3 10 1,-3 2-1,-3 6 4,0 4 10,0 0-1,0 3-6,0 14-8,0 8 1,-6 4 1,1-2 1,2 4-1,3-6-2,0-6 0,0-2-1,0-8-19,0-4-38,10-3-42,-1-2-177</inkml:trace>
  <inkml:trace contextRef="#ctx0" brushRef="#br0" timeOffset="580382.1287">7630 13551 542,'0'-3'17,"0"3"9,0 0-16,0 0-10,7 0-16,9 11-22,3 9-67,-5 8-184</inkml:trace>
  <inkml:trace contextRef="#ctx0" brushRef="#br0" timeOffset="581134.9652">7816 13808 505,'5'8'8,"4"1"12,2 8 4,-1 5-19,0 5-5,-1 1 2,-5-1-2,-1 2 0,-3-7-6,0-5-15,0-5-2,0-6 11,0-5-1,0-1 1,0 0 11,0-10-1,0-9-15,3-5 8,8-8-2,2 0-16,1-1 3,2 4-5,-2 5 29,-3 10 7,-3 6 10,-2 8 14,-2 0 0,2 0-18,3 14 10,-1 14 18,1 0-21,1 5-8,0-3 1,1-1-8,1-5-2,0-4 0,2-6-2,3-5 0,0-3-1,8-6 0,-4 0 1,7-4-1,5-14-2,-3-3-2,0-4 1,-1-7 2,-4 3 1,-2-2 0,-6 4 0,-9 10 2,-3 3-1,-5 11 6,0 1 8,0 2 4,0 0-9,-3 13-8,-7 6-2,2 5 2,2 4-2,6-5 4,0-2-2,0 1 1,14-8-2,2 0 0,2-4 0,3-9 2,6-1 0,4 0-3,2-8 1,0-9-1,-5-6 0,-4-4 0,-4 1 2,-11-2-1,-8-5 3,-1 3-2,-8 4-1,-17 6-1,-10 8-4,-6 5-7,-6 7-11,-6 0-12,1 13-36,1 7-53,2 0-221</inkml:trace>
  <inkml:trace contextRef="#ctx0" brushRef="#br0" timeOffset="581839.1192">5231 13663 66,'-19'-3'189,"7"2"-143,-1-1 7,4 0 19,1 1-17,8 0-7,0 1-7,0-2 1,0 2-2,0 0-20,0 0-12,8 0-4,12 0-3,13 0 1,17-5 6,10-6-8,17-4-2,7-2-42,-1-8-108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0-01-13T09:41:59.7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1315 127,'2'-2'59,"-2"-3"-21,0 5-12,0-3 9,0 3 3,0 0-8,0 0-8,0 0-8,0 0-2,0 0 3,0 0-1,0 0 5,0 0 7,0 0-6,0 0-11,0 1-8,-2 6 1,-7-1 11,-1 2-11,-1-5 1,5 0-2,3-3 1,-2 0-2,2 0 3,-2-3 2,-4-11-5,0-4 0,-1-8 0,4 6 0,6-5 0,0 3 0,0 1-1,0 5 0,7 3-2,5 6 2,2 3 0,-1 4-4,5 0 1,-1 11 4,2 18 0,-3 8 1,-5 11 1,-8 6 0,-3 1-2,0 11 0,-9-1 0,-9 7-11,-2-4 7,-7-5-10,5-12 8,-3-13-3,5-9 6,4-14 0,5-5 3,1-10 0,4 0-1,0-17-3,0-13-3,2-5-4,4-4 11,0-2-3,0 6 2,13 4-1,-1 12 2,0 7 0,0 5 0,7 7 0,2 1 3,0 15 6,9 1 3,0-1-5,0 1-3,1-5-2,-1-7-2,7-5 0,-10 0-33,4-17-69,-6-9-73</inkml:trace>
  <inkml:trace contextRef="#ctx0" brushRef="#br0" timeOffset="1319.8794">2053 1214 24,'-6'-8'85,"1"-1"-16,-1 3-25,-2-5-13,6 3 14,-4 1 21,1-1-28,-1-1-13,-1-5-9,1 1-3,0 1 12,-6-2-14,2-5 17,0 2-15,-3 0 0,-2-2 0,-5 1-8,-3 2-4,-2 2 2,-5-2 0,0 5-2,-6 3-1,-3 6-1,2 2 1,-2 9 2,2 13 0,-1 7 1,0 17-2,-1 15 0,2 9-1,0 14 3,6 4-2,11 7 2,8 3-1,12 4 3,0-10-3,10-12 0,12-13-2,9-9 0,3-12 1,5-11-1,1-9-1,5-5 0,3-10 2,4-7-1,4-4 0,1-4 0,3-14 0,-1-8 0,-2-11 0,-1-1-1,3-12-2,-7-2 3,-7-4-4,-3-6 2,-17 3 0,-7-8 2,-12 2-1,-6-1-1,-4 5-2,-23 4 2,-9 6 1,-6-1 0,-7 7-1,-5 1 1,-1 9 1,-8 10-4,-5 5-2,-2 12-6,2 8-4,3 12-50,5 26-104</inkml:trace>
  <inkml:trace contextRef="#ctx0" brushRef="#br0" timeOffset="2527.9912">3617 1613 310,'6'-15'113,"-3"4"-67,-3 11-46,0 0-9,0 23 8,-6 11 1,-2 1 3,0-1 0,5-4-1,0-8-1,-1-1 1,2-8 1,0-6-2,-1 1-1,3-8 1,0 0 0,0 0 2,0-9 5,0-13 3,0-13-11,2-8 0,3-11 0,5-6 1,0-3 0,1 0-1,-4 7 0,2-3 1,3 3 5,-4 3-4,1 9 0,1 12 5,-5 15 15,5 3-13,-5 11-1,5 3-8,5 3 0,7 21 0,6 10 8,4 14 10,2 5-10,-1 4-2,-3 2-6,1 5 1,2 1-1,-2 5 1,-5-2-1,-1-8-1,-4-5-21,-3-11-21,-4-7-33,-6-8-48,-8-7-70</inkml:trace>
  <inkml:trace contextRef="#ctx0" brushRef="#br0" timeOffset="2725.375">3741 1673 81,'-10'-10'378,"10"10"-334,0-3-35,0 2-9,3-6-10,21-4 9,14 0 1,9-4-2,3 10-7,-5-2-55,3 7-88,-3 0-51</inkml:trace>
  <inkml:trace contextRef="#ctx0" brushRef="#br0" timeOffset="4020.5308">4330 1857 169,'5'0'21,"7"-2"11,-3-8 30,1-2 27,2-5-37,0-10-18,0 1-13,1-10-9,-2-3-3,4-5-5,-6 3-1,-2-2-2,0 6 0,-5 6 1,-2 11-1,0 4 3,0 11 12,0 5-8,0 0-6,0 0-4,0 0-3,0 0-1,0 12 1,0 5 0,9 5 3,6-1 2,6-2 0,4 3-1,0-5-4,2 5-4,-4-7-2,-1 8-5,-3-6 3,-3 5 2,-5-2-9,-6-1-15,-5-4 15,0-6-9,0 1 22,0-5 7,-2 0 4,1-5 16,1 0 9,-2 0-2,2 0-2,0-10-9,0-7-10,0-5-5,0-10-1,12-5 0,2-5 1,7-5-1,1 2-1,-1 6 1,3 1 0,-3 6 0,-5 6-1,-7 11 1,-3 7 1,-6 4 3,0 4 4,0 0 12,0 0-20,-9 7 1,-3 4 0,3 7-1,6 2-5,3-3 0,0 2 1,6-1 4,13-1 0,7-1-2,1-2-4,13 0 2,0 1 2,-2 2 2,-1 7 0,-13 1 0,-6-2-1,-11-1-3,-7 1-2,-9 0-6,-16-1 10,-8 0 2,0-5 0,3 3 0,2-7 0,7-5 2,9-1-1,6-7 0,6 0-1,0 0-16,17-10-1,14-10 12,12-8-15,-1-2-11,4 0-28,-2-9 27,-4 1 16,-6-1 16,-10 2 2,-2 9 5,-10 7 28,-6 5 17,-6 7 1,0 4-12,0 5-4,0 0-12,0 0 1,0 0-25,0 0-1,1 9-3,1 11 2,1 6 1,8-1 0,-1 1 0,0-4 0,1-3 1,4-4-1,-2-7-1,3 3-2,4-9-5,-2-2-3,1 0 1,-2-7-6,1-7-15,0-10 8,-4-1-14,-2-4-4,-4-2-6,0 12 30,-3 2 17,-2 9 13,-1 4 39,-2-1 12,0 5-19,0 0-21,3 5-18,0 14-1,1 1 2,5 8 5,2 1-5,6 0-3,1 0-2,3-9-1,1-1-1,3-10-1,4-9 1,3 0-32,3-2-49,-3-20-178</inkml:trace>
  <inkml:trace contextRef="#ctx0" brushRef="#br0" timeOffset="5033.2001">5786 1569 297,'-3'-9'144,"3"9"-119,0 0-25,0 0-11,0 0 8,0 9-1,0 12 4,3 2 2,2 6 1,-3-9-1,0-2-1,0-3 0,-1-10-1,-1 0 0,0-3 0,3-2 0,-3 0 1,1 0 0,0 0-1,3-14-5,-1-6 3,3-7 0,0-6-1,4 4-10,1-2-2,-1 15 12,2 5 3,-4 3 0,2 7 1,1 1 3,2 0-2,-1 9 6,3 10 10,-2 3-3,-1 4-3,-1-6-5,-1-1-6,-3 0 1,-1-8-2,-1-5 1,-2-3-1,0-3 1,2 0-1,-1 0 1,2-5 3,1-7 0,4-15-4,-1-2 0,2-5-1,-1 4-7,3 5 0,-4 8 6,4 6 2,-6 5 0,-1 4-1,-1 2-1,3 0 2,5 11 4,-1 6 7,5 5 0,3 2-5,0-7-4,4-4 0,5-4-2,0-9 1,1 0 1,2 0 0,2-16-2,-3-4 1,-4-2-1,-5-2-4,-1 1-10,-11 2 4,-3-1 6,-6 3 2,-2 5 2,0 1 0,0 8 0,0 3 9,0 0 15,0 2-3,0 0-15,0 0-6,0 15 0,0 4 0,0 2 5,6-3-3,-1 1-1,2-2-1,5-5-1,-6 2-32,4-6-45,0-8-144</inkml:trace>
  <inkml:trace contextRef="#ctx0" brushRef="#br0" timeOffset="5207.3754">6546 1196 394,'-5'-8'116,"3"8"-68,2-1-47,0 1-1,0 0-7,11 10-10,7 12-2,4 2-34,4 2-88,-1-1-151</inkml:trace>
  <inkml:trace contextRef="#ctx0" brushRef="#br0" timeOffset="5979.1393">6833 1405 123,'3'0'261,"0"1"-256,5 12-3,-4-1 3,2 5 26,0 0-9,-3 3-16,0-1-4,-2 5-1,-1-4 0,0-4 0,0-4-1,0-7-1,0-5-8,0 0 7,0 0 2,-3-12 0,0-9-11,2-4 1,1-6 4,0 1-5,0 2-7,1 5 12,10 9 6,0 2 1,2 10 3,-6 2 1,4 0 3,4 2 6,-2 15 9,6 0 3,1 2-4,-1-2-1,5 0-14,-3-5-4,6-2 0,-2-3-2,-1-7 0,0 0 0,3-4 3,-4-16-3,2-1 2,-3-4-3,-4-4 1,-5-3 0,-5-1-1,-4 1-3,-4 3-8,0 12 3,0 4 4,-7 11 4,2 2 8,-2 0-8,2 5 0,-2 15 5,-4 13-3,4 9 1,2 3 7,5 8 0,0 7 6,2 19-7,13 13 9,9 15-15,-2 11-1,6 4-1,-1 6-1,-3-5-21,-3-14-15,-5-8-2,-8-18 3,-7-13 8,-1-13 16,-3-18 9,-11-12 2,-3-12 2,1-10 15,-2-5 5,-3-8 1,-3-23-17,4-10-4,-5-5-3,0-13 2,0-7 0,-4-9-1,6-6-2,6-1-4,11-4-3,6 3-6,4 7-30,22 11-69,8 10-30</inkml:trace>
  <inkml:trace contextRef="#ctx0" brushRef="#br0" timeOffset="7846.1301">8851 1840 26,'-4'0'186,"1"0"-115,3-2-12,0 2 6,0-5-6,0 0-3,0-4-20,0-8-24,0 0-4,3-13 10,7-3-9,2-6-7,3-6 0,1-6 4,-5-5-3,1 0-3,-2 3 0,-4-3 1,-4 7-1,-2 3 0,0 8 1,-2 15-1,-4 12 1,-2 11 3,6 0 7,-1 2-11,-2 27-9,-2 21 9,-2 17 0,3 14 3,6-3-3,0 0-1,16-11 1,10-16 1,2-7-1,5-17 0,6-14 0,7-10-1,2-3 1,9-18-7,5-18-5,-3-11-8,3-17-1,-7-3 4,-4-1 0,-9 5 3,-13-4 4,-9 9 2,-13 9 6,-7 10 2,0 20 7,0 10 23,-3 8 7,-3 1-24,-1 3-9,-2 20-1,1 14-3,2 7 0,6 4 2,0 0 0,0-4 0,11 2-1,1-6 2,-1-6-2,-1-1-1,-1-7-4,-1-13-9,-3-4-9,-2-3-1,-3-6 4,0 0 9,1-11 7,1-12 1,3-5 0,-2-9-7,4 7 6,2 10 0,-2 1 1,4 12-1,1 7 1,3 0 2,4 1 0,8 15 13,3-1 3,4 13-2,-1-3-2,1 4-8,5-5-3,-2-8 1,-1-6-2,3-10 2,0 0-1,-5-9 1,0-11-1,-5-8-1,-5-4-3,-5 0-2,-9 1 2,-7-2 1,-3 5 0,0 6-1,-6 8-13,-7 10 5,-7 4 7,1 0 3,-8 11-2,3 13 3,7 6-3,4-1 2,7 1 1,6-2 0,0-7 0,0-4 0,12-8-10,2 2-9,4-11 0,1 0 4,2-8-27,-2-15-11,-3 7 24,0-4-14,-6 0 21,-1 10 1,-4-1 21,-4 3 7,-1 8 24,2-1 12,-2 1 1,6 5-21,4 4-7,8 7 25,4 2-23,6-2-6,-4-4-8,5-5-1,4-7-2,4 0 2,2-10 0,3-4-2,-1-11-1,-5-4-7,-2-2-20,-8-5-3,-10-6 6,-7-1 11,-6-1 8,-3-2 5,0 1 16,-16 3 11,1 6 1,0 7-4,6 10 16,4 11 14,5 6 3,0 2-31,0 0-24,0 12-2,0 17-5,5 10 5,1 9 9,2 5-3,3-2-4,0 1-1,2-2-1,-4 1 0,3-4 0,-2-5-30,-2-12-43,-4-7-38,-1-15-81</inkml:trace>
  <inkml:trace contextRef="#ctx0" brushRef="#br0" timeOffset="8011.9378">10682 1301 56,'10'-24'362,"10"4"-313,8 3-11,6 1-23,8 1 6,1 2-7,3-3-10,2 4-4,-5 8-1,-9-2-34,-7 6-63,-18 0-154</inkml:trace>
  <inkml:trace contextRef="#ctx0" brushRef="#br0" timeOffset="8312.1941">8604 1683 7,'-10'0'214,"10"2"-163,0-2-11,7-2-12,22-15-4,15-10-11,16-2-2,14 3-6,1-2-2,-3 10-3,2 6-9,-7-3-242</inkml:trace>
  <inkml:trace contextRef="#ctx0" brushRef="#br0" timeOffset="10426.5406">12333 1841 146,'-5'4'92,"5"-4"-65,0 0-15,0 0 27,0 0 22,0 0-22,0 0-24,0 0-5,0 0-3,0 0 4,0 0 4,0 0 1,0 0-1,0 0-3,0 0-3,0 0 8,0-7-2,5-10-5,7-10-8,1-7 0,2-9-2,1-14 0,1-9 2,2-5-2,1 1-1,-4 4 1,-5 9 0,-7 8 0,-4 9 0,0 10 0,0 13 2,-7 3-2,-3 6 1,3 4 10,1 4-10,3 0-1,-1 0 0,-2 6 0,-4 21 0,2 11-1,5 9-1,1 6 2,2 5 0,2 3-1,14 1 2,5-3 0,12-6 0,1-5-1,9-12 1,11-9 1,3-14-2,3-4-2,-1-9-3,-1-9-2,2-12-11,-1-12 8,3-13-22,-9-9 15,-3-4-6,-10 1 7,-7 3 13,-12-1 2,-12 6 1,-8 3 1,-1 6 5,-4 14 12,-10 10 1,5 10 16,0 7-21,2 0-12,4 3-2,-2 23-1,2 13-5,3 5 6,0 7 2,9-4 0,6-2-1,-3-7-1,0-4 1,1-7-1,-4-9-4,-1-7-9,-3-7-2,0-4-1,-2 0 1,3-1 9,5-14 5,0-5 0,3-6-2,1-1-8,1 4-1,1 5 3,1 8 4,1 7 4,2 3 0,-3 0 1,4 1 0,0 12 4,1 4 2,2 4 2,2-4-6,-1 3-1,-1-9 0,0-1-1,-1-6-18,2-4-76,0 0-50</inkml:trace>
  <inkml:trace contextRef="#ctx0" brushRef="#br0" timeOffset="10824.4408">13796 1465 233,'0'0'102,"0"0"-73,0 0-28,7 0 2,4 0 8,-1 2 9,11-2-6,-2 0-6,4-4-3,-2-11-1,0 5-2,-2-6-2,0-4 2,-2-4 0,-5 2-1,-6-2 0,-6 0 1,0 2-2,0 7 0,-15 8 1,-9 6 1,-6 1 12,-4 13-14,-2 10 6,2 8 11,13 5 5,10 4-6,11 2-4,2-5-4,25-2 8,13-10-1,6-1-10,5-9 4,4-12-7,-1-3-1,2-1-1,1-21 0,-9 0-13,-3-2-26,-10 1-16,-15 4-17,-8-1-74,-12-2-16</inkml:trace>
  <inkml:trace contextRef="#ctx0" brushRef="#br0" timeOffset="11220.8808">12136 1586 12,'-9'-13'326,"4"10"-280,1 0-20,2 3-2,2 0 28,0 0-12,0 0-26,0 0-14,2 0-1,22-7 1,12 0 1,14-4 1,9-1 2,8-9-1,12 1-3,7-7-5,8-6-107,0-1-264</inkml:trace>
  <inkml:trace contextRef="#ctx0" brushRef="#br0" timeOffset="12564.5659">16063 1739 277,'-3'7'42,"0"-7"-29,3 0 31,0 0 16,0-10-19,12-7-32,2-9-9,6-9 1,3-10 5,3-1 12,4-12 2,2 7 4,5-2-11,-1 1-7,-6 1-1,-5 1-4,-8 6 3,-11 10-4,-6 13 0,0 11 1,0 8 1,-5 2-4,1 0-12,-9 0 14,0 17-5,3 9 5,4 8-4,1 3 1,5-1-1,3-2 4,19-3 1,13-7-1,8-2 2,8-3-2,0-6-6,5 1 6,-7 1-8,-8-6 1,-13 1-7,-12 3 4,-14 1-3,-2 11 1,-15-4-6,-15 5 18,-6-4 3,-4 1-3,3-4 3,-2-4-3,15-2-3,4-9-20,13 1-30,0-2-25,7 0-18,0-3-104</inkml:trace>
  <inkml:trace contextRef="#ctx0" brushRef="#br0" timeOffset="12915.9763">16931 1332 235,'5'-13'62,"0"4"-27,-2 2 16,-1 5 9,-2 2-4,0 0-25,0 0-17,0 0-13,-7 5 8,-6 16-7,0 8-1,2 4 1,3-3 3,8-3-3,0-1-2,4-1 0,17 4 0,6-8 0,9-8 0,4-6 1,3-7-1,7 0-10,-1-14-22,-3-1-47,0 0-62,-4 1-72</inkml:trace>
  <inkml:trace contextRef="#ctx0" brushRef="#br0" timeOffset="13319.9631">17378 1442 138,'-5'0'106,"3"0"-93,2 0-13,0 0 4,0 0 10,0 0 12,9 0-12,-1 0-2,6-1 0,-1-6-4,0-1 4,-1 1-8,-2-6 0,2 1 5,0-4-5,-3-1-1,0-2-2,-5-1 1,-4-3-1,0 5 3,0 6-3,-13 0-1,1 10 10,-4 2-1,-4 0 1,-2 12-2,1 10-1,2 5 11,4 3-6,12 0 9,3-1-3,0 0-8,13-3-4,11-5 1,6-7 4,7-3 1,2-11-6,12 0 1,1 0-4,2-14-3,-1-5-14,-9-1-31,-8-2-31,-5 8-102</inkml:trace>
  <inkml:trace contextRef="#ctx0" brushRef="#br0" timeOffset="14206.2642">17829 1332 233,'-12'-10'50,"5"-2"-1,2 4 13,4 4-7,1-1 3,0 0-28,0 2-11,0 1-7,9 2-11,2 0-1,2 0 0,4 8 0,-1 7 1,0 6 1,-2-2 1,0-1-3,-2-2 2,-4-1-2,-4-5 1,-2-3-1,-2 0-2,0-5 0,0-2 0,0 0 0,0 0 2,0-7 0,0-5-5,0-9 2,8-1 2,3-5-1,0 0-5,6 1-2,2 2 5,1 7 3,5 0 0,5 7 1,-1 4 1,-3 3 7,1 3 1,0 0-2,-2 4-1,-4 11-2,-3 5 0,-3 3-2,-2 1 3,-3 3-3,-1 0-2,-2-3-1,-3-3-16,1 0-24,-2-7-26,-2-5-43,2-2-49</inkml:trace>
  <inkml:trace contextRef="#ctx0" brushRef="#br0" timeOffset="15346.1398">18405 1356 264,'1'-3'51,"2"3"-47,2 0-1,5 0 27,2 0 7,2 0-18,5-3 2,5-3-7,3-6-10,-2-4-2,2-1 1,-3-1-2,-3-3 0,-6 1 0,-5-1 1,-7 3-1,-3 2-1,0 5-6,-10 4-8,-12 5 3,-3 2 11,-2 0 3,1 15-2,0 10-1,7 1 9,9 6 1,7 1-4,3-6 4,3 0 1,17-10-1,9-1 2,2-4-2,6-5-5,11-7-3,0 0-2,1 0-3,8-17-21,-8-1-18,2 0-20,-5-4-15,-10 1 19,-15 0-13,-2 3 3,-10 3 59,-7 4 9,-1 5 38,-1 2 3,0-1-26,0 2-15,0 1-10,0 2 7,0 0 1,0 0-2,0 0 4,0 0 0,0-2 0,0-3 15,0 5 0,0-3-5,0 3 0,0 0-6,0-1-1,-1 0-2,-2-4 6,0 5-2,-1 0 1,4 0 3,0 0 3,0 0 4,0 0 0,0-2-3,0 2 6,0-1-5,0-1-3,0 2-4,0 0-1,0 0-1,0 0-2,0 0-3,0 0 0,0 0-1,0 0-1,0 0 2,0 0 0,0 0 3,0 0 0,0 0 3,0 0-3,0 0-3,0 0 1,0 0-1,0 0 0,0 0 0,0 0 0,0 0 0,0 0 2,0 0-2,0 0 0,0 0 0,0 0 1,0 0-1,0 0 0,0 0 0,0 0 1,0 0-1,0 0 0,0 0 3,0 0 2,0 0 2,0 0-1,0 0 4,0 0 4,0 0-4,0 0 1,0 0 3,0 0 1,0 0-4,0 0-3,0 0-2,0-2-1,0 2-2,0 0-1,0 0 0,0-1-1,0 1-1,0 0 1,0 0-1,0 0 0,0 0 0,0 0 0,0 0-1,0 0 1,0 0 0,0 0-3,0 0-3,0 0-23,0 0-29,5 0-83,0 0-38</inkml:trace>
  <inkml:trace contextRef="#ctx0" brushRef="#br0" timeOffset="16192.5891">18930 1439 267,'0'-8'110,"0"-2"-53,0-2-26,1 0-4,10-5 3,1 0-15,4-2-9,4-3-1,-3 2 1,2-2-2,0-6 2,-4 2-4,3-3 0,-3-1-1,-4-2 0,-3 6-1,-5 1 0,0 6 0,-3 10 0,0 4-1,0 5-1,0 0 0,-3 0-7,-11 0 6,-2 5 0,2 5 4,-2 2-2,9-5 1,2 0-4,4 0 0,1-1-3,0 5 1,9-4 0,8 1-1,3-2 4,5 1 3,2-3 0,-2 1-2,-1-1 2,-6-1-1,0 2 0,-9-2 1,-3 4-1,-4 0 0,-2 5 1,0 0-2,0 1 2,0 6 2,0-7-1,-2 4-1,2-2-1,0-3 1,0-1-2,2-1 1,1-4 1,12-5-1,0 1 1,8-1-3,5-6-2,7-8 0,0-8 4,3 0 1,-1-3-6,1-1 2,-8-4 4,-2 3 1,-1 4-1,-7 9 4,-7 2 9,-3 9 1,-7 1 1,0 2-4,0 0-9,1 3-1,3 11 8,3 3 9,5 2-15,-2 2-3,3 0 2,0 3-1,-3-3 0,-3-5-1,1-5-6,-5-7-20,-5-1-9,-1-3-20,0 0-51,0-7 4,0-12-72</inkml:trace>
  <inkml:trace contextRef="#ctx0" brushRef="#br0" timeOffset="16329.1475">19737 933 126,'-3'-27'89,"0"7"-28,3 11-24,0 7-13,0 2-15,9 0-9,3 2-1,3 15-2,0 6-29,4 11-75</inkml:trace>
  <inkml:trace contextRef="#ctx0" brushRef="#br0" timeOffset="16701.8441">19987 1144 36,'0'-9'408,"0"8"-354,0-2-11,0 3-10,0 0-18,0 0-15,0 4-1,0 15-8,0 1 9,0 7 5,0-2-5,0-1 1,3 0-1,5-5 1,1-6-1,3-3 1,1-9 0,4 1 3,6-2 2,0-4 0,1-12-3,0-7-2,-8-3 2,-9-3 1,-7 2-2,0 0-2,-17 1 0,-9 2-4,-8 10-11,-6 6-3,-2 8-7,-4 10-35,-2 11-75,5 10-181</inkml:trace>
  <inkml:trace contextRef="#ctx0" brushRef="#br0" timeOffset="17677.9973">21715 1497 268,'0'-3'69,"6"1"-18,0-3-2,2-7 10,11-1-14,1-3-15,6-2-12,3-2-11,0-3-3,-2 1 0,3-2-2,-5 1 1,-7 3-3,-5 1 2,-2 3 0,-11 4 0,0 6 0,0 4-2,0 2-5,-11 0-5,-7 16 8,-1 11-2,1 8 2,3 5 2,10-2 0,5 1 0,0-7 0,14-6 0,5-6 0,5-6-6,3-10 3,3-4 3,6 0-1,-2-12 2,2-13-1,-5 2 1,4-8-1,-4-5 2,0-2-2,-4 6 1,-2-2 0,-3 5 3,-6 12-3,-2 6 0,0 8 0,1 3-1,1 0-3,8 16 3,2 8 0,-1 5 0,5-2 1,-10 0-1,2-2 0,-12 0 1,-7-5-1,-3 1-5,-6-4-11,-21-2-5,-7-2 13,-6-4-8,-6 3-19,2-5-25,0-3-78,3-4-69</inkml:trace>
  <inkml:trace contextRef="#ctx0" brushRef="#br0" timeOffset="18082.9616">21953 1001 128,'-13'-28'185,"4"5"-180,3 1-5,1 8 5,1 9 2,3 2 20,1 3-8,-2 0-15,1 8-4,-5 9 3,1 12 16,2 0-10,1-6-7,2 4-2,0-15 0,0-2 0,5-7-1,4-3 1,6 0 8,2 0 7,2-5-9,-4-14-2,1 1 0,-10-6 0,-6 1-1,0 1 6,-2 4 14,-18 0-11,-1 7-12,-9 11-2,-10 0-5,1 11-41,-3 19-72,-5 4-120</inkml:trace>
  <inkml:trace contextRef="#ctx0" brushRef="#br0" timeOffset="19581.774">3847 3604 281,'0'-9'203,"-4"-5"-159,1 0-24,1 6-1,2 6 23,0 1-13,0 0-17,0 1-12,0 0-1,5 0-6,11 20-1,2 7 8,9 16 4,0 3-3,-2 4-1,3-6 1,-3-7-1,-3-7 0,0-7-3,-3-9 0,-5-4 0,2-10 1,-7 0 0,0-12 0,-1-19 2,0-3-3,2-14 3,0-8 0,5 0 0,0-4-1,1 13-5,6 2-15,-2 10-7,2 14-2,2 6-9,0 9-4,-5 6-17,4 0-45,-1 16-1</inkml:trace>
  <inkml:trace contextRef="#ctx0" brushRef="#br0" timeOffset="20596.6242">4685 3710 202,'3'7'6,"3"-2"6,0-2 1,-1-1 28,-1-2 7,-1 0-3,-3 0-2,0 0-3,0 0 11,0-3 0,0-11-17,-10-4-32,-3-4-2,-1 4-1,-3 8-2,3 2-10,-2 8 3,2 0-6,0 12 13,1 22 0,-6 6 2,9 6-1,0 1 2,7-8-1,3-2 0,0-6-3,0-10-5,12-7 0,-3-7-6,6-6-9,-2-1 7,1 0-4,-1-13 12,1-3-5,-7-5 13,-1-3 1,-3 4 1,-3-1 4,1 4 0,-1 6-2,0 5 7,0 6 7,0 0-14,8 3-3,4 12 0,9 6 21,3 6-9,2-5-7,7-3-2,2-6-1,-1-5 0,2-8 1,3 0-2,4-8 2,-1-17 0,1-9 0,-1-2-1,-5-10-2,-4-6-2,-6-5 2,-8-2-1,-10 0 1,-6-2-1,-3-5 1,0 2 0,-6-2 0,-16 3 1,-8 12 3,0 5 4,0 15 13,4 13 2,7 9 10,10 9-13,5 0-20,-2 7-1,0 27 0,1 19-1,2 10 2,3 13 3,0-2 2,8-1 2,12-2-5,3-9 2,4-2-3,7-7 0,-1-11 0,4-10-1,2-16 0,-4-6 0,-4-10-7,1 0 0,4-17-3,-6-9 0,-3-5-7,2 1 1,-10-2 7,-3 1 8,-8 12-1,-2 0 2,-2 12 0,-2 4 2,-1 3 5,1 0 2,-1 0-3,5 0-6,1 4 2,6 11-1,4 7 15,0 1-13,3 4-1,0 1-2,-5-6 0,-2 1-1,-1-5-42,-3-4-56,-4-1-158</inkml:trace>
  <inkml:trace contextRef="#ctx0" brushRef="#br0" timeOffset="20761.3182">5640 3370 514,'-1'-3'50,"-1"3"-22,2 0-28,0 0-7,2 4-3,15 13-19,7 5-40,6 7-102</inkml:trace>
  <inkml:trace contextRef="#ctx0" brushRef="#br0" timeOffset="21097.9861">6032 3621 75,'2'-19'345,"5"2"-328,-1-1 1,0-1-5,-3 1 40,-3 2-33,0-2-15,0 6 1,-2 3 1,-12 4-7,-4 5-6,-6 0 5,-6 8-1,0 14 1,-1 5 0,7 6 2,3-1 0,8 1-1,5-6 0,7 2 1,1-8-1,3-2 0,19-10 0,5-9-5,4 0-3,5-12-25,1-14-17,-2-9-65,-7-1-23,-3-3 21</inkml:trace>
  <inkml:trace contextRef="#ctx0" brushRef="#br0" timeOffset="21299.8803">6108 3364 48,'-27'-47'138,"0"-1"-71,-4-2-9,0 4-23,3 7 23,4 9 4,8 13 14,8 7-23,5 9-18,3 1-21,0 0-14,0 11-1,9 20 1,6 16 0,4 10 22,1 7-12,2 5-7,0-1-3,2 2 0,-1 4-32,2-10-92,-6-13-291</inkml:trace>
  <inkml:trace contextRef="#ctx0" brushRef="#br0" timeOffset="22396.7854">8034 3392 251,'-21'-25'91,"2"5"-25,4 4-39,10 6 25,4 3-3,1 6-16,0 1-15,0 0-18,0 0-2,4 20-8,14 11 10,0 6 2,3 7 0,1-4 2,-5 4-3,-1-5 0,-2-3-1,-1-5 1,-4-11-1,0-4-1,-3-8-1,-4-7-9,-2-1-4,2 0 4,1-4 2,6-15 5,9-3 2,3-1 2,8-2-2,2 2 1,4 5 1,3 3-2,1 6 1,-5 7-1,-3-1 2,-4 3-1,-6 6 0,-9 10-4,-9 7-20,-3 0 12,0 4-9,-15 4-4,-15-7 21,-1 2-13,-5-1-10,3-8 28,-5-2 0,8-6 1,8-5 0,3-1 2,9-3 0,3 0 4,5 0 2,2 0-2,0 0 5,2-6-11,11-2-1,2-2 0,4 0 0,2 3 0,-3 3-1,4 1 1,-1 3 0,-1 0-1,-1 0-42,-4 0-63,-3 0 6,-2 4-39</inkml:trace>
  <inkml:trace contextRef="#ctx0" brushRef="#br0" timeOffset="23355.7125">8169 3702 158,'-8'-1'99,"6"1"-54,1-2-3,1-1-11,0 0-6,0 3-2,1 0-16,11 0 3,3 3 7,7 1-4,2-4 1,4 0 2,4-7 1,2-12-6,7-9-5,-5-6-1,5-3-2,-2-1-1,-8-3 0,-9 4 2,-8-2-2,-11 0-2,-3-1-2,-1-5-5,-23 4-5,-6 2 4,-7 2 1,-4 7 6,1 5-1,-3 7 2,7 6 2,8 8 7,14 3 5,4 1-3,7 2-7,3 25-4,0 15 0,0 12 5,17 12 10,0 4 4,8 5 0,1 12 1,2 7-4,5 13-7,3 7 2,7 0-7,0-5-2,-1-13-1,-4-13-1,-3-10-5,-8-16-25,-6-13-8,-8-15-14,-9-11-29,0-7-63,-4-11-63</inkml:trace>
  <inkml:trace contextRef="#ctx0" brushRef="#br0" timeOffset="24135.9437">8114 3935 484,'-2'-9'1,"2"-1"-1,0-1-38,16-5 38,14-3 1,13-2 0,8-1-1,7-11 1,8-5-1,0-2 0,3-6-14,-6 8-14,-4 1-9,-5 4-11,-15 2 16,-5 7 17,-11 5 15,-13 7 6,-7 9 28,-3 3 35,0 0-8,0 0-22,0 0-29,-3 0-9,-1 0 11,-2 0-12,3 5-1,1 4-2,-1 4-1,0 1 4,3 1 1,-1 2 1,1 0-1,0 4 0,0-3 2,0 1-2,9 3-1,4-10-1,3 1 0,6-1-5,0-10 4,6-2-2,2 0-8,0-12-7,-8-6 4,-4 0 0,-8-4 1,-10 5 13,0-7 0,-6 4 1,-11 3-2,-7 0 2,-5 2 3,4 2-2,6 5 0,8 3 10,11 4 0,0-1 1,14-4-11,17 1 0,12-3-1,8 4 1,6 1 0,1 3-1,0 0 3,3 3-2,-10 14-1,-2 0 1,-15 8-1,-14 0-1,-11 0-9,-9 0-6,0-7-9,-11-2 15,-10-5 10,-2-9 2,-2-2 29,5-10-10,-1-13-1,7-8 1,9-6 3,5-6-24,5 1 0,20-2-14,13 4-23,4 9-15,5 8-48,1 2-106</inkml:trace>
  <inkml:trace contextRef="#ctx0" brushRef="#br0" timeOffset="25845.9877">11124 3759 303,'-6'0'13,"6"0"-13,0 0 0,0 0 24,0 0 27,0 0-10,0-5-18,2-14 3,7-8-20,6-10 4,3-3 3,0-7 3,5-3-5,2-8-4,0 1-1,-3-2-4,-8 0-1,-4 6-1,-10 14 0,0 6-1,-5 11-5,-9 10 6,-2 9-7,2 3-6,3 10 13,1 14 0,7 8 0,3 2-5,3 2 2,25-2 3,9-5 4,13-5-4,3-2 1,1-5 0,-1 1-1,-7 0-1,-8 1-6,-8 0-7,-12 2-8,-10 3 6,-8-2-7,-3 3-14,-20-7 33,-2-2 4,-3-3 4,2-6 5,5 3 1,2-6-4,10 2-5,6-5 0,3-1-1,0 0-6,12-7-7,14-10 10,9 5 3,7-5-8,0-5-24,1 1 22,3-8 8,-3 0 2,-2-3 2,-6 1 9,-5 0 29,-13 4-5,-9 7 7,-6 4-12,-2 6-6,0 1-6,0 7-3,-13 2-11,2 0-2,-2 4-2,-4 15 0,8 3-1,2 1-1,7 4 0,0-5 2,0 0-1,12-4 0,6-10-1,4-2-4,-1-6 0,3 0 2,0-1-6,-7-9 2,3-1-4,-8 1-3,-4-2 6,-8 0 1,0 0 6,0-1-11,-13-3 0,-4 4 13,3-2 1,3-1-1,1 2 1,5 0 0,5 2 4,0-1-4,15 4-1,7-1 0,11 4 0,7 4 0,1 1 1,3 0 1,-1 0 1,-4 9 2,-9 3-3,-6 2-2,-5 3 1,-12-2-1,-7 2-5,0 0-13,-7 0 3,-14 0 11,0-1-23,3-7 9,-1-3 17,9-4-3,0-2-23,8 0 26,2-6 1,0-5-23,4-5 12,18-2 10,2 0 1,7-2 1,5 4-1,-3 5 4,2 2 10,-6 4 1,0 2 3,-4 3-1,-3 0-6,-5 0-1,-1 10 4,-6 1 2,-2 3-16,-5 0-3,1-2-2,-1-4-8,-3 1-8,0-9 1,0 0-1,0 0 21,0 0 0,0-3 26,0-11-14,2-9-2,5 0-3,10-6-2,-2 0 3,2 1-2,3 9 8,1 2 6,-3 6 4,1 5-14,1 4-7,0 2 8,1 0 7,2 15-8,0 7 1,0 0-6,-2 8-5,-2 3-9,-2-1-53,-4 1-140</inkml:trace>
  <inkml:trace contextRef="#ctx0" brushRef="#br0" timeOffset="26339.9683">13013 3301 189,'6'0'67,"3"0"-65,3 0 11,4 0 35,4-7 8,3-10-34,6 0 1,0-2-12,-2 0-2,-6 2 4,-6 0-8,-7 0-3,-4-3 3,-4 4-1,0-1-3,-15 6-1,-10 5-7,-5 5 4,-6 1-2,0 4 3,5 17 2,1 5 0,8 6 2,6-2 6,6-2 7,10 0 3,0-3-5,14-5-4,7-1 14,7-4-10,5-6-1,7-6-4,7-3 5,1 0-4,4-15-5,1-3-4,-7-3-2,-7 6-35,-1-1-67,-18 1-221</inkml:trace>
  <inkml:trace contextRef="#ctx0" brushRef="#br0" timeOffset="28342.7911">14785 2871 144,'-8'-21'38,"4"3"-18,1 5 3,1 0 16,1 3-12,-1-1 5,1 0-6,-2 0-3,3-3-9,-3 3 9,3-1-2,0-1-3,-2-1-6,-2-1 6,3 4 3,-2 1 3,3 2-7,0 4 0,0-1-2,0 3-3,0 2-10,0 0-2,0 21-10,7 23 10,5 13 1,2 9 8,-1 4-7,-4-2-1,0 0 1,-2-2-2,1-8 0,-2-7 0,-5-5-4,-1-9-26,2-6-14,-2-8-10,0-9-12,0-6-43,0-8 9,0 0-34</inkml:trace>
  <inkml:trace contextRef="#ctx0" brushRef="#br0" timeOffset="28799.8105">14947 3073 141,'12'-31'100,"5"3"-21,-7 6-21,2 8-13,-5 4-10,-4 7-7,-3 1-14,0 2-2,0 0 7,0 0-13,0 4-6,-13 12-15,-3 7 15,-8 5 3,-3 1-3,0-2-7,-1-4 2,1-1 2,-2-1-6,4-2 3,7-6 0,8-3 1,4-6-2,6-4-7,0 0-2,0 0-8,10 0 24,10 0 2,5 0 2,4 0 1,-1 0 1,2 3 3,-2 6 5,2-4 4,1 5-7,-2 0-7,-4 5-1,3-1 2,-4 2-1,4-3-3,-3-1 0,1 0 0,1-8 0,-6 2-1,-4-3 0,-3-3-4,-2 0-17,1 0-12,-2-4 1,-2-5-36,-2 0-24,4-4-37</inkml:trace>
  <inkml:trace contextRef="#ctx0" brushRef="#br0" timeOffset="29213.3007">15461 3268 88,'2'0'65,"-2"0"-4,0 0 19,0 0 12,0 0-28,0 0-15,0-2-15,0-5-15,0 2-10,0-3-8,0 6-1,0 0 2,0 2-2,0 0-2,0 0 1,0 0-5,-2 0-3,2 7 8,0 4 0,0 0 1,0-5-1,0 2 1,0-5 0,0-2-3,0-1 1,2 0 2,-2 0 3,0 0 7,2 0 5,-1-4-2,-1-6-8,0 1-5,0 6-13,-1 3-42,-17 0-40,-15 21-168</inkml:trace>
  <inkml:trace contextRef="#ctx0" brushRef="#br0" timeOffset="32181.9828">16184 3113 408,'-15'-3'69,"3"0"-53,3 0 1,9 3 10,0-1 12,0-1-18,4 1-18,19-6-3,14-2 5,14-6-1,10-4-1,9 2-2,0 1 0,-6 3-1,2-3-10,-8 8-41,-4 6-45,-6 2-70,-20 0-54</inkml:trace>
  <inkml:trace contextRef="#ctx0" brushRef="#br0" timeOffset="32399.7508">16339 3309 303,'-36'16'0,"12"0"-1,13-10-3,8-3 4,3-3 6,0 0 18,13 0-14,15 0 19,12-7 12,16-12-27,3-1-9,5-9-3,8 0-2,-1 2 0,0-4 0,-7 5-66,-1 1-79,-8 1-73</inkml:trace>
  <inkml:trace contextRef="#ctx0" brushRef="#br0" timeOffset="32677.942">16758 2855 324,'-42'-13'51,"17"1"-5,12 2-31,10 5 25,3 3 5,3 2-27,25 0-16,17 0-2,13 7 0,5 15 0,-2 5 0,-5 11 0,-10 0 0,-14 2 2,-9 6-1,-16 2-1,-7 0-2,-17 0-19,-18-4 18,-11-4 2,-2-5-7,3-6-15,9-4-25,8-2-119</inkml:trace>
  <inkml:trace contextRef="#ctx0" brushRef="#br0" timeOffset="34012.6282">18344 3050 369,'-2'-12'87,"2"8"-73,0 0-14,0 4 14,0 0 14,0 0-3,-1 0-13,-1 0-8,1 0-2,1 0 4,-3 0 0,3 0-6,-3 0-1,0 0-4,-5 3-1,-5 4 6,-5 3 10,-6-3-10,5-1 2,-2-6-2,0 0 1,6 0 1,0 0 0,6-13 1,2-6-3,-1-6 0,7-4 2,1-6 0,0 1-2,9 6 0,6 3-1,2 12-2,-3 6 2,3 7-2,-1 0-1,0 21-2,-2 20 6,-1 10 0,-7 13 3,-6 3-1,0 2 1,-5 2-3,-12 1 2,-7-2-2,-2-6-1,-1-14 1,1-13-21,5-12 18,4-16 3,4-4 0,9-3 2,2-2 7,1-10 4,1-13-11,0-12-2,0-1 0,0 1-1,10 8-1,2 4 1,-2 14 0,1 2 1,2 6-2,4 1-4,7 3 6,7 9 7,3 3 1,1-1-4,5-7 2,1-2-5,-1-5 1,1 0-2,2 0 0,-5-7-23,-8-2-45,-8-3-45,-3 1-80</inkml:trace>
  <inkml:trace contextRef="#ctx0" brushRef="#br0" timeOffset="34499.5957">18439 2400 298,'0'-28'41,"0"7"7,0 6 9,0 7 4,0 6-16,0 2-19,0 0-16,0 0-10,0 15 0,2 10 0,5 15 3,5 12 5,0 0-4,-2-1-3,4-3-1,-7 0-1,-1-8-16,-1-5-21,1-8-41,-3-7-16,-3-11-36,0-3-33</inkml:trace>
  <inkml:trace contextRef="#ctx0" brushRef="#br0" timeOffset="34881.8173">18597 2455 73,'14'-21'76,"-4"4"-7,-4 6 3,-1 11-3,-4-2-16,-1 2-24,0 0-6,0 0-12,0 0-11,0 12-10,-6 7 10,-4 2 0,-7 1-1,2 1-4,-2-2 5,0-4 0,-1-2-7,5-2-1,2-9 1,4 1 6,5-3-1,2-1 2,0 4-9,0-1-3,8 3 10,10 4 2,7 0 1,2 6 3,10-3-1,0 5 1,4-4 2,-4 7-1,3-7-1,-1-4-2,-6-1-1,-8-6 2,-6-2-3,-9-1 0,-7 1-7,-3-2-57,0 3-82</inkml:trace>
  <inkml:trace contextRef="#ctx0" brushRef="#br0" timeOffset="35648.4358">18896 3110 216,'0'-4'56,"0"-2"12,0 2-14,10 1-12,8 3-16,15 0 3,3 0 6,10 0 6,5 8-22,-1 9-11,2 2-5,1 0 1,-1 1-3,0-1 1,-9-2-2,-4-5 0,-12-2-12,-6-5-30,-8-2-19,-8-1-25,-5-2-63,0 0 25,0 0-6</inkml:trace>
  <inkml:trace contextRef="#ctx0" brushRef="#br0" timeOffset="35858.9698">19376 2998 269,'-5'-3'96,"1"2"-43,1 1-28,-6 0-15,-6 19 3,-7 6-11,-7 11 8,1 3 14,-2 3-9,-6-1-8,3 0-2,4-3-4,-3-6 0,2-4-1,4-6-15,8-4-53,6 1-61,7-10-88</inkml:trace>
  <inkml:trace contextRef="#ctx0" brushRef="#br0" timeOffset="36585.9639">19944 3014 244,'0'-2'141,"0"2"-118,0-3-5,0 3 12,0 0 9,0 0-39,-10 0 6,-7 0 2,-7 0-7,1 4 0,2-2 2,4 1-1,2-3-1,8 0 2,-1 0-2,4-13 2,4-4-1,0 1 2,0-3-4,10 0-2,7 2 0,4 5 0,3 1 1,-1 5 1,4 6 0,-7 0 2,-2 10-2,-2 14 1,-7 5-1,-4 7 7,-3 7 0,-2 3-1,0 2-1,-13 1-2,-11-1-3,-4 0 0,-4-7-4,3-6-4,2-8 4,3-7-1,6-7-2,2-6 5,7-7-5,1 0 6,7-7 0,1-14-11,0-2 6,0-4 5,12 3-3,1 5 3,5 5 1,-3 8 6,4 4 5,1 2 1,0 0 3,6 2-4,1 11-1,3 2-2,-3 0-1,4-2-6,-1-2 0,-1-6 1,2-5-2,3 0-11,-2-8-25,1-6-26,-3-8-88,-5-6-115</inkml:trace>
  <inkml:trace contextRef="#ctx0" brushRef="#br0" timeOffset="37036.9589">20046 2352 340,'-2'-6'137,"1"6"-99,1-1-8,0 1-19,0 0-5,1 1-6,10 16 2,6 4-2,-3 4 3,2 11-1,1-2-1,-2 4 0,-3 0-1,1-1 0,-6-5-32,-2-3-44,-4-9-24,-1-8-20,0-8-38</inkml:trace>
  <inkml:trace contextRef="#ctx0" brushRef="#br0" timeOffset="37455.9735">20295 2369 165,'13'-11'57,"-1"5"-2,-7 2 12,-4 4-8,-1 0-21,0 0-22,0 10-11,-9 5-4,-6 8 17,-1-5-15,-2 7-1,-3-5-1,3-3-1,0-1-1,0-7-4,4 2-1,4-5 4,6-4-1,1 3-5,3-4 0,0-1-2,0 0-13,0 1 12,4 3 11,9 7 1,7-1-1,5 3 2,1 1 7,7 5-2,-1-3-1,0 4 0,-1-3 8,-3-3-5,-1-5 1,-6-3-1,-5-4 0,-3 0-1,-7-2-1,-2 0-5,-1 0 3,1-7-5,-2-5-21,1 0-81,-1-6-212</inkml:trace>
  <inkml:trace contextRef="#ctx0" brushRef="#br0" timeOffset="38918.7647">21170 3252 156,'-4'0'99,"1"0"-69,0 0 19,3 0 11,0 0-22,0 0-16,0 0-1,0 0 0,0 0 0,0 0 3,0 0-3,0 0 0,0 0-6,0 0-6,0 0-2,0 0-3,0 0-2,9 0-2,9 0 2,6 0-2,8-6 5,4-2-3,3 1 0,0 0-1,0 0-1,-5 0 1,0 2-1,-7-1-6,-6 0-3,-8 1-2,-4 2-9,-3 3-12,-3 0-13,-2 0-15,1 0-52,-2 0-17,3 0-79</inkml:trace>
  <inkml:trace contextRef="#ctx0" brushRef="#br0" timeOffset="39367.9373">21942 2988 295,'-3'-7'45,"-2"3"-16,2 2 19,3 2 2,0 0-9,0 0-20,0-2-9,0 2 4,0 0-5,0 0-10,0 5-1,5 11 0,2 8 8,2 0 14,-2 7-3,-2 0-15,1 2 1,-2 1 2,-2 0-5,5-4-1,-1 3 0,-1-5-1,-1-1-7,2-3-33,1-7-39,-1-4-48,3-6-54</inkml:trace>
  <inkml:trace contextRef="#ctx0" brushRef="#br0" timeOffset="39728.3057">22258 2870 353,'3'-1'79,"-2"0"-61,4 1-8,2 0 4,12 15 7,10 11 5,7 9-8,4 4-9,0 4-1,-3-2-5,-7 1-1,-8-3-2,-11 1 0,-11-1-4,-3 2-10,-28-2-4,-15 2 0,-12-1-26,-11-1-2,-9 1-48,-5-4-31,-8-2-40</inkml:trace>
  <inkml:trace contextRef="#ctx0" brushRef="#br0" timeOffset="40305.9737">21212 2925 123,'0'-11'69,"0"5"-27,-3 3 12,-3-2 7,2 5-24,-7 0-6,1 0-8,-5 7-1,-3 14 2,-3 11 2,2 9 10,-1 8-4,8 5-11,8 1-10,4-1-6,0-1 0,12-5 2,10-2-5,6-5 0,1-3-2,7-7 1,1-9-1,2-7-21,2-5-38,9-10-123</inkml:trace>
  <inkml:trace contextRef="#ctx0" brushRef="#br0" timeOffset="41361.9367">21181 4381 403,'0'-17'32,"0"-1"1,-3-3-3,-6 9-11,3 2 5,-4 3-16,-1 4-3,-7 3-5,-9 0 0,-4 18 0,-6 9 1,4 8 1,3 4 2,5 2-4,10 1 0,7-9-2,8-5 0,0-5 1,9-9 0,9-4-5,8-10-7,3 0-9,3-7 12,11-19-11,-6-6-12,1-6-5,-5-6 11,-3-1 5,-4-2-7,-8-4-4,-8 2 20,-7 1-11,-3-2 24,0 1 6,-9 3 9,-5 5 31,0 4-10,3 8 28,1 10-22,4 8 7,2 8-16,4 3-11,0 0-20,0 14-2,0 19 0,0 14 1,0 9 15,0 0-1,6-2-7,-1-4-6,4-2 0,-1-2-1,1-6-1,4-4 0,-2-4 0,1-7-10,1-1-43,-1-1-59,4-12-134</inkml:trace>
  <inkml:trace contextRef="#ctx0" brushRef="#br0" timeOffset="41805.9812">21494 4461 421,'0'0'90,"0"-2"-83,0 2 11,0-1-6,7-4 1,6-2-9,7-2-2,5-1-1,-3-3-1,3-1 0,-1-2 1,-2-2-1,-4-2 0,-6-1-8,-5-1-7,-5 3-13,-2 2-1,0 5 13,-3 4-2,-8 3 6,-2 5 12,-2 0 13,-4 0-6,-5 11-2,-1 8 3,3 5 2,-3 5 4,4 3-4,8-1-3,1-2 5,12-1-5,0-5-4,3-2 4,18 1 0,4-5 2,8-7 2,8-5-5,5-5 1,0 0-7,5-7-2,-2-8-26,-4 1-40,3-6-121</inkml:trace>
  <inkml:trace contextRef="#ctx0" brushRef="#br0" timeOffset="42261.9609">22022 4286 38,'0'-7'311,"0"-1"-297,1 1-9,16-2-5,-1-5 10,4-1-4,-1-1-4,0-3-1,-2-4 1,-4-4 1,-4-5-1,-4 2 3,-5-1-3,0-3 5,0 1 4,-15 0-3,-4 3-4,0 9 8,2 4-2,3 7 7,5 7 14,6 3-19,-3 11-12,0 20 7,-3 18-6,2 13 29,6 6-5,1 7 4,0 3-7,0 6-2,1 8-10,9 14-1,4 8-5,-1 8-1,-2 0-3,-2-3 0,-2-15 0,-1-9-18,-3-17-29,-3-19 15,0-20-16,0-17-33,0-15-41,-6-7-115</inkml:trace>
  <inkml:trace contextRef="#ctx0" brushRef="#br0" timeOffset="42450.2884">21754 4789 436,'0'-1'51,"0"-5"-47,17-7-3,15-2 3,11-5-1,11 3-3,2-1 0,-1-1-4,0 2-72,-2-1-134</inkml:trace>
  <inkml:trace contextRef="#ctx0" brushRef="#br0" timeOffset="42831.9331">22262 4529 243,'0'0'17,"3"0"-10,5 0-2,6 0 29,0-4-10,1-1-19,-3-3-3,-3-3 0,-1-2 1,-1-5 0,-3-1-1,-2-1 0,-2-3-2,0 3 1,0 2 4,0 5 0,0 3-4,-6 5 21,-5 5-13,-1 0 6,-7 8-11,2 16 2,-2 7 12,6-2 5,5 4-6,5-2-6,3-4 3,0-2-3,17-8-1,9-2 3,9-10-5,7-5-2,5 0-6,7-8-19,-3-8-57,1 1-110</inkml:trace>
  <inkml:trace contextRef="#ctx0" brushRef="#br0" timeOffset="43124.3415">22765 4350 243,'-2'-9'49,"-2"4"-22,-4 2 32,-1 3-16,-7 0-18,-5 0-21,2 16 12,-5 1 1,2 5 8,8 1-8,6-2 0,4 0-5,4-3-5,0-1-6,14 1 9,12-7-5,7-5-5,5-5-3,7-1-22,-1-3-54,7-11-78,0-9-86</inkml:trace>
  <inkml:trace contextRef="#ctx0" brushRef="#br0" timeOffset="43366.9256">23066 3869 392,'-12'-11'68,"3"6"-16,9 5-3,0 0-19,0 10-27,0 23-1,0 8 22,0 13-4,0 2-15,2 2 1,-2 8-3,0-7-2,0 2-1,0-7-3,0-11-43,0-9-31,0-11-25,0-9-96</inkml:trace>
  <inkml:trace contextRef="#ctx0" brushRef="#br0" timeOffset="43778.9621">22998 4130 365,'-2'-4'163,"2"1"-161,0-3 1,19-1-6,11-1 4,6 1-2,3 0 1,-3 3-2,-3 1-30,-8 3-27,-8 0-122</inkml:trace>
  <inkml:trace contextRef="#ctx0" brushRef="#br0" timeOffset="44656.5403">23300 4322 35,'0'0'322,"0"0"-300,0 0 0,0 0 34,3 0-17,9 0-17,2 0-12,3-6-1,2-2-6,1-1-1,-2-4-1,1-1 0,1 2 1,-8-6-2,-6 2 0,-4 3-6,-2 2 1,0 2-10,-14 3-5,-8 6-6,-3 0 19,3 1 0,-3 15 7,2 1 3,3 4 3,8 3 5,6-2 0,6 3 3,0-5-8,6-1 3,15-1 2,7 0-4,6-8-7,6-3-1,10-7-6,2 0-20,8-5-14,1-11-27,-4-5-56,1-3 45,-8 1 38,-11 0 41,-7 1 33,-16 3 5,-12-1 15,-4 4 18,-1 2-22,-17 1-47,-7 4 20,-5 4-3,0 5-9,4 0-9,1 0 10,1 8-1,4 6-3,4 4 5,3-1-2,7 4 0,5-4-8,1-1 3,0-3-2,6-3 7,10-3-8,2-4-2,6-3 0,6-1-12,1-15-9,7-6-29,0-5-33,-2-5-16,-5-2 33,-6-4 6,-10-4 57,-10 3 3,-5-6 22,-3 0 15,-17 2 12,0 3 5,-1 3 32,6 11-26,2 10-12,8 8 6,2 7-4,3 1-29,0 10-21,0 19 1,0 12 6,0 11 10,2 9-15,0 4 1,-2 7-3,-4 1-9,-26 3-93,-7-3-232</inkml:trace>
  <inkml:trace contextRef="#ctx0" brushRef="#br0" timeOffset="46019.9048">3929 6241 159,'-33'0'58,"-16"0"-50,-13 0 1,9 34 24,22 15 22,1-3 3,9 3-17,8 3-3,8 0-6,5-5-3,0-8-6,18-7-12,10-8-6,11-7 1,13-12 0,14-5-6,4-5-2,6-23-31,-6-7-37,5-5-108,-2-8-41</inkml:trace>
  <inkml:trace contextRef="#ctx0" brushRef="#br0" timeOffset="46454.7488">4341 5915 342,'-21'-38'52,"0"6"21,9 10-20,5 10-2,4 3-9,3 6-19,0 3-15,0 2-8,0 30-8,10 18 8,-1 21 7,-1 9 1,-2 4-4,-4 0-1,3-8-3,-2-1 0,0-9 0,4-14 0,0-15-4,3-16-8,-6-13-3,1-6-2,-1-2-1,1-5-4,5-16 18,-1-8 3,2-10-9,2-2-4,0-2-7,2 6-10,0 5 11,0 11 19,0 9 1,0 7 0,-3 5 6,7 1 18,1 19 6,-1 7-7,3 4-5,-2 2-13,2-8-2,0-5-2,0-3-1,-2-6 0,1-5-1,-6-4-54,6-2-89</inkml:trace>
  <inkml:trace contextRef="#ctx0" brushRef="#br0" timeOffset="46844.5006">4894 6364 429,'0'0'16,"0"0"-12,0 0 0,3 0-1,9-6 16,3-6-13,-3-3-3,4 1 1,-8-3-1,-1-1 4,-4 2-1,-3-6-3,0-1-2,0 1-1,-6-1-9,-8 6-20,-3 4 0,1 8-3,2 5 1,1 0 31,4 13 18,1 11 3,4 6 5,4 4-2,0 1 1,0-3 0,16-5-8,7-2-8,2-5-4,8-9-2,3-6 0,7-5-3,0 0-2,3 0-27,-10-6-48,-2-4-104</inkml:trace>
  <inkml:trace contextRef="#ctx0" brushRef="#br0" timeOffset="47550.8723">5246 6377 298,'-10'2'61,"7"-2"-20,3 0 5,0 0-5,0-2 7,12-12-37,4-8-8,4-3-3,-1-6 1,0-3 0,-1-4-1,0-7 0,-2 2-1,-2 0-32,-10 7 0,-4 15 8,0 10 14,0 9-2,-6 2 0,-6 10 0,-4 11 13,4 9 4,2-2 13,4 4-2,6-4-6,0-1 2,12-5 1,16-3 1,5-6-3,9-4-3,2-2-4,2 1-1,-7 3-1,-8-1-1,-10 7 0,-13 3-1,-8 2-2,0 6 3,-19-3 0,-4-4 7,1-4 1,1-5 3,7-7-8,6-5-1,3 0 4,5-2 0,0-18-6,5-10-10,13-12 5,12-8 5,7-6-9,-1-7-22,7-4-6,-6-1-19,0 13-61,-7 12 70,-9 16 47,-11 16 18,-10 11 28,0 0 17,0 25-10,-15 10-11,-2 7-20,-1 1-7,6-5-7,6-1-1,6-11-3,0 1-2,22-7-1,9-6 8,8-3 5,6 0-7,-3-2-5,-6 4-1,-10 3-1,-12 7 0,-14 3 0,0 8 0,-30 2-1,-15 3 0,-10-1-18,-6-4-58,-6-9-148</inkml:trace>
  <inkml:trace contextRef="#ctx0" brushRef="#br0" timeOffset="49619.8047">7607 5772 132,'-9'-14'402,"9"11"-400,0 3-2,0 3-14,11 25 9,10 21 5,-2 14 6,-1 7 1,0 1-4,-5 3-1,-2-13 0,1 0-2,-6-11 1,-3-9-1,0-14-1,-2-8-19,-1-12 5,0-4-22,0-3 21,0 0 16,0-16-8,0-14-15,0 1 18,2-6 2,11 1 2,5 3 1,10 2 3,7 5 5,6 3 2,6 9 0,6 7 4,-2 5-3,1 2-3,-9 20-6,-11 3-2,-9 6 0,-10 2-5,-13 6-11,0 0 0,-29 1-10,-11 0-64,-14-5 84,-8-5 6,2-7 2,0-5 8,14-5 1,6-7 11,12-6-11,11 0 0,14 0 2,3-1 4,20-10-17,21-5-2,13-4 0,11-2-3,4-4-3,1-1 3,-1 1 3,-5-1 2,-10 4 2,-5 1-2,-10 3 1,-8 2-1,-9 2 1,-12 0 0,1 2 1,-9-1 7,-2 1 15,0-3 4,0 4 2,-2 0-17,-3 4-4,-2 2 8,4 4-2,2 2 1,1 0-12,-2 2-4,-1 16 0,2 7 0,-1 4 10,2 0-4,0-2 1,0-1-1,12-2-5,3-7 2,6-7-3,8-5 3,2-5 0,4 0 2,1-17-4,2-8-1,-4 1-4,-6-2 0,-8 1 1,-16 0-2,-4 0 2,-3 5 0,-24 1-6,-9 5 8,-11 3 0,-7 0 1,2 8-2,4 3 2,17 0-1,12 13-2,13-2 0,6 1-7,10 1 0,24-1-11,13-4 15,17-4 0,4-4-18,8 0-8,5 0-6,3-15-20,-3-7 22,-6-7 25,-9 1 11,-15-5 10,-18 8 41,-11 0 10,-14 11 0,-8-3 0,0 3-17,-10 3-19,-8-3-23,-1 7-2,3 7 0,2 0-3,0 0 3,0 17-2,0 12-1,2 5 0,2 7 3,2 0 0,2 0 1,2-5 0,3-2-1,1-6-2,0-9-8,0-3-4,1-9-9,9-6-12,1-1 10,5 0 5,-1-15 15,3-7 0,-3-2-8,1-8 13,-2 6 0,2 2 0,-2 7 8,-1 7 6,-3 7 5,4 3-11,-1 0 0,1 10 4,2 10 6,1 2-4,0 1 2,4-1-11,-1-2-4,1-3 0,-5-5 0,2-9-1,-4-3 0,-1 0 1,0-6 2,2-10 0,1-9-1,2-6-2,0-2 0,-4-9-2,-2 1-6,-1-2-6,-3-1-1,-5 10-6,-1 9 1,-2 13 13,0 7 6,0 5-1,0 0-7,0 3 9,3 11-5,5 1 5,1 7 1,5 2 0,5-2-1,0 0 1,1-2-1,-4-2 1,-5 0-1,-5 3 0,-6 1 1,0 6-1,-6-1 0,-9-2 0,-1 3 0,3-6 1,6 0 1,7-4-2,0-7 0,4-2 0,18-6 3,6-3 2,5 0 0,11-10-5,4-6-4,0-8-11,2 2-24,1-3-36,-3-4-59,1 1 10</inkml:trace>
  <inkml:trace contextRef="#ctx0" brushRef="#br0" timeOffset="49852.1113">10171 6016 147,'21'-29'120,"-4"5"-11,-7 5-30,-5 0-14,-5 5-10,0 1-21,0 3-13,-4 3-11,-6 1-10,-10 6-8,-6 0 0,-8 20 3,-8 12 0,2 14 4,-2 2 1,10 3-1,9-7 0,11-6 0,10-9 0,2-9-1,11-7-1,15-11-13,9-2 2,14-10-14,3-19-18,4-5-37,5-10-89</inkml:trace>
  <inkml:trace contextRef="#ctx0" brushRef="#br0" timeOffset="50062.2738">10216 5562 203,'-49'-34'66,"12"10"41,17 9-8,8 5-17,11 9-21,1 1-42,0 1-19,13 21 2,5 12-2,3 10 6,-1 6-1,0 9-2,-2 2-1,-3 3-1,-3 7-1,0 3-37,2-7-134</inkml:trace>
  <inkml:trace contextRef="#ctx0" brushRef="#br0" timeOffset="51591.9832">11800 5947 42,'0'-30'368,"0"21"-334,0 1-3,0 5 14,-4 0-6,-8 3-28,-11 1-5,-5 18-6,-6 14-1,1 10 1,3 3 0,2 2 1,5 5 6,8-9-4,14-3-2,1-4-1,13-8 0,22-6 0,12-8-3,13-14-1,12-1-3,8-17-16,4-15-11,1-8-14,-3-7 10,-6-3 0,-15 1 32,-12 5 6,-20 7 10,-23 7 13,-6 5 7,-11 6 0,-19 7-4,-4 7-24,1 5 16,3 0-7,5 17-1,6 4 0,7 4-7,4 1-1,6 1-2,2 7 0,0-9 0,0 1 1,4-6-1,2-4 0,-2-8-3,-2-4-7,1-2-3,-3-2-5,0 0 9,0 0 3,1-5 6,4-7 0,3-9-3,0 1-1,1 2-9,-1 5-1,2 1 13,-4 7 0,1 2-1,1 3 1,1 0 1,3 14 20,2 5 5,3 6-11,6-7-4,2 1-6,0-5-2,-1-7 0,0-4-2,1-3 2,0 0-1,-1-13-1,0-7-13,0-5-3,-5-6-6,4-1-1,-8 0 10,-6-1 11,-3 11 2,-6 0 1,0 8 2,2 8 17,0 2 8,-2 4-2,1 0-8,1 0-11,1 12-6,2 10-1,2 3 12,5 5-3,-3-3-3,0 3-3,1-4-2,-4-4 0,0-5-1,0-6 0,-4-8 0,-1-1-16,-1 1-9,0-3 4,2 0 6,1-5 2,4-14 5,2-3 1,2-2 1,3 4 0,1-1 2,5 9 4,-1 3 5,1 6 11,-1 3 10,5 0-6,0 9 14,3 5-18,4 3-7,-1-2 1,7-5-5,-3-4-5,3-6 2,-4 0-1,3-9-1,-3-10-16,-3-8-59,-2-8-89</inkml:trace>
  <inkml:trace contextRef="#ctx0" brushRef="#br0" timeOffset="52837.8198">15120 5552 173,'-28'-21'316,"9"7"-287,11 6-1,5 3-6,3 2 21,0 3-20,0 0-23,6 7-9,9 19 1,6 14 8,4 12 3,-2 1-1,-7 1-1,-1-2 0,-6-5-1,0-4 0,-3-4 0,-3-8 0,1-9-4,-2-11-9,-1-8 0,1-3-1,-2 0 6,1 0 7,4-14 1,-1-8 2,10-9-2,1 3 0,7-2 0,5 2 0,3 6-1,7 5 1,5 7 0,7-1 5,1 8 3,-4 3-6,-2 0-2,-10 6 0,-7 9 0,-9 7 0,-11 2-1,-7 0-9,-4 6 0,-25-2-1,-12 3 4,-9-6 7,-7-7 1,3 0 1,3-8-1,5-5 2,12 0-3,6-5 2,11 0-1,14 0-1,3 0-4,3 0-24,22 0 2,10-5 26,10-7 1,8 1-1,5-1 0,3-6 1,2 1 0,1-2-1,-3-1 1,-4 2 0,-5-4-1,-8 3 2,-10-1-2,-10 5 1,-4-2 0,-9 1 0,-3 1 4,-3-1-3,-5 0-1,0-3 1,0 7-1,0-3-1,0 2-3,-4 9 3,1 3 2,2 1-1,-4 0-1,-1 19-3,-3 7 3,-1 7 3,4 0 5,3 0 0,3-2 0,0-2-3,13-4 9,10-6-5,6-4 1,6-10-1,9-5-2,2 0 3,4-13-6,-1-5-4,-1-2-11,-5 1-30,-2 4-80,-3-4-159</inkml:trace>
  <inkml:trace contextRef="#ctx0" brushRef="#br0" timeOffset="54090.7198">16045 5640 194,'0'-11'96,"0"3"-62,0 0 19,0 4-7,0-1 0,0 3-15,0-2-8,0-1-2,0 3-4,0-1-2,0-3 1,0-2-9,0 1-4,0-3-3,0 1 0,0 1 0,0 0-1,3-1 0,15-3 0,3 4 0,3 0 0,3 2 0,-2 6 0,-4 0 0,-3 0 1,-6 2 0,0 6-3,-5 4 3,-2 0-7,-4 2 0,-1 0-1,-6 6 8,-10 0 2,-7 1-2,-3-1 0,-1-3 2,-1-3-2,2 1-3,6 0-8,1-4-19,7-3-29,8-3-70,2-5-119</inkml:trace>
  <inkml:trace contextRef="#ctx0" brushRef="#br0" timeOffset="55237.5549">17953 5825 224,'-8'0'57,"8"0"-10,0-3 11,0 0 0,0-3-26,14-11-11,8 0-17,5-10-1,3-6 7,1 2 1,0-6-6,-1 1 0,-3-1 0,-6-4-4,-1 5 0,-8-3 0,-4 3 0,-4 5-1,-4-5 1,0 2-2,-4 0-1,-10 6 0,1 8 0,-1 7-2,2 8 0,4 5-4,-2 2 8,4 25 0,0 19 0,2 23 0,4 15 3,0 14 11,10 12 5,2 11-3,1 9 4,-1 6-14,2 4-2,-1-7-3,0-9 0,1-18-1,-5-9-1,0-16-21,-5-17-33,-1-16-32,-1-20-71,-2-19-54</inkml:trace>
  <inkml:trace contextRef="#ctx0" brushRef="#br0" timeOffset="55470.6281">17868 6266 458,'1'-3'15,"28"-6"-13,21-8-2,19-4 2,13-7 0,7-6 2,7-4-3,-5 1-1,-8-1-1,-6 3-45,-16-1-36,-8 3-16,-17 6-4</inkml:trace>
  <inkml:trace contextRef="#ctx0" brushRef="#br0" timeOffset="55634.989">18696 5796 39,'-17'-5'198,"3"5"-107,8 0-15,2 0-39,4 17-25,0 13 11,0 3 22,0 6-21,5 0-18,3-5-6,-3-1 1,-2-8-1,-3-4-22,0-8-44,0-6-90,0-7-9</inkml:trace>
  <inkml:trace contextRef="#ctx0" brushRef="#br0" timeOffset="55779.3437">18676 5528 139,'0'-15'133,"0"11"-133,0 4-11,2 9-23,7 18 30,5 13 2,3 7-46</inkml:trace>
  <inkml:trace contextRef="#ctx0" brushRef="#br0" timeOffset="56370.3925">18941 6036 340,'4'-11'59,"3"-5"-37,1-10 6,2-4 21,7-8-37,-1-2-7,5-3-4,0-3 0,1 1-1,-7-8 0,-4-1 1,-4-2-1,-7 3-5,0 9-9,-6 13 11,-6 14 3,1 9 17,1 8-12,-2 8 6,2 23-10,-3 16 2,2 12 14,9 5 4,2 4-8,2-3-3,18-4 2,6 2-7,6-15-3,8-9-1,0-8-1,11-14 1,0-9 1,8-8-2,3-8-1,0-21-2,-1-14-5,-1-8-1,0-5 3,-8-6 1,-5-2 0,-11 0-2,-14-4 1,-13 0 0,-9 6-4,-7 7 8,-18 9 1,-10 10 1,2 11 13,7 16 0,4 5 7,8 4-15,1 12-4,5 24-1,3 14 0,5 10 9,0 7-1,5 0 2,13 0-6,1-3-1,1-4 0,-2-4-3,2-4-3,0-7-39,-4-4-48,2-10-144</inkml:trace>
  <inkml:trace contextRef="#ctx0" brushRef="#br0" timeOffset="56999.8022">20014 5905 456,'0'2'13,"5"-2"-9,4 0-4,12 0 11,5-4 10,10-8-16,2-5-1,3-4-4,-3 0 3,-7-5-3,-10 4-7,-9 0-2,-11-2 3,-1 1-9,-7 5-3,-19 8 4,-8 6 3,-7 4 10,2 10 1,-2 13 5,8 6 11,10 1 4,9 6-2,13 2-4,1-3 0,15-2 0,17-1-3,12-11-2,16-5-1,8-12-8,5-4-3,0-3-19,2-18-38,1-6-27,-2-5-69,-2-4 49,-5 3 104,-10-4 3,-8 7 71,-13 5 0,-14 3 27,-13 7-20,-9 2-15,0 4-12,-7-1-20,-14 6-24,-9 4-5,2 0 1,-8 5-3,2 14-2,-1 5 1,4 7 1,4-1 1,8 1-1,8-2 0,10-2 0,1-5 0,3-5 0,17-8-1,10-4 0,8-5 0,5-11-9,8-14-26,-4-12-30,0-4-15,-4 0-51,-9-5-15</inkml:trace>
  <inkml:trace contextRef="#ctx0" brushRef="#br0" timeOffset="57193.9605">21045 5481 43,'-24'-48'128,"-5"2"-66,-1-2 11,3 5 0,3 8 10,5 14-23,11 8-5,7 10-7,1 3-26,0 0-18,0 8-4,13 23-3,9 10 3,2 16 9,0 1-3,1 7-3,-4 3 0,-6 6-1,-6 2-2,0 1-51,-8-7-130</inkml:trace>
  <inkml:trace contextRef="#ctx0" brushRef="#br0" timeOffset="58311.8003">22502 5869 396,'2'-5'125,"-1"0"-84,1 0 1,1 5-4,-2 0-14,1 0-22,2 0-2,5 6-5,2 17 4,2 6 1,2 8 3,-5 1-2,-2-1 1,1-6-2,-5 0 0,-1-7-7,0-9-11,0-5-4,-1-7 5,-1-3-2,1 0 12,-2 0 6,3-17 1,2-11-2,6-3 0,3-7 1,8-3-1,2 0-1,-1 6-5,6 6 7,-5 13 0,0 11 0,3 5 1,-4 3-1,3 20-1,-1 4 2,1 4 1,0-2 0,0-7-1,0-5 1,6-5-1,-1-9 0,-1-3 0,-3 0 0,0-17-4,-4-2 1,-6-3 0,-6-2 3,-7-4-1,-4 5-1,0-2-15,-13 4-6,-7 1 0,-8 6 16,-1-1-13,4 4 20,7 8 0,9 0 2,8 3-2,1 0-1,9 0-4,16 0 5,15 0 5,14 0 1,3 0-2,4-2-3,1-10-1,-6-3 2,-3-3-1,-12 2 0,-10 4 3,-10 4 19,-12 4-2,-5 2 10,-2 2-14,-2 0-3,1 7-14,4 15 4,3 9-3,0 5 9,3 1-7,3-1-2,-3-4 0,2-6-1,-5-4-2,-5-8-28,-2-6-48,1-6-73,-2-2-104</inkml:trace>
  <inkml:trace contextRef="#ctx0" brushRef="#br0" timeOffset="58455.1604">23645 5517 10,'-6'-39'321,"4"19"-318,1 7 2,1 9-3,0 4-2,0 0-31,4 7-58,9 6-113</inkml:trace>
  <inkml:trace contextRef="#ctx0" brushRef="#br0" timeOffset="58723.8189">23853 5179 264,'4'-24'86,"-3"10"-63,1 7 39,0 7 13,0 2-56,4 28-15,0 22 5,5 14 38,0 13-21,1-1 0,-2 2-13,-2-1-9,-3-6-1,-4 1-1,-1-8-2,0-7-9,0-14-32,0-12-13,-6-12-31,0-14-25,-3-7-55,-4-3 16</inkml:trace>
  <inkml:trace contextRef="#ctx0" brushRef="#br0" timeOffset="58860.7388">23862 5673 79,'17'-30'93,"14"4"-81,7 0-5,8 5 3,5-1 11,-2 5-12,-5-3-6,-5 1-3,-12-1-30,0 3-74</inkml:trace>
  <inkml:trace contextRef="#ctx0" brushRef="#br0" timeOffset="59280.1246">24273 5220 341,'-2'3'16,"2"26"-5,-4 13 37,2 13-7,-1 3 12,3-3-11,0 3-26,0-2-4,0-3-2,3-7-8,3-6 0,5-9-2,-2-9 0,0-6-3,-4-9-17,2-2-14,0-5 1,2-2 13,5-15 0,0-10-15,4-6-14,3-2-7,-2 7 33,1 1 23,-5 10 1,-5 11 31,-2 6 20,-1 0-16,-1 13 0,6 10 17,1 3-16,1 5-11,2-7 2,2 1-25,3-8-2,2-6 2,3-3-1,-3-8 2,7 0 0,7-12-4,-3-15-3,2-6-44,4-2-64,-7-6-151</inkml:trace>
  <inkml:trace contextRef="#ctx0" brushRef="#br0" timeOffset="61140.5267">3923 8875 332,'27'-27'0,"-3"0"-48,16-6 40,-15 1 8,-2-6 16,1-4 10,-2 2-9,-4-2-4,-7 2 28,-6-7-1,-5-4-6,0-12-17,0-5 7,-9-7-7,-5 1 1,0 2-9,-7 0 4,2 14 5,-1 6 8,1 15-21,7 16 4,3 13 6,5 8-4,4 2-11,0 37-4,0 29 4,4 25 4,7 22-4,4 5 1,4-3-1,3-4 0,1-18 0,5-20-1,2-20 0,1-21 0,8-9 0,0-18-3,1-7 0,3-12-3,4-22-5,-1-7 2,2-8 0,-1-7 2,-8-4 4,-6 1-4,-10 1 5,-7 6 3,-11 12 0,-5 10 0,0 14 2,-5 10-2,-6 6 0,-1 0-17,2 17 14,5 7 2,2 2-2,3-2-3,0-5 1,15-2-1,8-6-7,7-1 4,2-2 5,0-1 1,2-1-1,-3 1-5,-5 2 3,-7 4-6,-7 5 6,-5 8 4,-7 2 2,0 7-1,0 1 0,-8-2 1,0-3 0,5-6 3,3-8-3,0-8 1,3-4-1,15-5 0,0-2 6,9-13 0,7-7-1,1-4-3,0-3 0,-2-4-1,1 0 0,-3-5 1,-4 1 11,-7 4-6,2 2-6,-4 9 7,-6 10-1,3 6 3,-5 6-2,5 0-5,0 8 3,4 11 14,-2 2-7,1 4-7,0-4-2,-2 6-3,0-4 0,-2-3-1,-4-2-13,-5-4-61,2-10-72</inkml:trace>
  <inkml:trace contextRef="#ctx0" brushRef="#br0" timeOffset="61328.7978">5256 7995 617,'-8'-4'23,"5"2"-16,3 2-7,0 0 0,10 2-7,10 16-2,6 9-10,4 7-113,-3-3-234</inkml:trace>
  <inkml:trace contextRef="#ctx0" brushRef="#br0" timeOffset="62511.8298">5504 8615 29,'-22'-21'517,"19"16"-508,1 4-8,2 1 2,0 0-1,0 8-2,5 16-6,11 3 6,1 7 1,-1-5 0,-5-3 1,1-5-2,-4-7 0,0-3 0,-1-6 0,-2-1-1,-2-4-2,7 0-6,-3-6-2,3-9 5,3-4 3,-1-5 2,1-5-1,4-8 1,2 2 0,1-3 1,-1 4-1,3 8 1,-2 9 0,-2 7 0,-2 9 0,-1 1 5,1 8-2,1 12 9,-1 5-1,1 1-5,-1-2-2,-1-4-3,4-4-1,-2-8 0,-2-3 2,-2-5-2,2 0 1,-3 0-1,3-10-1,-5-6-6,1-6 0,-1 3-1,-1-4 5,-4 1 1,2 3 2,0 1 0,1 5 0,-2 5 0,2 4 0,2 4 1,3 0 0,8 7 6,3 8 8,3 2-3,0 0-7,3-1 2,1-5-5,-1-2 1,-2-5-3,-1-3 1,0-1-1,-2 0 1,0-14 1,-5-4-2,4-5-4,-2 0-7,-3-6 2,-4 0 4,-4-2 1,-2 6 4,-3 3 0,-3 6 1,-1 6-1,0 7 5,1 3 1,2 1-1,3 17-3,3 2 14,7 1-10,-3-2-2,1 0-4,-1-5 0,-3-2 0,-2-4-10,-5-4-40,-2 0-44,-1-4-149</inkml:trace>
  <inkml:trace contextRef="#ctx0" brushRef="#br0" timeOffset="62671.3329">6469 8026 284,'-18'-13'246,"13"9"-236,5 4-10,0 0-7,14 0-9,9 14-13,5 12-135</inkml:trace>
  <inkml:trace contextRef="#ctx0" brushRef="#br0" timeOffset="64178.4877">6980 8342 165,'0'-1'278,"0"-1"-274,0 2-4,0 0 0,4 10 1,3 9 4,0 3-1,2-2-3,0 0 0,-4-5 0,0-2-1,-4-6 0,2-4 2,-1-1-2,-2-2 0,1 0 1,1-2 1,1-13 6,0-2-8,4-8 2,0 2-2,1-9 1,7-2 3,1-2 7,-2 7-4,4 4-1,-2 12 1,-4 8 2,0 5-3,0 0-1,4 26 4,4 6 19,-3 6-17,0 1-3,2-6-6,-1-7-2,0-1 1,1-5-1,1-9-1,1-8-19,-4-3-11,0 0-12,1-10-11,-4-8-18,3-6 0,-8-1 32,-1-7 34,-1-1 6,-7-2 6,0 2 27,0 5 14,0 7 19,0 10-12,0 7-9,0 4-7,-4 0-17,1 10-9,-2 16-7,2 8 0,0 3 0,3 1 3,0-1 3,0-7-6,0-2-1,9-4-3,9-11-1,3-2 0,1-9 0,4-2 2,2 0-2,3-15-1,2-6-4,-6-4-4,-5-7-3,-8 0 5,-11 2 2,-3-1 4,-6 3 1,-16 2 0,-11 4-6,-2 4 2,4 9 1,7 5 2,8 4 0,4 0 1,9 4-2,3 9-3,0 3 1,19-6 4,8 0 0,3-7 1,10-3-1,-2 0-1,2-11-12,-7-13-3,4 1-4,-6-5 11,-6 1 3,-5-2 6,-8 6 0,-2-1 4,-1 3 11,-6 5 7,2 7 2,-4 1-9,4 5-6,1 3-9,7 0-2,7 6 2,8 8 0,7 9 4,10 4-1,0 1-2,1 0 1,1 2-2,-9 2 0,-10 1 0,-15-1-1,-10 0-1,-3-3-2,-26-1 2,-16-1 0,-17-3-9,-10-3-51,-10 1 36,-1-2-87,-11-8-142</inkml:trace>
  <inkml:trace contextRef="#ctx0" brushRef="#br0" timeOffset="64934.7956">3422 8503 330,'-30'0'46,"17"0"18,5 0 0,8 0-12,0 0-32,0 0-6,11 0-14,17-9 2,15-8-2,14-4 2,17-5-1,10-2-1,19-2-19,9-1-56,12-10-144</inkml:trace>
  <inkml:trace contextRef="#ctx0" brushRef="#br0" timeOffset="65738.1726">8696 8464 501,'-19'-8'53,"10"1"-23,3 3 10,1 0 0,2 2-23,3-1-9,0 3-8,0 0-9,0-4-39,-7-6-100</inkml:trace>
  <inkml:trace contextRef="#ctx0" brushRef="#br0" timeOffset="82809.2754">6633 9917 165,'0'-7'8,"0"-5"8,0 8 6,-3 2 14,3 0-2,-1 2 1,1 0-3,0-1-8,0 1-5,0 0 6,0 0-3,0 0-2,0 0 5,0 0-8,0 0-2,0 0-4,0 0-3,0 0-4,0 0-3,0 0-1,0 0-1,0 9 0,0 15 1,0 2 2,-5 9-2,1 5 1,-5 11 0,3 2 1,-3 6-1,0-1-1,3-1 1,0-1 0,2 0-1,-1-2 0,-1 1 0,2-1 0,1-4 2,1-2-2,-1-2 0,1 1 1,0 2-1,-4 2 1,1 4-1,-3-2 1,5 1 0,-3-5-1,6 2 0,-5-4 0,2-2 1,3-3-1,-5 2 0,2-1 1,-2-1 0,2 0-1,0-1 1,-2 1 0,2 6 0,-3 2-1,0 2 1,-1 0-1,-1 6 2,2-4-2,-3-1 0,-1 0 0,1-1 0,1-2 0,0-2 0,-1 3 0,4 1 0,0-1 0,3-1 0,-3-2 1,1-1-1,1-3 0,0-2 0,3 1 2,-3-4-2,0 0 1,1 2-1,-1-4 1,0-1-1,2 0 1,-2 3 0,3 0-1,-3 4 1,-1 4-1,1-4 2,-2 3-1,2 0 1,-4-3 4,0 1 0,0-1-5,0 3 2,-2 0-2,3-5 0,-3 2-1,0-6 0,1 2 2,4-3-2,-3 1 0,1-1 0,1-2 0,-1 4 0,3 3 0,-2-2 0,1-1 1,-2-1-1,2-3 0,-1-2 0,-2 2 0,4-2 1,-3-1 0,0 0 0,6 2-1,-3-1 1,1 2 0,-1 0-1,2-3 0,-2 4 0,1-2 0,-1 2 0,2-2 1,-2-1-1,-1 0 0,-3 4 0,3-3 0,-2 4 0,3 1 0,3-4 0,0 2 1,0-2-1,0 0 0,0-2 2,0 6 0,3 0 0,2 1-2,-4 7 1,3 1 0,-2-1 0,0 0 0,-1-5 1,1-1 1,-1 5 0,5 9-2,0 0 0,1-3-1,1-6 2,-2-6-2,0-6 0,-3-8 0,1-5 0,-2-3 0,1-8-5,-3-2-12,0-4-14,0-3-31,0-7-50,-8-22-120</inkml:trace>
  <inkml:trace contextRef="#ctx0" brushRef="#br0" timeOffset="84550.1957">6763 10020 77,'-16'-13'5,"-2"0"53,4 0-10,10 9-22,4 2-3,0 0-10,0 1 8,0-1-7,0 1 0,0 0 7,0 0 8,0-4 9,0 1-15,-5-1-10,3 0 3,-6 1-5,5-1-1,-3 2-7,1-2-3,-1 2-4,4 2 4,0-1 1,1 1-1,-1-1-1,1 2-2,-2-3 3,-2 1 1,1-1-1,-1 0 1,0 2-1,5-1 0,0 0 2,0 1 4,0 1-2,0 0 1,0 0-5,0 0-2,0 0-3,5 0 1,9 0 4,11 0 0,8 0 1,10 0-1,12 0 2,8 0 5,10-3-5,3-7 5,15-1-4,2 1-1,2-5-1,8 3 0,0 4-1,3 2 1,-3-2-1,0 3 0,-2 3-1,-7-3-1,3 1 1,-7 1-2,-1-1 2,2-4-1,-3 2 2,-2-5 0,2-1 2,-2-1-1,3-1 0,-1-2-1,-3 4 0,6-2 0,0 0 0,11 0 0,11 0 3,12 3-3,9 2 1,5-1-1,6 1 1,5-3-1,2 0 1,1 2-1,-8-3 0,-11 2-1,-11 3 1,-12-1 0,-14 3 0,-8 0 0,-7-1 1,-7 4-1,1 0 1,0 0-1,0 0 1,-2 0-1,-5-1 0,1 0-1,0 3 1,-4-2 0,-2 1-1,-4 2 1,-5-3 0,6 1 0,0 0 1,5-2 4,4-2 1,3 1-4,2-4 1,8 4-2,8-1 1,5 2 1,6-3-1,0 2-1,-5-3-1,-3-1-1,-1 1 1,-7 1 0,2-4 0,-5 5 0,-1-1 0,1 0 1,-4 2-1,4-2 0,-6 2 1,6 1 1,-3-2-2,-8 1 0,-2 2 0,-7-4 0,-2 3-2,0-1 2,-6-1-1,-1 5 1,-9-2 0,-2-2 0,-3 3 0,-5 2-1,-7 0-17,-4 0-22,-7 0-39,-6 0-20,-5 0 35,-1 0-53</inkml:trace>
  <inkml:trace contextRef="#ctx0" brushRef="#br0" timeOffset="86874.0363">14797 9296 178,'0'0'18,"0"0"-10,0 0 19,0 0 7,0 0-11,0 0-8,0 0-2,0 0-2,0 0 6,0 0 7,0 0-7,0 0-2,-2 6-2,-1 2-1,-1-1-6,-2 5 0,1 3-2,-1 5 3,-1 2 1,-1 10 1,0 0 0,0 4 9,1 6-11,-4 0-5,2 3 5,-1 5-3,-3 0-2,1 7 0,2 6-1,-1-5 2,2 5 1,1-5 1,2 5-3,-1 3 1,7-2-3,-5 3 2,0 2 0,0 3 0,-4 2-1,0-2-1,-2-4 1,-2 1 0,0-3-1,-4 0 1,2 6-1,-3 1 1,3-1-1,1-4 0,2-3 0,1-2 1,-1-6-1,2-1 0,1-1 0,-3 1 2,3 0-2,-3-1 1,2 2-1,1-2 0,-1-3 0,2-2 1,0-3 0,1-2 0,2 1-1,-3-1 2,6-1 5,-1 2-1,0-1-5,-2 2 0,1-3-1,-2-1 1,-1 1 5,5-3-3,-2 3 1,-1 0-3,1-1 1,-4-2 4,1 5-3,4-6-3,-2 3 0,-1 1 4,0 1-2,2 2-1,1 5 1,-3-1 4,3 2-5,2-4 1,-4 0 0,2-2 7,1-1-8,-1 3 1,2 2-2,-1 2 2,-1-5-2,-2-2 1,5-2 0,-5 2 1,5 1-2,-4 2 1,2 1 2,1-3-3,1-6 0,0 2 0,0-4 0,-2 3 0,-3 0 0,3-1 1,-1-3-1,-3 1 1,1-1-1,-1 6 2,0 2-2,0-5 1,-2-5-1,2-8 0,-2 0 1,0-2-1,1-6 0,4 2 2,0-3-2,2-2 0,-2-3 2,3 3-1,0-1 1,-2 2 0,2 4 0,0-3-1,0 5 5,0-4-1,0 2-4,0 2-1,0-2 1,0 0-1,0 1 1,0-1-1,0-2 1,-3 4-1,0-1 1,2-1 0,-2 0-1,3 0 0,-2 5 0,1-1 0,-1 2 0,-4-5 0,3-1 0,2 0 1,-2-3-1,1 1 0,1-3 0,-1-1 0,-1-4 0,0 0 0,2-2 0,-2 2 0,-2-2-1,4-3 1,-2 3-1,2-3 0,-2 5 1,1 3 0,-2 0 1,-2 4 0,4 1-1,-5 1 0,5-1 0,1 3 0,-4-3 0,2 1 0,0-6 1,0 1 2,3 1-3,0-2-2,0 1 1,0-2 1,0-2 0,-1 1 0,1 1 1,-3 0-2,1 7 1,1-1-2,-1 3 1,1-2-1,-1-2 2,-2-2-1,4-2-3,-2-1-4,2-4 0,0-3 0,0-4-2,0-2-8,0 1-5,0-2-15,0 0-44,-6 0-103</inkml:trace>
  <inkml:trace contextRef="#ctx0" brushRef="#br0" timeOffset="89612.1417">6269 15494 74,'-12'-2'103,"1"1"-55,5 0-13,6 1 18,0 0-27,0 0 7,0 0-16,9 0-2,7 0-9,3 0 6,7 0-4,1 0 7,4 0-8,2 0-6,1 2 0,5 1 1,1-1-1,6 1 0,5-2-1,7 0 0,5-1 0,3 0 0,2 0 0,-2 0 5,-1 0-2,-1-5 0,-1-1-3,-2-2 4,2 0-2,-5 1 0,5 0 2,-4 0 0,4-3 1,3 4 5,1 2 3,3 0 0,-6 1-1,-1 1-2,-7-1-9,-1 1-1,-4 1 0,0-1 0,-3 2 1,2 0-1,-3 0 0,3 0 3,-3 0-2,5 0 1,1-2 1,-2-2 2,4 0 0,-1-1-1,-1 3-2,2-3-1,-3 4 3,-2-1-4,1 2 3,-2 0-3,2 0 2,1 0-2,-1 0 2,6 0 2,-4 0 0,5 0-2,5 2 2,0 2 1,5-2-2,0-2-1,0 0 2,-7 0-3,2 0 0,-9 0 0,2 0-1,1 2 1,-3-2 1,1 2 1,-6-1 2,3 2-3,0 0 0,-1-1 1,1 2 2,4-1-2,-7 1-1,0-1-1,-1 2-1,-3-3 1,0 2-1,2-1 0,1 3 0,-3-2 0,4 0 0,-4 2 0,1-3 0,1 3 0,-2-1-1,3 0 1,0-1 0,-1-1 1,-2 4-1,6-4 1,-6 1-1,1-1 0,-3 1 1,2-3 0,-3 2-1,5-2 3,4 2-3,-2 0 1,5 0 0,-3-1-1,-4 2-1,4-3 1,-5 0-1,5 2 1,0-3-1,0 0-1,1 0 1,-2 0 0,-3 0-2,2 0 2,-2 0 0,-2 0 1,3 0-2,-3 0 0,-5 0-1,4-3 0,-3 1 0,-3 0-1,3-1 0,-2 2-3,-2 1-7,1-3 4,2 3 2,0 0-1,2 0-1,1 0-1,-1 0 3,2 0 4,-8 0 2,4-1 2,-2-1 0,-1-2 0,-1 1 1,1-2 1,-4 3 4,-3 0-5,-3-1 0,-5 1-1,-2-1 0,-1 1 1,-4-1-1,1 3 0,-1-3 0,0 3 2,0 0 0,2 0 0,2 0 2,0 0 4,2 0-2,1 0-3,0 0-2,0 0 3,0 0-1,5 0-1,-6 0 0,4 0 1,1 3-3,-3 0 0,3-2 1,1 0-1,-2 1 1,-1-2-1,-3 1 2,1-1 1,-4 0 3,0 0 1,0 0 1,-2 0-1,2 0-2,-1 0-2,-3 0-3,4 0 2,2 0-2,2 0 0,-1 0 0,1-1 0,1-1 0,1 2 0,1 0 0,0 0 0,-1 0 0,-5 0-1,-5 0 1,-3 0 0,-3 0-1,3 0 0,-2 0-2,1 0 1,-2 0-6,1 0-4,-2 0-1,2 0-7,0 0-19,-3-5-37,6-7-60,0-9-91</inkml:trace>
  <inkml:trace contextRef="#ctx0" brushRef="#br0" timeOffset="93340.0198">7479 9908 5,'0'0'17,"0"-2"5,0 2 1,0 0-4,0-1-3,0 1 2,0-2 7,0 2 9,0-1-6,0-1-8,0-1-3,0 1-3,0 1 2,0 0 2,0 0 0,0-1-5,0 1-1,0 1 1,0-1 2,0-1-5,0 1 6,0 1-1,0 0-1,0 0-3,0 0-1,0 0-3,0 0-4,0 0 0,0 0-1,0 0 0,0 0-1,0 0-1,0 0-1,0 8 1,0 9 2,0 5 0,0 4 1,0 3-1,0 3 1,0 5 3,0-4-3,0 4-2,0-2 0,0 2 1,0 1-2,0-2 2,0 3-2,0-4 1,0 3-1,0-2 1,0 0-1,-2 1 1,-1 2 0,-1-3-1,1 0 0,0-1 0,2 2 0,-4-2 0,2 5 0,-1-3 1,-1-1-1,-1 0 0,-1-3 1,2 4-1,2-5 0,-1 3 1,1-2-1,0 1-1,1-5 1,1 3 0,-1 0-1,2 0 2,0 1-1,0 0 0,0 1 1,0-1 0,0 1-1,0 2 1,0-3 2,0 0 2,0 1-2,0-3-2,0 3 0,0-2 2,0 5 0,0-1-1,-1 1 1,-3 1-1,1 0 1,-2-2 0,1-1 1,-1 0-3,2 0 0,0-4 0,-3 3-1,3-1 2,-1-1-2,4 0 0,-2 0 0,-1-5 0,2 4 0,-3-3 1,2 2 2,-1-1 3,1 1 1,-2-2-3,1-2-3,0 6 2,3-1-3,-3 0 3,3 1-3,-2 1 0,2 2 1,0 0-1,0 5 3,0-3-2,0-2 0,0 0-1,-3-4 3,0 5 2,-1 0 0,-1-4 2,1 4 2,-3 0-4,2-4 0,1 3 0,-4-2 1,3-5-2,-2 0 0,0-2-2,1 3-2,1 0 3,-1-2-3,-1 3 3,2 2-3,1-3 3,-2 2 0,-1 1-1,-1 0 1,2 1 1,-3-2-3,1 0 0,-2-4 1,0-2 0,4-3 2,0-4 0,-3 2-3,4-1 0,1-2-1,-2 2 0,3-2 0,0 0 0,-1-1 0,0 3 0,0 4 0,-2 0 0,0 1 0,-3-2 0,2-1 0,-1 4 0,1-1 1,-3 0-1,0 0 1,4-1-1,-1 2 0,0-2-1,4 1 2,0-2-1,0-1 0,-1 1 0,3-2 0,0-1 1,-1 3-1,-1 0 0,0 1 1,3-3-1,0 4 1,0 2 7,0 2-6,0 3-2,0 2 2,0-3-1,0-4 0,0 2-1,0-1 0,0-2 2,0-2-1,0-1-1,0-1 0,0 0 0,0-4 0,0 3 0,0-3 0,0 2 0,0-1-1,0-1 1,0-1 1,0 1 0,0 1-1,0-3 6,-3-2-3,0 4 0,2 0 0,-1-1-3,0 1 1,2 1-1,-1-3 0,1 1 1,0-2-1,0 4 0,0 2 0,0-3 0,0 0 2,0 2-1,0-1-1,0 3 0,-1 5 0,-1-7 1,1 5 0,-3 0-1,2-2 0,-1 2 0,1-5 0,1-4 0,-1-3 1,1-4 0,1-2-1,0-3 0,0 2-1,0 1 0,0 0 1,0 2 0,-2-1 0,2 2 0,0 2 0,-1 4-1,1 0 1,-3-2 0,3-1-1,-1-2 0,1-1 1,-3 0-2,3-1 0,0 2-1,-2-5 2,-1 0-1,3 2 1,-3-5 0,3 1-8,-2 1-1,1 1-3,-2-1-4,-3 0-7,-1 0-17,-4-3-32,2-1-90,-7-13-172</inkml:trace>
  <inkml:trace contextRef="#ctx0" brushRef="#br0" timeOffset="96596.4571">8544 9815 99,'0'-11'44,"0"4"-34,0-1 3,0 5 5,0 0-10,0-1-6,0-1 8,0 3 0,3-1 3,0 0 3,-1 2 2,-2-1 2,0 2 7,0-1-3,1 1 4,-1 0-9,2 0-6,-2-2-5,0 2-1,0 0-3,0 0 1,1 0-4,2 6 1,2 13 10,2 4 7,-1 4-13,0 7 0,0 0-2,-2 8 5,1 2-1,-2 4-1,-2 1 3,1 5-3,-2-1-5,0 2 2,0-6-2,0 0 0,0 2-1,0-1 1,0 0-1,-2 1 0,-2-3 0,-1-1 0,1-4-1,-1-1 1,1-2-1,-2 2 1,0-2 1,2 1-2,2-1 1,-2-3-1,1 3 1,0-1 0,-5-2 1,5 1-2,0 3 0,-1-2 0,-1 2 1,2 2-1,-3-1 1,3 5 1,-1-4 1,-1-1 2,1-1 0,-2 1 1,3 0-4,1 2 1,-1-1 3,0 1 0,2 1-5,-2-4 0,1-2-1,-1 0 1,-1-3 0,1-5-1,-1 6 1,-2-2 0,1 4-1,-1 0 1,0-1 2,3 0 0,-5 0 0,6-3 2,-3-1-2,2 1 0,2-3 3,-2 4 0,1-3-4,2 4 4,-1-1-2,-1 0 3,2 1 1,0-3-6,0-1-2,0-3 0,0-1 0,0-1 0,0-1 1,0 2-1,0 3 0,0-3 0,-3 2 1,-1-1-1,-1 1 0,2-2 0,2 1 1,-2 0-1,1-1 1,1 0-1,-2-3 1,0 1-1,0 0 0,0 3 0,-4 1 1,5-1-1,-2 0 0,0-3 0,3-2 0,-5 2 0,3-2 1,0 3-1,-4-3 0,-1 1 1,4-1-1,-1 2 2,1-4-2,-2 0 1,0 1-1,3-2 0,-2 1 0,1-3 1,-2 2-1,0 0 0,2-3 0,-1 2 0,1-1 0,-1-1 1,-3 1-1,0-1 0,0-2 0,-1 3 0,-1 1 1,1-1 0,-2 3-1,1 1 1,1 1 0,2 1 1,-1-3 2,1 1-2,1-1 0,0 2-2,0-1 0,1-1 0,1-1 1,-2-4 0,0-1 0,3-2-1,-3 4 1,0-1-1,0-1 0,0 0 0,2 0 0,-1 1 1,-2 1 0,5-1 0,2 1-1,-3-1 0,-1-2 0,1-2 0,0 1-1,0-2 1,-2 2 1,2 1-1,-1-2 1,1 0-1,-5-1 0,1 1 1,2 0 0,1-2-1,-1 2 1,1-1-1,-2 2 0,2-1 1,1 1-1,1 2 0,-1 0 1,0 0-2,3-2 2,-3-2-2,0 0 1,3 4 0,-2-3 0,1 1 1,-4-3-1,3 5 0,0 0 0,1-3 0,-1 2 0,1-2 0,-1-3 0,1 1 0,1 0 0,-2-3-1,2 4 1,0-3 1,0 0-1,0-2 0,0-1 0,0 2 0,0-4 0,0 1 0,0 0 0,0 1 0,0 1 0,0 2 0,0 0 1,0 1 0,0 1 0,-1 2 0,-1 0 0,1-3-1,-2 5 0,1-4 1,2-2-1,-1-1 0,1-3 0,0 0 0,0-1 0,0-2 0,-2 3-1,2-3 1,0 3 0,0-1 1,0 3-1,0-1 0,0 2 0,0-2 2,0 3-2,0-1 0,-1-4 1,-3 3-1,2-4 0,1 3 0,-1-1 0,-1 0 0,3 0 0,0 1 0,-3 0-1,1 0 1,1 2 0,-1 2 0,1-2 0,-1 2 0,1 2-2,-2 0 2,0-2-6,-1-3 4,-1 0 2,2-1 0,1 0-1,0-1 0,0-1 1,1 1 0,-1 0-1,2 0 1,-1 3 0,1-2-1,0-1 1,-2 2 0,-1-1 0,3-1 0,0 0 0,0-2-1,0-1 0,0-1-1,0-1-1,0 0-1,0 2 3,0 0 0,0 1 1,0 1-1,-3 3-3,3 1-4,-4 2-5,2 2-18,-4 0-18,0 3-23,3-6-65,0-7-146</inkml:trace>
  <inkml:trace contextRef="#ctx0" brushRef="#br0" timeOffset="100299.2163">13900 9491 7,'12'-13'30,"2"2"1,-5 0-11,-2 2 13,-1 4-13,-3-1-3,3-2 10,0 2-7,1-2-2,2-1-3,0 3-3,0-3 3,-4 5 2,-2 0-4,0 2-5,-2 0 4,1 1 0,-2 1 1,1-2 4,-1 2-4,0-2-2,2-1 2,-2 2-2,0 0 0,0 0-5,0-1 4,0 0 2,0-1-3,0 1-3,0 0-2,0 2-1,0 0 1,0 0 2,0 0-3,0 0-1,0 0-2,0 0-1,0 8-1,0 13 2,-9 8 1,0 5 1,0 7 0,1-1-2,-1 5 2,1 3 0,0 0-2,-1-2 1,3 3-1,-3-4 1,2-3-1,4 1 0,0 1 1,3-2 0,0 0-1,0 2 1,0-1-1,0 3 1,0-1-1,-2-2 0,-1 1 0,-1-2 0,1 2 0,0-1 0,1-4 2,-2 3-4,-4-1 4,-1-2-2,-2 1 0,2-1 5,-5 5-4,3 2 1,-3 0 3,0 0 0,4 0-4,-2 2 0,2 0 0,2-2-1,-1-2 1,2 0-1,-2-3 0,2 0 0,0-2 0,3-3 0,0 2 0,-1-6 1,3 2-1,-1 1 0,0 1 0,-3 0 0,0 1 0,-2 5 0,-1 0 0,-1 1 0,0-2 0,1-2 0,0 2 0,-1-2 0,1 1-1,-2 0 1,1-2 0,3-1 0,1-1 0,1-3-1,5-2 2,-3-3-2,3 2 1,-2 1 0,2-3 0,0 3 0,0 0 1,0 0-1,0 2 0,0-2 0,0 1 0,-2 0 0,0-6 0,-2 3 0,2 5 0,1-5 0,-2 4 0,0-4 0,0 6 0,-2 1 0,4 0 0,1 1 0,0-6 0,0 6-1,0 5 2,-2-1-1,-1 0 0,0-4 0,-4 3 0,1 1 0,-2-2 0,1 1 3,0-2 6,1 0-5,0 5 3,0-4-6,-2-3 3,2 0-1,0-2-2,2 3 1,1-6-1,-2-4 2,1-1-3,1 4 2,-3 3 7,0 2-4,1 0-4,-2-4 1,1-2-1,-3 6 0,1-2 2,4-1-3,0-1 1,-1-3 3,-1 0-4,3-1 0,-1-1 1,1 5 0,0-2-1,0-4 0,0 1 0,0-6 0,0-3 1,-1 4-1,-1-3 1,2 1-1,-2-2 0,1 2 0,2 3 0,-2 2 0,1 2 0,-4 1 0,4-3 1,-2 2-1,2 2 0,0-2 0,2-5 5,-1 2-5,1-4 0,-1 8 1,0 2 2,1-2-2,-3-3 0,1-3 1,3-5-2,-2 2 2,1 1-2,-1-2 0,1 3 0,-1-2 0,0 0 1,0 0 0,0-3-1,2-1 0,-1-3 0,1 2 0,0-3 0,0 3 2,0 0 1,0-4-1,0 4 0,0-1-1,0 0 1,0 0 0,0-1-2,0 0 0,-2 0 1,1 3-1,1-1 0,-2-1 0,1 1 1,-1 0-1,-2 2 0,3 2 0,-1 0 0,-1 5-1,0-1 1,-1-3 1,0 4-1,0-1 0,-2-4 0,0-3 0,3-4 0,2-1 0,-1-3 0,1 1 0,-2-2 0,3 1 0,0 1 0,0-3 0,0 1 0,0 0 0,0-2 0,0 2 0,0-1 0,0 1 0,0 0 0,0-2 0,0 0 0,0-2 1,-2-1-1,2 3 0,0-1 0,0 0 0,0 2 0,0 0 0,0-2 0,0 5 0,0-2 0,0-1-1,0 5 1,0-5 1,0 5-1,0-2-1,0 0 1,0-1 1,0 1-1,0 0 1,0 0-1,0 0 3,0-3-3,0 1 0,0 0 0,0-1 0,0 1 0,0-1 0,0 2 0,0-1 0,0 1 0,0 5 0,0-2 0,0-2 0,0-1 0,0 0 0,0-1 0,0 1 0,0 2 0,0 1 2,0-2-2,0 0 0,0 2 0,0-1 0,0 1 0,0-2 0,0-3 0,0-1 0,0-2 0,0-1 1,0 0-1,0 0 0,0 0 0,0 0-1,0 0-5,-4-5-1,-4-11-13,1-1-12,-2 1-12,3 0-23,4 4-46,2 0-82</inkml:trace>
  <inkml:trace contextRef="#ctx0" brushRef="#br0" timeOffset="104036.696">6691 10790 14,'-6'0'66,"2"0"-44,1-2 8,3-4-9,0 3 8,0-2-12,0 0 21,0 0-20,0-1 29,0 2-31,0-1-1,0 2 9,0-2 3,0 1-20,-2-3-5,0 5-2,-1-2 0,0 3 3,1-1 0,-1 1 1,2 1 10,-2 0-2,3 0-10,0 0 10,-2 0-3,2 0-4,0 0-3,0 0-1,0 0-1,0 0 0,0 0 0,0 0 0,-3 0-4,0 0 4,-3 0 2,0 0-1,3 0 0,2 0 1,1 0-2,0 0 1,0 0 0,0 0-1,0 0 0,0 0-2,0 0 2,0 0 0,0 0-3,0 0 2,0 0-3,6 0 0,9 4 4,3 2 7,4-1-6,6-2 6,4-1-4,8-2 3,3 0 4,2 0-1,4 0-6,-2 0-1,0-3-2,-2 1 0,0-3 0,-5-1 2,-3 2-2,3-2 0,-5-1 1,-1 3-1,2-3 2,-2 1-1,2 1 0,-3-1 1,2-1 0,6 3 1,-2 0 0,2 0-2,-3 4 0,-1 0-1,-6-3 1,-5 3-1,2 0 0,2-2-1,-2 1 1,2-2 0,0 0 0,1 2 0,2-1 0,-2 0-1,-2-1 1,-1 3 0,0-2 0,-4 2-1,0-1 1,0-1 1,0 2-1,-2 0-1,7 0 1,-3 0 0,4-1 0,-3 1 0,10-2 0,2 1 0,2-2 0,4 1 0,2 0 0,2-1 0,-6 1 1,2 0-1,-3 0 0,-1-2 0,1 3 1,3-3-1,1-1 0,5 1 1,-2-1 1,2-2-2,1 1 0,-1-3-2,-2 1 2,2-1 0,-3 1-1,-2 2 1,2-1 0,-5-3 0,5 5-1,-1-1 1,-2 0 0,1 3 0,4-4 0,0 2 0,2-2 0,5-2 0,-6-1 1,3 3-1,-8 3 0,-3 0 0,-3 2 1,0-3-1,-4 0 0,2 1 2,1 1-1,4 0-1,-3-1 0,1 1 0,0 1 0,2-2-1,3 0 1,2-1 0,6 1-2,0 0 2,1 1 0,-2 0-1,-5-2 1,0 5 0,-2-2 0,2 1-1,-3-1 1,1-1 0,-1 2 0,1-2 0,-3-2 0,-1 3 0,0-2 1,1-2-1,0-1 1,5 0-1,4 2 2,-3-3-1,4 4-1,-4-1 0,-7 0 0,-1 0 0,-6 2 0,-1-1 0,-3-1 0,4 0 0,-1 2-1,1-3 1,0 2 0,2-2 0,-2 1 0,0 3 0,0-1 0,3-1 0,-2 3-2,0-1 2,-5 1 0,5 0 0,-4-1 0,0 1 0,0-1 0,2 2 0,0 0 0,0-2 0,1 2 2,4-1-2,4-1 0,0 0 1,5 2-1,4-1 0,-4 1 1,8 0-1,-6 0 0,-3 0 0,0 0 0,0 0-1,-2 0 0,1 0-1,-3 0 1,-2 0-1,2 0-2,-5 0-2,-3-2 3,1 1-2,-2 0 5,0 1-1,-1-2 0,-4 1 1,-1 1 0,-1-3 0,-3 2 0,-2-2 0,2 0 0,-2 1 0,4 0 0,1 2 0,3-1 0,-1 1-2,2-2 1,2 1 0,2 1 1,-1 0-1,-3-2 2,1 1-1,-4-1 1,-3-1-1,-5 0 0,1 2 1,-2-2-1,-2 2 3,3-3-3,-3 1 0,-1-2 0,2 3 0,-1-1 0,1 1 0,5 1 0,-2 0-1,5 1 1,-1 0 0,0 0 1,0 0 0,0 0-1,0 0 2,0-2 1,-4 2-1,-1-1 2,0-1 0,-2 0-1,-4-3 2,-1 2 1,-1 1 1,-3 0-5,0 1 1,-3 0-3,1 0 0,1-1 0,-1 1 0,1 1 0,-2 0-1,-2 0 1,1 0 0,-2 0-1,1 0 1,3 0-2,-1 0-1,2 0 0,-2 0-3,5 0-2,-1-2-2,0 2 1,4 0 3,-5 0 1,-2 0-1,2 0 4,-3 0 1,-2 0 1,-1 0 1,0 0-1,-3 0-1,2 0 1,-2 0-1,0 0-17,0 0-30,0 0-73,0 2-25</inkml:trace>
  <inkml:trace contextRef="#ctx0" brushRef="#br0" timeOffset="107349.8711">6578 11497 0,'2'0'177,"-2"0"-155,0 0-14,1 0 10,1 0 24,-2 0 11,1 0-27,-1 0-9,0 0-9,0 0 12,0 0-2,0 0-10,0 0-4,2 0 1,-2 0 0,0 0-4,0 0 2,0 0-3,0 0 0,0 0 0,0 0-1,0 0-3,0 0 3,0 0-1,0 0 2,0 0 0,0 0 3,0 0 1,0 0 0,0 0-1,0 0 0,0 0-2,0 0-1,0 0 0,0 0-1,0 0 0,0 0-2,0 0-2,5 0-1,0 0 6,4 0 0,2 0 2,5 3-2,3 0 0,8-2-1,9-1 1,3 0 0,6 0 0,4 0 0,3 0 1,-1-1-1,2-2 0,-1 0 0,-1-4 0,-3 2-1,1 0 1,-4-4 0,4 5 1,-7 0-1,4-1 0,-4 1 1,1-2-1,6 3 0,2 1 0,3-2 2,-3 0-2,2 0 3,4 1 0,-4 0 1,-2 3-2,3-3-2,-3 3 0,-5 0 0,0 0 0,-7 0 0,1 0 0,0-3 0,-1 2 1,-3 1-1,3 0-1,-2 0 1,6 0 0,-1 0 0,4 0 0,0 0 0,-5 0 0,4 0 0,-5 0 0,-3 0 0,-4 0 0,6 0 0,-2 0 1,0 1-1,10 2 1,2-3 0,1 0-1,7 0-1,-3 0 1,1 0-1,5 0 0,-2 0 1,3-5-1,-1 1 1,-4-1 0,-2 2 0,-9 1 0,1 0 0,-4-1 0,-3-1 1,0 2-1,2-2 0,1 1 1,-5-2-1,5 3 1,0-1 0,-1 0-1,3-1 3,3 0-2,-2-2 1,6 2 2,-2-3 2,-1 1 2,-1 0-5,-6 1-1,2-1-2,-3 3 0,1-3 0,1 1 0,2 0 0,-2 0 0,7-1 0,-4 1-1,3 1 1,-3-1 0,2 1 0,0-3 0,0 3 0,-2-4 0,1 0 1,1 2-1,-3-1 0,-2 0 1,-3 1-1,-2 1 1,-4 1-1,4 0 1,1 1-1,3 2 0,2-3 0,2 3 2,1 1-2,-1 0 0,-2-1-2,0-1 2,2 1 0,-1-2 0,6-1-1,-2-1 1,0 2 0,2 0-1,-3-3 1,0 4 0,4-4 0,-3 3 0,3 0 0,-3-2 0,-2 2 0,7-1 0,-6 3 0,2 1 0,0-2 1,-1 1-1,-5 0 1,6-1-1,0 2 2,-4-1-2,3 1 0,-6-2 1,-6 1-1,-7-1-1,1 0 1,-1-1-2,-4 0 4,0 2-4,2-2 2,1 2 0,1-2 0,-1 2 0,-1-2 0,7-1 0,0 1 0,4 3 0,-5-2 0,6 1-1,0 1 1,-1 0 0,-4 0 1,2 0-1,-3-1 0,-2 1 0,-2-2 0,-3-2 0,0 3 0,1-2 0,-5 0 0,-1 1 2,0-1-1,-1 1-1,0-1 0,2-1 2,2 4-2,3-3 1,-3 3 0,5 0 0,2-2 0,-1 2-1,-1 0 2,3 0-1,-2 0 2,-2 0-2,0 0 0,-5 0 0,-1 0 0,-3 0 0,4 0 0,0 0 0,-2 0 0,0 0-1,-1 0 1,-5 0-1,6 0 0,-5 0-1,-2 0 1,6 0 0,-3 0 1,-4 0-1,5 0-1,-5 0 1,1 0 0,2 0-1,-4 0 1,1 2 0,-1-2 0,-1 0-1,1 3 1,-3-3-1,0 0 0,-5 0 1,0 0-1,-2 0 0,-2 0 1,0 0-1,0 0-3,0 0-4,0 0-4,0 2-6,0 1 11,0 0 2,0-2-2,0 2 3,0-1 1,0-2-3,0 3 6,2-3 0,-2 0 0,3 0 0,-2 0 0,-1 0 0,2 0 0,-1 0 0,1 0 2,-1 0-2,1 0 0,2 3 0,-4-3 1,2 0-1,-2 0-1,0 0-1,0 2-81,-3 3-67</inkml:trace>
  <inkml:trace contextRef="#ctx0" brushRef="#br0" timeOffset="111295.7748">6223 14591 14,'-4'0'92,"-1"0"-72,4 0-3,1 0 12,0 0 1,0 0-12,0 0-9,0 0 0,0 0 2,0 0 8,0 0 5,0 0 0,0 0-2,0 0 4,0 0-9,0 0-7,0 0-5,-2 0-5,-2 0 0,-2 0 0,0 0 3,0 0-3,3 1 1,3 0-1,0-1 0,0 2 1,0-2-1,0 0-1,0 0 0,0 0 1,0 0 1,0 0 0,0 0-1,0 0 0,3 1 0,7-1 2,1 2 3,2-1-4,5-1 1,0 2-1,0-2 3,7 0-1,4 0-1,5 0 3,2 0 15,5 0-7,0 0-10,1 0-2,2 0 1,-3-5-2,0 2 0,-1-3 0,-2 2 0,-4-1 1,2-3-1,-6 1 0,1 1 1,2-3-1,-5 2 2,8 0 2,-3-2-1,1 3-2,-3-1 2,2 4-2,-3 1 1,0 1-2,0-2 0,3 3 0,-1-3 0,1 0 1,0 1-1,0 0 0,-2 1 1,-2-2-1,-3 1 0,0 1 0,-1 0 0,3-1 1,-5 2-1,1-4 0,1 1 1,2-1 0,6 0-1,1 2 0,2-3 0,1 1 0,-2-2 0,-1 2 0,-2-1 0,-2 2 0,-1 1-1,0-1 1,0 2 0,-4-1 0,2-1-1,-2 3 1,5-3 0,-1-2 0,3 2 0,0-1 0,5-1 0,3-2 0,1 2 0,8-2 0,1-2 0,-2 3 0,7-2 1,-3 1 0,-2 2-1,-2-2 1,2 2-1,-5 0 0,1-2 1,5 2-1,1 0 1,3-2-1,0-1 0,2 0 1,-1 0-1,-1-1 0,5 1 0,-1-1 1,2 1 2,-4 2-2,-4 2-1,-3 0 0,-4 1 0,-1 0 0,1 2-1,-4-1 1,1 2 0,2-1 0,-1-1-1,1 2 2,2-4-1,-3-2 0,3 1 0,5-4 0,3 1 2,1 1-2,6-1 1,-7 2-1,0-2-1,-7 2 1,-2-2 0,-1 1-1,-1 0 1,-1 1-1,0 2 0,3 0-1,-4 1 1,1 2 1,2-1-1,-2 2 1,2 0-1,-1-2 1,-1-1 0,1 3 0,0-3 1,0 0 0,-1 1-1,-1-1 0,1 0 3,-1 0-3,-3 1 0,0-1 1,1 1 0,-2 1-1,1 1 1,3 0-1,-5 0 0,-1 0 0,-5 0-1,-1 0 1,-3 0 0,1 0 0,-2 0 0,5 0 0,-1 0 0,1 0-1,0 0 1,-1 0 0,3 0 0,2 0 0,0 0 0,0 0-1,5 0 1,-3 0 0,2 0-2,1 3 2,-3 0 0,1-1 0,-2 0 0,1 1-1,-2-3 1,-2 0 0,-4 0 0,-1 0 1,2 0-1,0 0 0,-3 0 0,1 0 0,-3 0 0,4 0 2,-1 0-2,3 0 0,1 0 1,1 0-1,-2 0 0,-4 1 0,3 2 0,0-2 0,5 1-1,-3 1 1,-1-1 0,-8 0 0,5-2 0,0 1 0,-1 1-2,-1-2 2,-3 0-1,-5 0 1,1 0 0,-1 0 0,-2 0 0,0 0 0,1 0 0,-2 2 0,3-1 0,3 1 0,0 0-1,4 1 1,0 4 0,4-2 0,1 0 0,1 2-1,3-2 2,-4-1-1,0-1 0,-3-1 0,1 0 0,1-1 1,-6-1-1,-1 0 0,-3 2 0,0-2 1,-1 0-1,0 2 0,-3-2 2,3 1-2,-2 2 0,0-2-2,0 3 2,1-1 0,-3 0 0,4 0 0,1 1 0,-3 0 0,2 0 0,-1 0 2,2-4-2,5 3 0,-2-3 0,2 2 0,-3-1-2,-2 0 1,-3 2 1,-6-1-2,3 1 2,-2-2 0,-4 0 0,1 2 0,-4-3-1,-1 0 2,-3 0-2,0 0 1,0 0 0,0 0 0,5 2-1,-1 1 1,2-1 0,3 1 0,0-1 0,0 0 0,-2 0 0,-1-1 0,0 1 0,2-1 0,-2 1-1,0-2 2,-2 1-2,-1-1 2,0 0-1,0 1 0,2-1 0,-2 0 0,0 2-1,4-2 2,-3 0-1,2 0 0,-2 0 0,2 0 1,1 0 1,-3 0-2,1 0 0,-1 0 0,-1 0 0,0 0 0,-3 0 0,0 0 0,0 0-1,0 0 0,0 0-19,0 0-27,0 0-85</inkml:trace>
  <inkml:trace contextRef="#ctx0" brushRef="#br0" timeOffset="113140.7327">10741 11771 190,'0'-11'183,"0"-5"-157,0 7 0,0 6 17,0 3-23,0 0-13,0 0-5,0 0-2,0 0-2,0 0 0,0 0-4,0 0-15,0 7 0,0 8-21,0-1-50,-1 3 4,-8 0-3</inkml:trace>
  <inkml:trace contextRef="#ctx0" brushRef="#br0" timeOffset="113372.2483">10687 11997 85,'0'0'47,"0"0"-34,0 0 15,0 0 23,0 0-6,0 0-9,0 0-14,0 0-11,0 3-11,0 2 0,0 1-7,0 2 4,0 5-44,0 0-31,0 3-44</inkml:trace>
  <inkml:trace contextRef="#ctx0" brushRef="#br0" timeOffset="113552.3671">10689 12218 204,'0'0'38,"0"0"-25,0 0 13,0 0 8,0 0-21,0 0-11,0 0-2,0 5-6,0 2-14,-7 1-47,1 1-33</inkml:trace>
  <inkml:trace contextRef="#ctx0" brushRef="#br0" timeOffset="113747.7795">10659 12429 192,'0'0'25,"0"0"-9,0 0 27,0 0-4,0 0-23,0 0-10,0 1-6,0 3-2,0 6-3,0 4-3,-4 0-89,2 9-54</inkml:trace>
  <inkml:trace contextRef="#ctx0" brushRef="#br0" timeOffset="113936.0909">10547 12886 199,'-5'0'57,"3"0"-41,0 0-4,2 0 8,0 2-19,0 1-1,0 0-6,0 6-5,0 1-50,0 4-72</inkml:trace>
  <inkml:trace contextRef="#ctx0" brushRef="#br0" timeOffset="114131.1373">10473 13229 294,'-3'0'14,"1"0"-13,2 0-1,0 0 0,0 0-4,0 5-33,0 1-28,0 5-32</inkml:trace>
  <inkml:trace contextRef="#ctx0" brushRef="#br0" timeOffset="114340.5912">10403 13509 143,'-3'0'134,"0"2"-122,0-2 17,3 0-2,0 1-7,0-1-14,0 0-6,0 2-2,0 2-45,0 3 13,0 2-94</inkml:trace>
  <inkml:trace contextRef="#ctx0" brushRef="#br0" timeOffset="116833.0001">9363 10092 159,'-6'0'0,"3"0"-51,3-6-8,0 4 22</inkml:trace>
  <inkml:trace contextRef="#ctx0" brushRef="#br0" timeOffset="117077.8843">9617 10081 392,'-5'-5'16,"4"-2"-6,1 2-3,0-2 8,0 0-14,10 0 3,7 4-4,6 3-7,4 0-40,1 0-28,-2 0-13,11 10-140</inkml:trace>
  <inkml:trace contextRef="#ctx0" brushRef="#br0" timeOffset="117258.1447">10092 10095 363,'2'0'48,"-2"0"-30,1 0-16,-1 0 2,0 0-1,0 0 3,0 0-5,5 0-1,5 0-7,8 3-11,7 0-68,7 3-46</inkml:trace>
  <inkml:trace contextRef="#ctx0" brushRef="#br0" timeOffset="117433.1574">10588 10038 297,'8'-10'91,"-2"2"-52,-3 2-32,2 1-5,-4 3 3,0 1 8,4-1-10,7 1-3,3 1-5,9 0-17,6 0-39,1 0-93</inkml:trace>
  <inkml:trace contextRef="#ctx0" brushRef="#br0" timeOffset="117588.7408">11130 9983 87,'7'-8'238,"-3"2"-219,-1 4-16,1-1-2,-4 0 1,0 3-2,2 0 0,2 0-28,5 0-65,8 0-15</inkml:trace>
  <inkml:trace contextRef="#ctx0" brushRef="#br0" timeOffset="117783.4063">11746 9924 319,'12'-7'50,"-4"1"-50,1 3 1,0-2-1,-6 2 1,6 3 0,0 0-1,3 0-1,7 0-11,-1 0-89,10 3-88</inkml:trace>
  <inkml:trace contextRef="#ctx0" brushRef="#br0" timeOffset="117950.687">12449 9903 309,'0'0'19,"0"0"-19,0 0 4,0 0 9,-7 0-13,-10 0-30,-9 0-91</inkml:trace>
  <inkml:trace contextRef="#ctx0" brushRef="#br0" timeOffset="119222.547">10540 8735 327,'11'-9'5,"-6"-1"-5,-5 7-1,0 3-2,-10 0 3,-8 0 11,1 3-6,-3 3-5,0-2 0,2-1 3,-1-2 0,1-1-3,0 0 2,4 0-4,3-6 2,5-11 0,6-2 3,0-6-1,0-1-2,12-1 2,3 3-2,5 6 0,-3 3 4,3 2 6,-1 6-5,-1 5-4,-5 2 6,-3 0-7,-7 20 0,-3 10 0,0 9 8,-17 4 4,-5 4-6,-7 1-3,-3 1 2,-8-1-1,1-6-4,2-4 0,-3-7 1,10-7 3,-3-6-4,7-7-1,4-4 0,9-4 1,6-3 0,4 0-3,3-1 1,-2-13-10,2-5 4,0 0 7,3 2-1,9 2 1,3 7 1,2 4 4,3 2-4,3 2 8,0 0-5,2 3 3,3 8 3,0 2-5,-1 2-2,0-3 0,0 1 0,-3-3-2,1-3 0,-3-2 0,-1 0-2,-7-3-41,-1-2-113</inkml:trace>
  <inkml:trace contextRef="#ctx0" brushRef="#br0" timeOffset="119650.6185">10726 8163 238,'3'-23'45,"2"5"-1,-2 3-1,0 3 0,-3 7-11,1 2-18,-1 3 2,3 0-16,3 13-2,1 11 2,0 8 3,-3 6-1,-2 1 1,-2-2-1,0 0-2,0-3 0,0-2-5,-5-2-28,-3-1-52,2-5-60</inkml:trace>
  <inkml:trace contextRef="#ctx0" brushRef="#br0" timeOffset="120056.4645">11021 8097 244,'8'-12'27,"-4"8"5,-2 4-2,-2 0 13,0 0-23,0 3-19,-16 13 9,-1 5-6,-2 2-4,1-2 5,-2 2-2,1-7-3,3 1-6,-1-5 0,5-2 3,3-6-16,1 2 13,3-2 2,4-4-4,1 3-2,0-3 5,0 3 5,0 3 2,7 1-2,8 3 5,0 3-4,3 2 2,5 3 1,-1-1-3,0 2 1,0-2-1,0-5-1,-5 1 1,-1-1-1,-5-4 0,-6-5-1,-1 0-9,-4 0-122</inkml:trace>
  <inkml:trace contextRef="#ctx0" brushRef="#br0" timeOffset="121989.9025">4335 12441 399,'2'0'46,"2"-13"-26,0-1 41,1 2-29,-2 10-22,-2 2-8,-1 0-2,0 0 0,0 0-2,0 0-1,0 0-1,0 0 0,-7 1 4,-7 7 0,1 4 4,-3-4-4,2-3-2,4-1 0,1-4 1,4 0-4,1 0 5,1 0-1,1-13-6,1-7 2,1-5-5,0 1 3,0-2 4,11 8-1,6 2 2,-5 2 1,2 8 0,-3 6-2,1 0 3,2 21-4,-4 14 4,-2 16 0,-6 7 4,-2 6-3,-1 2-1,-15 8 1,-7-3 0,0 2-1,-4-10 1,0-10-1,1-14 0,4-11-3,4-13-4,8-5 1,3-10 6,3 0 12,0-13-1,4-15-9,0-6 2,0-7-3,10 1-1,5 4 0,3 11 0,1 10-1,-1 3 1,3 12 2,3 0 2,2 2 1,1 18-3,7-3 6,-3 4-4,3-1-4,0-6 1,2-2 0,2-4 0,-5-4-2,-4-4-1,-2 0-25,-6 0-68,-7-14-95</inkml:trace>
  <inkml:trace contextRef="#ctx0" brushRef="#br0" timeOffset="122388.2077">4520 11788 290,'0'-17'104,"0"4"-66,0 9-7,0 1-6,0 3-11,3 0-14,-3 7-3,7 22 3,-2 9 10,-2 6-3,0 3-6,0-6-1,0 2-1,1-4 0,0-10-25,-4 0-37,0-9-68,0-7-28</inkml:trace>
  <inkml:trace contextRef="#ctx0" brushRef="#br0" timeOffset="122755.9403">4733 11825 240,'10'-14'45,"-5"5"31,-4 4-37,-1 5-13,0 0-9,0 3-17,-16 14 6,-5 5 1,-4 5-6,-2-2 0,3 0-1,2-4 0,4-3 0,3-3-1,0-5-10,7-3-3,1-3-1,4 1-23,2-5 34,1 1-8,0 0-1,0 2 2,6 1 11,9 2 5,11 2-3,1 2 7,4 0 5,5 2-5,-5 1 1,1-4-4,-4 3-3,-4 0-1,-4-2-2,-6-2-2,-6-1-12,-5 0-118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0-01-13T09:44:25.1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974 1199 334,'-13'-8'53,"4"-9"18,0 3-50,6 5 7,3-1-12,0 0-5,0-2-2,12-2-4,3-1-5,6 1 0,1 2 0,3 4 0,-2 6-2,-2 0 1,-5 2-1,-4 0 0,-1 10 2,-4 10-1,-4 5-11,-3 3-3,0 7 6,-18 3 5,-1-8 4,-1-4 3,-1-10-3,6-5-1,4-1-1,0-6-7,8 1 9,3-5 9,0 0-1,0 0-8,0 0-5,6 0 5,12-4 1,6-6 0,10-2 3,8 4-4,-1 1 0,-3 7 0,-1 0-1,-12 0 0,-2 15-2,-7 6 3,-14 9-3,-2 5-11,-18 6 0,-18-1 14,-6 1 1,-5-3-1,-4-4 0,6-8 0,-4-9 0,5-6 0,4-2-4,6-2 0,10-2-2,5-2-25,8-3-35,8 0-59</inkml:trace>
  <inkml:trace contextRef="#ctx0" brushRef="#br0" timeOffset="548.2142">1146 753 47,'-14'-21'273,"3"10"-245,0 0-6,0 2-16,0 6 1,2 3 6,-5 0 3,-2 0 3,-6 17-11,-8 14-8,-6 18-1,-6 16 1,-4 6 0,4 10 2,5 10 3,5 2-1,7 2 2,10 5 5,11-4-11,4-7 2,13-9 4,20-12-3,12-15 0,8-9 3,9-10-2,12-15 1,8-13-3,8-6 1,4-25-1,0-14 3,0-14-4,-3-13-1,-3-10 0,-12-8 2,-9-5 8,-27-3-8,-19 2 1,-21 1-2,-11 8 2,-36 7-1,-23 5 0,-17 12-2,-17 12 3,-13 9 7,-2 15-10,-2 17-18,11 4-25,20 31-12,10 15-121</inkml:trace>
  <inkml:trace contextRef="#ctx0" brushRef="#br0" timeOffset="1529.4016">2803 1154 341,'-30'-30'23,"5"-1"44,11-8-42,14-5 10,3-6-26,24 13-7,13-2-2,17 1 1,6 11-1,4-1 0,-6 14-1,-7 8 0,-9 6-1,-7 7-2,-12 17-29,-4 8-7,-11 4-32,-9 7-30,-2-3 9,-8-3-52</inkml:trace>
  <inkml:trace contextRef="#ctx0" brushRef="#br0" timeOffset="1761.8217">3106 1054 45,'-18'-6'108,"3"-10"-57,4-8 6,7 4-28,1-3 1,3 5 22,0 1-17,0 4-24,0 7-6,0 6 3,0 0-5,0 0-3,5 12-5,3 17 5,0 14 3,-4 18 9,-4 14 8,0 12-6,0 3-6,-3 4-7,-1-4 0,4-6-1,0-4-3,0-15-39,7-13-86</inkml:trace>
  <inkml:trace contextRef="#ctx0" brushRef="#br0" timeOffset="2173.9617">3339 1453 306,'0'-11'38,"0"3"-2,-3 5-4,-2 3-15,-1 0 13,0 0-30,-4 25 7,1 8-5,-3 8 3,-3 10-5,9-6 0,2 0 1,4-7-1,0-11-4,4-8 3,12-1 1,4-8 1,5-10-1,5 0 0,0-6-1,-2-19-2,-1 0-4,-14-10 7,-8-8 1,-5 0 2,-15-4 3,-15 8 4,-15 6-10,-1 9-5,-3 9 5,-2 15-39,8 8-101</inkml:trace>
  <inkml:trace contextRef="#ctx0" brushRef="#br0" timeOffset="2761.0566">4754 1627 151,'11'-23'236,"-10"3"-132,-1 7-58,0 12-19,0 1-11,0 0-16,0 16 0,-4 24-4,-4 24 4,3 18 21,-1 10-13,2 3-6,-3 2-2,-2 6 0,-2 1 1,-7-4-1,5-2 0,-2-12 0,9-12-1,1-4-14,4-18-13,1-10-19,0-21-11,0-12-12,0-9-32,0-31 77,0-18-32,0-19-40</inkml:trace>
  <inkml:trace contextRef="#ctx0" brushRef="#br0" timeOffset="3780.0173">4611 1719 261,'-9'-42'52,"3"11"31,6 8-54,0 6-9,4 4-3,23-1-13,6 2-2,16 9-1,-4 3 0,4 3 4,-7 24-5,-6 5 0,-11 15-2,-16 2-7,-9 9 1,-15 0-4,-18-2-6,-7-3 8,1-11 7,2-2 6,5-13-8,9-11 10,6-8-10,12-6 10,5-2-11,0 0 3,22-15 3,9-15 1,15-10 0,8-6 1,6-2-2,7-3 1,-5-9-1,-2 4 1,-9 0-1,-11-1 0,-17 11 3,-10 8-3,-13 13 0,0 6-4,-15 16-8,-8 3 11,-2 2 1,1 15 3,2 6-3,7 0-1,10 1-7,5 3 2,13-8 3,13 1-2,7-2 5,6-7 0,4 1-1,2-4-2,-2-2-23,-8 6 9,0 1-10,-12-4 7,-16 7 12,-7 3-5,0 1-9,-16 3 22,-8 1 9,-3-4-3,6 3 6,4 1-1,10-2-9,6-5-2,1-2-1,3-3 1,21-3 7,4-5 0,9-4-1,5 0-2,1-8-4,2-9-3,2-3-14,-3-2-11,-4-3 6,-2-3-5,-10 2-11,-9-4 6,-8 2 6,-8-4 26,-3 5 8,0 1 35,-5 8 19,-5 6 15,-2 3-26,3 9-15,0 0-17,-3 0 0,3 7-14,-4 12-3,7 8-1,0 0 2,4 2-2,2-5-1,0 0 0,6-4 2,11-3-2,0-3-1,3-3 1,4-6 1,-5-5 1,2 0-2,-2-5-9,-5-6 9,-2-1 1,-10-2-1,-2-5-4,0-4 0,-14 0-6,-8-4-19,-4 5 13,-2-2 9,-2 6-6,6 1-4,5 6 12,7 6 3,9 2-6,3 3 5,0 0 2,12 8-50,9 6 42,7 3-94</inkml:trace>
  <inkml:trace contextRef="#ctx0" brushRef="#br0" timeOffset="4710.5055">6020 1753 199,'-3'-7'82,"0"5"-4,3 2-26,0-3-32,0 3 2,0 0-18,0 0-4,5 0-2,7 7 2,4 8 2,-4 5-1,3 0 1,3 7-2,-5-5 2,1 4-1,-4-6-1,-1-5-1,-3-1-2,-1-13 0,-4-1 1,-1 0 2,0 0 3,2-19 0,2-6-3,-1-11 0,9 1 2,0-1-2,6-5 0,1 10-3,5 8-26,0 6 8,3 10-1,-2 7-8,-5 0 5,2 10 11,-6 7 8,-4 0 6,2 2 0,-3-1 0,-1 3 0,3-6 0,-5-4-1,0-1 1,0-4-3,4 0 0,-5-1 2,-1-4-1,0-1 2,1 0 7,1 0 8,3-5 21,0-5-16,0-3-11,1-7-4,-5 0-3,4 0 3,-6-4-2,-5 5-3,0 7 0,0 6 0,0 6-10,-4 0 10,-15 11 9,1 12-5,-6 7-4,2 1 0,9 1 0,2 2 0,11-8-2,0-1 2,10-4 2,17-6 14,17-6-9,10-6 1,14-3 2,0-7-5,-1-8-4,-6 1-1,-14 3-32,-4-3-161</inkml:trace>
  <inkml:trace contextRef="#ctx0" brushRef="#br0" timeOffset="5437.7875">8071 1736 24,'24'-17'372,"1"-7"-359,4-9-12,16 5 0,-7-5 0,-5-4 10,4-4 4,5-1 5,-3 3-4,-5 2-11,-4-7 0,-3 0-2,-8-2-2,-5-4 0,-8 3-1,-6 4-1,0 8-3,-9 5-10,-12 9 10,-3 8 4,2 8 2,4 5 18,-2 15-17,-3 22-2,0 21-1,-2 26 0,7 17 6,4 28 6,3 13-2,3 11 5,4 14-4,4-12-4,0-2-7,0-14 1,4-10-1,11-12 1,-2-10-1,-2-10 0,-2-10 0,-8-16-12,-1-16-52,0-15-27,-3-19-62</inkml:trace>
  <inkml:trace contextRef="#ctx0" brushRef="#br0" timeOffset="6134.5766">7951 2205 247,'0'-21'158,"19"3"-158,15 4-2,14-3-1,4 3 3,3-1 0,11 1 0,-1-6 0,4-6-1,-8 6-18,-1-6-15,-12 4 12,-10 0 0,-15-4-5,-4 2 8,-10-1 19,-9 11 2,0 4 11,-4 8 22,-8 2-21,-6 2 8,-1 16-11,-1 5 7,1 6-3,7-3-15,7-1-1,5-3-4,0-3 9,11-4-4,6-6 4,3-4 2,2-5-3,2 0-3,1 0-5,-3-14-17,-3-6 12,-9-5 4,-1 2 6,-7-4 3,-2 0-1,0-1-2,0 1 4,0 1 0,0 8 6,0 4 7,0 6 1,3 3-1,12-1-12,10 3-5,11 1 1,7 2 1,0 8 0,5 12 0,-8 7 0,-8 5-2,-7 4 0,-9-1-2,-7 0 0,-9-6-11,0-4-17,-13-10 20,-5-6 8,0-9 2,-2 0 12,9-12 14,0-10-1,8-10-24,3-9 16,2-4-9,20-7-1,9-1-7,10 10-24,11 7-14,2 6 1,4 12-6,0 2-45,-6 12-110</inkml:trace>
  <inkml:trace contextRef="#ctx0" brushRef="#br0" timeOffset="12188.9032">10274 1799 56,'0'-13'64,"0"2"-32,0-4 27,0 3-2,0 0 1,0 0-9,0 4-20,0-6-6,0-3 7,3-2 16,5-5-9,-3 6-25,3 7 9,-5 5-8,-1 6-5,-2 0-8,0 0 0,0 3-6,0 21 2,1 15-1,-1 7 5,0 3 4,0-1-2,0-6 0,-3-4 1,-2-6-2,-1-1-1,4-10-1,-1-11 0,3-2-3,0-8-1,0 0 2,0 0 3,0 0 3,0-9 2,0-14-3,10-13-2,5-6-1,6-1-1,3 4 2,1 5 0,2 1-4,3 10 3,3 4 0,-3 7 1,3 6-2,-2 4 0,-6 2 0,2 3-1,-6 16 0,-8 11 1,2-3 2,-6 11 0,-1 6 0,-3-4 0,-3 2-21,-2-3-25,0-3-29,0-2-98</inkml:trace>
  <inkml:trace contextRef="#ctx0" brushRef="#br0" timeOffset="12502.8622">11002 1833 327,'0'0'82,"0"0"-62,0 0-14,8 0 5,17-7 0,13-10-3,10 0-6,2 8-1,-3 3-1,-8 4-1,-7 2-65,-12 0-44,-10 5-2</inkml:trace>
  <inkml:trace contextRef="#ctx0" brushRef="#br0" timeOffset="12653.9328">11046 1956 101,'0'0'141,"0"0"-114,8 0-18,18 0 1,14-8 11,16-7-8,12-4-10,2 6-3,1 0-65,-7-1-195</inkml:trace>
  <inkml:trace contextRef="#ctx0" brushRef="#br0" timeOffset="13042.2003">12222 1376 352,'-6'-9'40,"2"3"7,4 4-24,0 2 7,0 0-19,0 0-11,0 26-10,0 20 10,0 20 9,-9 14 11,0 5-3,-3-6-14,-3-2-2,3-6-1,3-4 0,-3-3 0,9-10-1,3-15-24,0-7-44,0-17-31,0-8-46,3-7-33</inkml:trace>
  <inkml:trace contextRef="#ctx0" brushRef="#br0" timeOffset="13379.9497">12403 1722 52,'20'-34'172,"-7"14"-102,-6 11-18,-7 6-20,0 3 2,0 0-26,-18 15-8,-9 9 23,-4 7-19,-7-4-2,3 6-2,1-8-1,4-1 1,6-4-2,3-8 1,5 1-3,7-5 1,6-1 0,1-1-3,2 2-11,0 0 10,6 3 2,13 3 5,8-3 5,4 6 0,4-2 1,2 3-2,-1 2 3,0 1-3,-5-2-3,5 5-1,-5-2 3,-1-2-3,-3 0-3,-6-6-80,0 0-62</inkml:trace>
  <inkml:trace contextRef="#ctx0" brushRef="#br0" timeOffset="13621.0745">12789 2019 186,'-2'-5'232,"2"5"-177,0 0-51,0 0 0,5-2 5,22-5-2,22 0 1,12-3-3,8-2-4,-2 2-1,-10 0 0,-8 0-1,-9 0-8,-12 1-56,-11 0-65,-11 3-46</inkml:trace>
  <inkml:trace contextRef="#ctx0" brushRef="#br0" timeOffset="13853.0226">13076 1685 365,'-2'-3'73,"2"3"-26,0 0-47,0 3-1,0 21-6,0 11 7,0 12 10,0 4-5,-1 3-2,-6 3-2,-2-4 0,-4 4 0,0-8-1,-1-4-1,4-8-33,7-9-51,3-9-86</inkml:trace>
  <inkml:trace contextRef="#ctx0" brushRef="#br0" timeOffset="14173.9498">13609 1748 264,'2'-26'34,"2"1"16,1-3-7,0 0 12,-1 0-10,1 16-3,-1 1-6,-4 11-13,1 0-21,-1 8-2,2 24-6,-2 18 6,0 11 14,-3 11 4,-7-1-16,-3-4-1,0 2-1,-2-4 0,-3-2 0,0-4-2,0-11-70,-1-7-123</inkml:trace>
  <inkml:trace contextRef="#ctx0" brushRef="#br0" timeOffset="15091.9823">2815 3649 262,'-11'1'66,"11"-1"-66,19-9-58,50-6 38,-9-5 7,6 6-20,-4 4-6,-2 3-21</inkml:trace>
  <inkml:trace contextRef="#ctx0" brushRef="#br0" timeOffset="15314.3723">2784 3987 322,'-14'6'25,"8"-3"8,6-1-26,0-2 16,14 0 1,17 0-15,21-11 13,19-12-8,15-3-13,2 1-1,-12 1-5,-10-2-73,-8 4-94</inkml:trace>
  <inkml:trace contextRef="#ctx0" brushRef="#br0" timeOffset="15608.577">3242 3381 316,'-22'-9'60,"5"1"-16,11 6-14,2 2 17,4 0-20,0 0-27,2 13-8,16 12 8,15 11 10,14 3 3,10 3-9,1 0-2,-5 3-1,-10 1 1,-9 3-2,-17-2 0,-17 4 0,-9 4-2,-36 11-1,-16 4 0,-12 1-33,6 2-36,-2-16-84</inkml:trace>
  <inkml:trace contextRef="#ctx0" brushRef="#br0" timeOffset="17736.8094">4996 3514 288,'13'-27'30,"2"3"23,-1 3-20,-6 4 21,-4 6-5,-4 5-22,0 3 0,-4-1-27,-17 4 0,-8 0 0,-12 7 5,-11 16-5,-6 5 0,1 4-1,6 3 1,10-2-3,8 0 2,18 0-2,9-6-2,6 2-5,16-5 0,24-2 10,13 1 0,13-5 4,-1 2-2,-5-1-1,-8 4-1,-13 3-11,-15 10-14,-18 2 6,-6 3-8,-30 1-2,-15 0-7,-10-4 35,-9-5-18,1-6 38,-4-7-15,10-11 11,5-4 0,13-5 2,11 0 7,12-9-10,13-9-11,3-8-2,22-2-1,18-2-12,17 2 6,6 5-4,4 2-21,0 5-4,-5 1-15,1 1-10,0 3 13,-2 0 15,-10-1 13,-1 1 6,-5-1-8,-9-1 11,-3-3 10,-7-2 6,0 2 11,-7-1 24,-4 5 3,-6 2 3,-3 4 18,-3 3-23,-1 3-25,-2 2-17,0 21 1,0 9 1,0 5 16,0-1-5,0-1-6,0-2-6,0-5 1,0-3-2,0-3 0,0-7-4,3-6-107,5-9-86</inkml:trace>
  <inkml:trace contextRef="#ctx0" brushRef="#br0" timeOffset="18321.984">5634 3848 342,'0'0'52,"0"0"-11,0 0-26,0 0 15,0 0-18,3 0-7,12 0-5,7 0 4,10 0 7,5 0 2,2-6-7,-5 1-4,-1 0-2,-9 5 0,-3 0 0,-8 0-2,-4 7 1,-9 9-3,0 9-1,-14 8-5,-12 7 9,-7 0-1,3-1 2,0-1 2,5-10-2,7-2 0,3-7 0,10-2 0,4-3-2,1-3-1,0-3 1,9 3 2,15-5 2,7-3 1,5-3-1,13 0 0,-1-4-1,4-12-1,-1 1-14,-8-3-26,-4 1-46,-11 3-33,-7 2-33</inkml:trace>
  <inkml:trace contextRef="#ctx0" brushRef="#br0" timeOffset="18690.0691">6124 4093 169,'0'0'47,"0"0"-16,0 0-22,0 0 4,2 0 6,10 0-2,6 0 5,3-5-8,0-2-6,-3-3-3,1-2 0,-5 1-1,-3-5-2,-6 0 4,-1-2-1,-4 1-1,0 3 2,0 2-3,-19 5 4,-4 2-7,-3 5 0,-3 0 12,4 12-8,1 6 4,6 7 1,3 2 3,6 7 3,9-2-2,0-2-3,13-1-6,16-6 4,4-4 1,9-6 0,7-9-6,6-4 1,8 0 0,-3-16-4,1 0-65,-1-12-118</inkml:trace>
  <inkml:trace contextRef="#ctx0" brushRef="#br0" timeOffset="19603.622">7321 4042 441,'-13'-12'49,"7"3"-26,3 9-22,1 0 0,-1 0-1,1 0-3,-1 16-6,-2 6 4,-1 7 5,0 0 1,1 0 0,5-5-1,0-9-1,0-4-2,5-3-1,11-7 3,5-1 0,7 0-24,4-14 14,-2-6-12,-2-5-21,-9-4-2,-11-1-17,-8-5 5,0 3 1,-21 5-33,-18 5 53,-16 7 37,-5 5 11,-7 2 27,0 4 14,4 3 20,11 1-25,20 0 19,19 0-23,13 0-43,2-7 3,37-3-3,22-9 11,25-12-6,16-4-5,8-13-29,5-3-6,-3-7 30,-5 0 5,-17 9 0,-28 2 0,-22 8-31,-19 8 31,-21 6 4,0 6 7,-29 9-5,-7 6 15,-7 4 12,-4 11-20,-2 22 12,9 15-2,0 24 9,8 14-16,14 11 0,9 12-3,9 7-2,0 7-2,15 2-4,8-4-3,-2-3 2,-2-7-2,-1-11-1,-6-8-1,-9-13 0,-3-9-26,0-9-36,-5-8-40,-17-21-62</inkml:trace>
  <inkml:trace contextRef="#ctx0" brushRef="#br0" timeOffset="19770.5928">7102 4802 434,'-4'-9'15,"4"-2"-8,25-8-6,21-12-1,21-1 0,8-5 0,13-1-57,2-5-178</inkml:trace>
  <inkml:trace contextRef="#ctx0" brushRef="#br0" timeOffset="20309.455">9246 4028 207,'-16'-28'105,"2"9"-25,6 8-43,0 3-20,-2 7 20,2 1-30,-5 6-5,-11 27 8,-5 12-8,1 8-1,5 2 3,9-8-1,8-6-3,6-5-1,0-10 1,24-7 0,11-8 2,14-11-2,19-3 0,10-28-29,8-11-28,-2-10-18,-8-7-40,-1-9-54</inkml:trace>
  <inkml:trace contextRef="#ctx0" brushRef="#br0" timeOffset="20729.499">9858 3567 111,'-9'-33'81,"-9"11"-9,2 6 11,3 12-41,2 3-4,8 1-17,-2 5-21,1 26 2,-3 20-2,2 13 5,1 10 3,-1 3-7,-2-1 9,-2 5-7,3-3 0,-2-6 0,1-6-3,0-14 1,1-8-1,1-14 1,5-11-1,0-9-1,0-8-10,0-2 6,0 0 5,3-17 5,13-12 1,4-10-5,4-3 2,-4 3-3,-3 5 0,1 7 0,-5 16 0,2 5-2,-1 6 1,-1 0-1,5 13 0,1 8 2,1 6 1,2 0 1,2-3-1,4-5 0,4-3-1,4-8 0,2-1-1,-2-7-56,3 0-76,-3-6-129</inkml:trace>
  <inkml:trace contextRef="#ctx0" brushRef="#br0" timeOffset="21119.9809">10258 4175 319,'0'0'0,"0"0"-3,0 0 2,0 0 1,10 0 11,5 0 8,3 0-4,0-9-10,3-11-3,-2 0 0,-1-7-2,0-1 1,-6 2-1,-5-3-5,-7 4-16,0 4 1,-8 7-17,-12 11-1,-7 3 17,-4 5 21,1 21 9,2 10 15,5 3 16,10 1-9,7 2 10,6-6-36,2-4-2,20-7 8,8-4 8,3-8-4,5-7-10,7-6-1,4 0-1,-1-2-3,-1-13-1,-6 0-68,-7 0-57,-4 3-68</inkml:trace>
  <inkml:trace contextRef="#ctx0" brushRef="#br0" timeOffset="21870.5471">10685 4207 299,'0'0'39,"0"0"-8,0 0 17,0 0-1,0 0-22,10-7 0,3-8-16,5-7-7,4-3-1,2-4-1,5-2 0,4-5 0,-3-5 2,-2 3-4,-9 8 1,-10 10-15,-9 9-2,0 6-5,0 5-6,-4 0-8,-7 5 36,-1 9 1,2 8-4,5 2 1,5 3 3,0 4-3,0-4 4,11-3-1,7 1 0,1-4 0,4-1 0,-3-3 4,-3 0-1,-5-3-2,-9 1-1,-3 1 0,0 1-4,-10 3-4,-12-3 8,-4-1 4,2-1-2,1-5 5,10-2 0,3-4-2,9-2 0,1-2-5,0 0-2,0 0 2,9-2 11,13-16 5,7-8-14,5-6-1,5-6 0,9-3 0,-2-9-1,6 0 0,-5-2 0,-7 7-5,-9 11-2,-19 13 7,-7 14 0,-5 4 0,0 3-10,-14 0 10,-7 3 1,-1 13-1,5 0 0,8 2-1,7 2-5,2 1 5,7 4-1,20-5 2,10-1 12,10-1-11,3-2 6,-5-1-7,-10 4 2,-13-2-2,-15 0 0,-7 4-3,-21 2 1,-18 2 2,-14 4 15,-3-5-15,3-3-11,5-2-64,4-8-137</inkml:trace>
  <inkml:trace contextRef="#ctx0" brushRef="#br0" timeOffset="22836.2351">12849 3537 199,'-5'-28'65,"-2"8"25,2 6-50,1 6 10,2 5-8,1 1-23,1 2-15,0 14-4,-3 36-13,-6 23 13,-6 15 12,-6 4-9,0-1-1,-3-3 0,-1-4 0,0-8-1,1-7 1,6-18-2,3-9 0,9-17 1,3-11-1,2-8 0,1-6-3,0 0 3,0-3 3,10-20 1,18-12-4,4-11-1,11 2-1,-3 4 0,1 6-5,-3 12 3,1 6 2,-2 11-1,-1 5 0,1 0 1,-4 11 0,-5 9 1,-6 4-8,-11 2-14,-5 2 3,-6-2 8,-1 3-12,-21-3-19,-14-2 5,-10-2 28,-4-2 10,0-8 1,-4 1 5,6-6-4,2-3 4,9-3-3,4-1 1,13 0-3,10 0 1,5 0-2,5-3-9,9-5-5,18-1-7,18-2 21,9 3-3,-1 2 3,9 0-38,-4 3-15,7-5 8,1 2-33,-2-2 40</inkml:trace>
  <inkml:trace contextRef="#ctx0" brushRef="#br0" timeOffset="24021.9504">13471 4178 37,'25'-20'70,"-4"-1"7,-6-6-13,-3 5-6,-5 1 4,-5 2-30,-2 5-7,0 8 4,0 3-2,-2 3-27,-5 0-7,-7 3 7,-2 16 5,-6 5-5,-2 8-1,3 3 0,6-2 2,6-4 1,3-3-2,6 0-1,0-6 1,6-3 0,11-5 1,5-4 4,6-6-5,3-2 3,5-2-3,-3-14-2,-5-2 2,-8-2 1,-10-1 1,-7 3-2,-3-1 0,-4 2 0,-20 0-16,-12 0-14,-7 1 16,-2 0 11,3 8-5,5 2-3,4 4 11,17 2-2,10 0 1,6 0-1,0 0-20,16 1 5,20 7 17,12 2 5,10-6-2,8-4-1,-2 0 0,10 0-1,-7-7 0,5-5 0,-11-2 1,-6-3 3,-16 5-3,-15-2 11,-14 1-1,-10 4 15,0-4-3,0 1-13,-16-2-6,-8 2-5,-3 3-9,-1 7 9,0 2 0,4 0 0,3 12-6,3 11 2,1 4 0,6 0 3,4-1-1,2-3 1,5-1-1,0-5 0,0-2 2,5-8-2,6 0 1,-2-6-3,5-1-1,3 0-8,0-1 10,-1-8 2,-2 1-19,-1-2 17,-1 4 1,-5 1 1,-1 2 0,-4 3-2,-1 0-3,4 6 1,-1 11 3,-1 4 2,0 1 5,5-2 1,-2-2-4,3-2-2,4-7-3,0-4 3,4-5 5,7 0 0,3-14-2,12-14 0,2-3-1,4-7-1,10-8 2,-1 2-3,-2-3 1,-7 2 2,-14 9 1,-20 11-4,-7 11 2,-4 8-1,-7 6-1,-11 0 1,-6 13 0,0 9-1,3 3-4,12 4-4,9-3 8,0-2 0,13-4-2,17 0 5,3-6-2,-1-1-1,3-5-17,-6 1-5,-11 0 7,-7 3 0,-11 4 6,0 1 0,-14 2 1,-13 3 8,3-2 19,0 2 0,5-4-2,4 0-9,7-1 2,8-5-10,0 0 0,6-3 0,15-2 10,15-5-2,9-2-2,4 0-1,2-3-5,7-10-13,-2 1-40,6-2-70,-1-5-96</inkml:trace>
  <inkml:trace contextRef="#ctx0" brushRef="#br0" timeOffset="24284.719">15253 4059 237,'0'-14'93,"0"1"-44,-9 2-12,-1 0-9,-2 2-5,-4 4-15,-4 1-5,-7 4-3,-7 0 0,-8 6 0,-2 14-1,-1 9 1,-2 3 1,1 3-1,12 5-4,5-6 3,10-4-3,8-5-1,11-4 3,0-5 0,22-10-2,13-6-17,11 0-5,14-19-8,-2-15-77,5-2-27</inkml:trace>
  <inkml:trace contextRef="#ctx0" brushRef="#br0" timeOffset="24494.007">15420 3556 48,'0'-67'76,"0"23"12,-4 13-8,-2 12 38,3 13-49,0 6-26,3 0-43,-3 21-4,-2 19 1,-1 24 3,-4 17 8,1 4-2,-6 9-4,-1-8 1,-5 7-2,-4-8-1,-2-6-59,-2-13-199</inkml:trace>
  <inkml:trace contextRef="#ctx0" brushRef="#br0" timeOffset="25319.8221">16630 4303 289,'3'0'5,"13"0"0,5 0 15,-7 0 26,0 0-15,1-2 2,5-13-2,1-3-17,3-3-11,-2-5 1,0 1 1,-4-3-2,-2-3-2,-6-3-1,-7 5 0,-3 2-1,0 8-7,-8 5-11,-8 9 2,-1 5 17,-5 3 0,0 19 0,4 8-4,0 2 4,10 2-3,8-4 3,0-5-1,6-3-1,14-8 2,1-3 2,11-8 1,4-3-3,1 0 0,4-14-2,2-5-1,-3-5 3,-2-3 0,0-6 0,-5 3 1,0-1 0,-5 4 3,0 7 3,-2 6-7,-5 7 0,-2 7 0,1 2-1,1 19-1,-1 9 2,1 2 0,-1 1 0,-8 3-1,-8 1 1,-4-5-4,-7-2 1,-23-1-5,-9-7-14,-16 1 12,-8-9-17,-4-2-21,-5-2-36,-2-7-72</inkml:trace>
  <inkml:trace contextRef="#ctx0" brushRef="#br0" timeOffset="25663.8908">16915 3618 295,'0'-13'37,"0"7"-5,0 3 17,0 2-25,-3 1-21,-3 0 4,0 17-4,-3 9-3,0 6 0,2 2 0,7-4-3,0-7 2,0-4 1,11-7-7,-2-7 0,2-4 4,-1-1 3,-1 0 0,0-14 10,-2-7-5,-7 0-1,0-7 10,-8 3-14,-17 2-2,-10 10-15,-13 12-13,-7 1-70,-11 28-102</inkml:trace>
  <inkml:trace contextRef="#ctx0" brushRef="#br0" timeOffset="26675.82">19421 3889 220,'10'-6'84,"-7"-2"-29,-2 3-4,-1 5 1,0 0-19,0 0-17,0 0-3,0 0 4,0 0-4,-4-3-11,-8-1 6,-3-1-7,-9-5 6,-1 3-5,-4-6-1,4-2 1,4-4-2,4-7-3,3-1 1,7-4 0,4 1 2,3 0 0,0 12-2,4 4 2,13 12-1,-2 2-4,7 26 1,-1 11 2,-6 14 2,-5 12-2,-10 7 2,0 6 0,-22 1 0,-5-1-2,-6-2 0,-6-11 2,-2-7-1,3-13-2,7-15-9,4-13 11,5-9-2,10-6 3,6 0 6,3-16-6,3-12-2,0-9-2,10-4-4,9 4 2,-2 12 2,-1 9 3,-5 13 0,4 3-1,-2 6-4,8 16 5,6 8 1,7 6 4,5-3-4,10-1 2,9-5-1,2-9-1,4-7 0,-7-6-51,0-5-126</inkml:trace>
  <inkml:trace contextRef="#ctx0" brushRef="#br0" timeOffset="27120.5699">19623 2953 432,'-6'-5'57,"6"5"-24,0 7-33,0 23-5,-3 19 5,-1 13 4,4 1 4,0-3-6,0 1 0,10-8-2,0-2 0,0-10 0,0-10-38,-4-14-55,-3-9-53,2-8-67</inkml:trace>
  <inkml:trace contextRef="#ctx0" brushRef="#br0" timeOffset="27411.8958">19792 3070 231,'10'-17'71,"-7"9"-20,-1 5-27,-2 3 4,0 0-16,-6 8-9,-15 13-3,-7 6 11,-2 5-2,3-3-6,6-3-1,2-6-1,8-3 0,1-7-1,7 2-1,3 3-1,0-5-2,2 6-2,14-2 1,0 3 5,6 2 5,7-2-2,2 3-1,5-4-2,-4 1 0,3-2 0,5-1-8,-7 1-79,2-5-30</inkml:trace>
  <inkml:trace contextRef="#ctx0" brushRef="#br0" timeOffset="27606.7544">20075 3344 359,'0'0'43,"9"0"-43,18 0-3,15-3 3,9-10 3,5 6-3,-4-2-1,-11 1-120,-2-2-47</inkml:trace>
  <inkml:trace contextRef="#ctx0" brushRef="#br0" timeOffset="27802.5963">20317 3089 285,'-7'0'70,"-1"12"-66,4 17 0,-4 9 30,5 6-9,3-1-10,0 4-6,0-4-7,0-1 0,2-4-2,-1-4-16,1-6-102,2-9-89</inkml:trace>
  <inkml:trace contextRef="#ctx0" brushRef="#br0" timeOffset="28035.3623">20689 2997 523,'2'0'25,"3"0"-25,0 12-5,3 14 5,-2 12 14,0 7-7,0 5-4,3 3-1,0 3-2,-1 0 0,-4 0-3,-1-3-84,-3-12-181</inkml:trace>
  <inkml:trace contextRef="#ctx0" brushRef="#br0" timeOffset="28740.8169">20781 4146 190,'-18'-19'141,"5"5"-42,7 7-18,6 4-22,0 3-34,0 0-23,9 0-2,16 0-3,14 14 3,13 3 2,3 2-1,3 5-1,-5 1 0,-1 0 0,-6 3-1,-12-4-3,-1-4-72,-15-6-33,-5-6-93</inkml:trace>
  <inkml:trace contextRef="#ctx0" brushRef="#br0" timeOffset="28912.8163">21160 4185 155,'-27'-27'127,"5"7"-44,1 5-41,7 6 8,0 7-20,-2 2-21,-1 9-9,-3 13-5,-2 13 5,-4 5 4,4 4-4,3 0-2,-4 2-39,7-4-67,1-8-125</inkml:trace>
  <inkml:trace contextRef="#ctx0" brushRef="#br0" timeOffset="29549.5858">22026 4180 297,'-25'-3'41,"10"1"-32,-3 2 7,5 0 9,-2 0-17,4 0-3,1 0-3,0 0-2,-3-2 2,0-8 1,1 1-3,2-5 2,1-5 7,8-4 12,1 0-13,0-2-7,11 0-1,9 6 1,7 2-1,0 6 0,5 8 0,0 3 0,-1 1 0,-7 21 0,-6 8-1,-9 7 1,-9 5 1,0 9 3,-20 0 0,-9 0 0,-9 0-4,-4-3-3,-2-7 3,-3-4-9,6-11-4,5-11-7,9-7 16,9-7 8,9-1-1,8 0 6,1-17-7,3-5 5,18-4-6,7 1 1,3 5 0,2 10-2,-3 7 0,3 3 0,-6 3 1,2 16 0,0 3 4,0 4 0,4 3-3,2-5-2,-1-2 0,6-7-2,2-6-74,5-9-108</inkml:trace>
  <inkml:trace contextRef="#ctx0" brushRef="#br0" timeOffset="29857.2239">22450 3314 377,'0'0'58,"0"0"-58,0 9-6,0 18 6,0 17 5,0 12-1,0 7 6,0 5-9,0 0 0,0-7 2,0-5-3,0-12-4,-2-12-73,2-11-99</inkml:trace>
  <inkml:trace contextRef="#ctx0" brushRef="#br0" timeOffset="30179.8186">22693 3449 425,'0'0'63,"0"0"-63,-7 13-25,-23 13 25,-8 13 2,-8 9 2,9-5-4,-2 2-14,1-7-12,8-9-26,10-10-2,5-8-5,10-3 17,5-5-20,0-3-3,22 0 65,4 0 0,9 0 5,-1 0 1,2 0 7,0 0 17,1 3-2,-2 7-13,-3 3-3,-12 0-9,1 4 0,-5-3-3,-1 0-38</inkml:trace>
  <inkml:trace contextRef="#ctx0" brushRef="#br0" timeOffset="30426.1131">22904 3690 416,'0'0'16,"0"0"-5,3 0-11,19 0 3,15 0 5,20 0 0,5 0-7,1-3-1,-3-2 0,-17 2-1,-4-8-52,-18 3-89,-5 0-30</inkml:trace>
  <inkml:trace contextRef="#ctx0" brushRef="#br0" timeOffset="30644.9352">23178 3456 126,'-2'-3'186,"2"3"-134,0 0-39,0 3-4,-1 16-7,-3 11 32,-1 11 18,-2 0-43,2 3-6,1-4 0,-5-1 0,4 0 0,-5-5-3,1-3 0,0-3-45,0-7-46,6-6-115</inkml:trace>
  <inkml:trace contextRef="#ctx0" brushRef="#br0" timeOffset="30883.8302">23585 3395 403,'4'-11'94,"-4"8"-50,0 3-11,0 0-13,0 0-19,0 17-1,0 15-4,0 18 4,0 13 11,0 6-6,0-2-5,0-3 1,-5-2-1,-7-1 0,0 4-63,-15-12-88</inkml:trace>
  <inkml:trace contextRef="#ctx0" brushRef="#br0" timeOffset="31852.8186">14868 5591 497,'-10'-12'18,"1"-2"6,6 1-6,3 11-3,0-1-8,15-2-7,18 0 1,14-2 2,13 2-2,0-2-1,1 5 0,0 0-6,-7 2-44,-8 0-49,-12 0-75</inkml:trace>
  <inkml:trace contextRef="#ctx0" brushRef="#br0" timeOffset="32017.0601">14907 5747 249,'-3'0'105,"3"0"-105,23 0 6,23-2 1,19-16 11,25 1-14,4-1-4,0-1-78,-9 0-203</inkml:trace>
  <inkml:trace contextRef="#ctx0" brushRef="#br0" timeOffset="32730.0437">16033 5288 346,'-5'-12'71,"5"5"-22,0 5 18,0 2-36,-2 0-31,1 13-7,-4 21 0,-4 18 7,-3 6 15,0 7-8,5-4-5,3-2 0,4-8 0,0-9-2,11-6-1,7-9 1,7-8 0,6-12 2,8-7-2,9-3 1,3-18-1,2-8 0,-1-7 0,-3-5-1,-3 1 1,-11 1 0,-6 4 0,-14 9 0,-8 9 1,-2 9 3,-5 6-1,0 2 1,0 0-4,0 2-1,0 18-13,-5 11 14,-1 17 0,-1 6 4,4 4 3,-1 0-3,2 2-3,-1 6 1,-4-3-2,-2 0-3,-4-7-58,0-6-73,0-16-205</inkml:trace>
  <inkml:trace contextRef="#ctx0" brushRef="#br0" timeOffset="33060.973">17046 5709 448,'0'-9'60,"0"8"-46,0 1-14,0 0-1,9 5-3,10 15 4,11 6 6,3 3 2,4-3-6,-1 2-2,6-1 1,-8-3 0,-2-5-2,-7-2-23,-7-8-57,-5-4-63,-4-5 0</inkml:trace>
  <inkml:trace contextRef="#ctx0" brushRef="#br0" timeOffset="33231.8169">17388 5791 165,'0'-29'80,"-8"0"6,1 6-20,2 10 13,-2 7-3,2 5-34,2 1-20,-2 0-22,-10 14-12,-11 15 12,-9 17 6,-12 8-6,5 4-2,4 0-30,3-4-37,7-11-73,6-13-186</inkml:trace>
  <inkml:trace contextRef="#ctx0" brushRef="#br0" timeOffset="33870.1394">17984 5696 368,'0'-6'37,"0"3"-15,0 3 3,0-4-2,-3 4-22,-8 0 1,-3 0-1,-5 0 7,-3 0-7,3 0 0,3 0 1,6 0 2,2-1-3,2-4 2,1-6-3,3 1-3,2-5 2,0 0 2,4 1 1,11 2 0,1 3-2,4 6-1,5 1 1,-3 2-1,-3 9 0,-2 13 1,-6 5 0,-4 8 1,-7 7 2,-5 9-2,-15 5-1,-13 0 2,-7 1-2,1-6 0,-1-10-3,4-12 3,2-9-3,13-6-2,3-9 2,6-5 3,9 0 5,3-5-5,0-9-4,15-9 3,13-2 1,8 0-1,5 8 1,-3 0 0,-1 10-1,4 7 2,-1 0-1,2 10 1,-4 7 0,9-1 0,-7 4-1,3-5 0,-1 2-1,-3-8-32,-2-5-113,-1-4-104</inkml:trace>
  <inkml:trace contextRef="#ctx0" brushRef="#br0" timeOffset="34154.7118">18463 5010 409,'0'-7'64,"-3"4"-41,3 3-22,0 0-1,0 6-6,0 22 1,0 16 5,0 12 12,-6 3-7,2 0-5,-2-6 1,0 0-1,-2-5 0,-1-6-5,3-6-102,2-12-189</inkml:trace>
  <inkml:trace contextRef="#ctx0" brushRef="#br0" timeOffset="34505.7781">18663 5213 373,'0'-9'120,"0"8"-97,0 1-16,0 0-7,-18 1 12,-9 16-12,-4 8 10,-4 5-10,4-3 0,0 2-4,4-5-1,6-2-5,3-8-7,6-2-7,5-5 1,2-2 1,5-1-15,0-1-3,0-1 9,11 1 25,7 0 6,0 2 1,5 1 3,6 2 10,1 3 18,2 0-10,0 4-11,7 2-3,-2 2-5,-3 0-3,-8-2 0,-4 5-48,-6-10-211</inkml:trace>
  <inkml:trace contextRef="#ctx0" brushRef="#br0" timeOffset="35002.8118">18809 5804 491,'2'-10'24,"4"2"-1,7 7-20,1 1-3,6 0 0,9 14 0,9 12 3,3 5 1,2 4-2,0-1-2,-1 2 0,-7-11-1,-5-4 0,-3-3-29,-10-9-48,-4-5-49,-10-4-43</inkml:trace>
  <inkml:trace contextRef="#ctx0" brushRef="#br0" timeOffset="35183.0581">19179 5811 220,'-10'-20'69,"3"11"25,0 9-37,-3 0-52,-4 26 0,-14 18 1,-5 7 2,-5 4-6,-1-4 1,7-4-3,1-2 0,4-3-11,10-9-58,7-6-71,10-14-109</inkml:trace>
  <inkml:trace contextRef="#ctx0" brushRef="#br0" timeOffset="35803.3131">19813 5860 576,'3'0'22,"-3"0"-22,0 0 0,0 0 0,0 0 0,0 0-4,0 0-3,-4 0-2,-4 6 6,-4 2 3,0-2 0,-6 0-10,0-4-1,1-2 5,-2 0-14,5 0 7,5-14-6,4-7-7,5-7 0,0-3 12,5 2 2,10 2 1,7 8 5,2 9 6,3 5 3,-4 5-2,-2 0 5,-1 13-1,-7 19-2,-7 10 3,-6 9 7,-3 4-2,-19 1-3,-8-2-8,-9-1 1,-2-3 3,0-6-4,0-7 0,3-10 1,8-10-1,8-10-3,10-3 3,7-4 7,5 0 2,0-9-9,0-11 2,8-6-2,13-2 7,4 5-6,3 4-2,4 4 1,-4 8 0,-2 7 3,1 0-1,1 0 0,0 19 1,-1 4 0,1 1 2,4 6-3,-4-4-2,12-5 3,-1-6-3,1-6-9,-1-9-80,3 0-139</inkml:trace>
  <inkml:trace contextRef="#ctx0" brushRef="#br0" timeOffset="36157.0716">20269 5068 350,'0'-8'18,"0"8"-9,2 0-9,0 10-1,-2 16 1,0 16 13,0 2-1,0 6-6,0-3-3,-4-4-2,4-2-1,-1-7 0,1-7-87,0-10-160</inkml:trace>
  <inkml:trace contextRef="#ctx0" brushRef="#br0" timeOffset="36523.8334">20494 5124 429,'5'-9'29,"-4"6"-17,-1 3-1,0 0 7,0 0-18,-10 12-11,-11 10 11,-4 5 1,-5 5-1,-1-2 0,1-5-1,3-2-1,6-7-8,5-5-1,3-1 5,3-5 1,6-3-3,4 0 0,0 0-3,0 3-14,14 5 25,5 3 1,6 3 3,5 1 0,6 2 8,-2-4-1,2 5-1,-2-4-4,-1-2-3,-6-1-2,-2-4-1,-6-3 0,-8-1-15,-1-5-182</inkml:trace>
  <inkml:trace contextRef="#ctx0" brushRef="#br0" timeOffset="46214.4945">17659 6246 112,'0'-11'38,"0"-2"-16,0 3 15,0 0 12,0 3 3,0 3-14,0 1-5,0 1-9,0 1-8,0-1 1,0-3-2,0 1-3,0 4 6,0-3-1,0 3-1,0 0 3,0-2-6,0 2-4,0 0-4,0 0-5,0 0 0,0 0-1,0 0-1,0 0 0,0 0 1,0 0 0,-1 0-1,-1 0 1,2 0 0,0 0 0,-1 0-1,-2 12-1,-3 3 2,0 4 1,0 3 0,-3 2 1,-3 3-1,0 1 0,-2-3 1,3 1 4,0-1-5,2-3 1,2 1-1,-1-3 1,4-6-1,-1-1 0,5-4-2,0-4 2,0 0-1,0-5-4,0 0 5,0 0 1,0 0-1,0 0-1,5 0 1,11 0 1,10 0 1,8 0-1,14 0 0,8-3 0,7-2-1,11-1-1,4 0 1,7-5 0,6 1 0,-1 4-1,-1-1 0,-6 3 1,-5 1 0,1 3 0,-9-2 1,1 1-1,-3 1 0,0-2 1,0 2-1,-1 0 0,-7 0 0,-5 0-1,-9 0 1,-9 0-3,-7 0 2,-5 0-1,-2 3-1,-4-1 1,0 1-1,0-3 2,1 2-2,4 0 2,3-1 0,4-1 0,1 2-1,4-2 2,4 1 0,3 5 0,-1-1-1,4 2 1,-2 1 0,-1-1 0,0 0 0,-1-4-1,-1 1 1,1-4 0,-4 0 1,-6 0-1,-2 0 0,-5 0 0,-2 0 1,-1 0-1,-7 0 2,1 0-2,-4 0 0,-2 0 0,-2 0 0,-3 0 0,-1 0 0,2 3-2,-1 0 2,5-1 0,2-2 0,0 1 2,6-1-2,1 0 0,4 0 1,5 0-1,0-1 0,-4-4 0,-7-2 1,-5 0-1,-3-1 1,-3-2 1,-5 0 0,1-1-1,-2 0 3,0-3-3,0 3 0,0 3 0,-2-1-1,-1 4 0,3 2-1,-6 3-12,3 0-69,-1 0-226</inkml:trace>
  <inkml:trace contextRef="#ctx0" brushRef="#br0" timeOffset="47422.2969">17705 6870 255,'11'-15'61,"-5"-2"-10,4 4 4,-8 8-2,1 0-10,-3 4-9,0-1-17,0-2-3,0 3-3,0-1-3,0 2-8,-7 0-4,-9 0 2,-10 7 2,-13 13 5,-4 6-5,2 8 0,2 7 0,6 0 0,8 0-2,5-5 1,13-6 0,7-8-2,0-1-4,21-6 5,15-8 2,22-7 0,12 0-5,12-9-8,-2-13-28,-3-1-9,-7-8-19,-6-5-25,-7 0-30</inkml:trace>
  <inkml:trace contextRef="#ctx0" brushRef="#br0" timeOffset="47872.5436">18175 6728 171,'-12'-15'51,"0"4"30,8 3 9,4 4-42,0 2-13,0 2-4,0 0-24,0 0-7,0 6-4,0 15 4,0 9 2,0 4 2,-9 5 2,-3 4-2,-3 2-4,0 2 0,-1 3 2,1-8-2,1-8 1,4-6 0,5-11-1,2-5 0,3-8 0,0-3-4,0-1-2,0 0 1,14-1 5,7-17 5,8-5-2,1-5-2,0-1-1,-2 5 0,-5 5-1,-2 9 1,-7 5-1,-5 5 0,-2 0 0,-1 3-2,-2 16 2,3 3 0,-1 4 1,1-1 2,0 0-2,6-2 1,2-4-1,5-4 0,3-3-1,-1-6 1,3-3-28,-1-3-65,-1 0-60</inkml:trace>
  <inkml:trace contextRef="#ctx0" brushRef="#br0" timeOffset="48299.811">18526 7141 207,'0'0'30,"0"0"1,0 0 10,0 0-16,4 0 14,7 0-5,1 0-15,4-2-6,2-8-3,0 3-3,0-6-4,-1-1 1,-4 1-1,-3-1 1,-1 0 2,-7 2-4,-2 3 3,0 4-1,0 1-1,-6 4-3,-13 0 0,-7 4 11,-4 15-10,2 4 0,2 2-1,10 2 2,7-3-2,6 0 3,3-1-3,3-6 2,18-3 5,7-3-3,5-6-1,6 0-2,2-5 0,0 0-1,-7 0-48,-3 0-54,1-5-49</inkml:trace>
  <inkml:trace contextRef="#ctx0" brushRef="#br0" timeOffset="49177.8084">18824 7253 418,'0'0'38,"0"0"2,0 0-2,0 0-4,0-1-18,13-6-10,7-3-5,6-5 0,6-2-1,4-1 0,-2-2 2,-4 1-2,-2-4 0,-3 0 0,-11 0-2,-2 0-2,-9 9-9,-3 2-1,0 8-12,-6 3-11,-7 1-7,-7 0 43,5 8 1,1 6 0,7-2-4,7 3 2,0 1-4,4-4 4,15 3 2,3-1 5,1-2-2,2 3-1,-3-3-1,-7 3-1,-3 0 0,-7 0 0,-5 2 0,-2 3-2,-20 0 2,-2-2 1,-7 0 4,-1-2-4,6-5 1,9-4-1,9-2 3,6-5-1,2 0 2,4 0-2,19-13 9,12-8-12,5-5 0,2-6-1,6-5 0,5-6 1,-2-3 0,4-2-7,-7 3-4,-14 6 10,-11 11 1,-14 10 1,-9 10 2,0 6-3,-21 2 2,-7 0-2,-1 17 4,1 5-4,10 0-5,3 1 3,15 1 1,0-3-5,15 1 4,13-2 2,2-1 5,3 1-5,-3-6 1,-3 6 1,-11 0-2,-8 1 0,-8-2-1,-3 3-1,-21-1 2,-15 1 1,-3-5-1,-5 1-33,2-5-1,2-3-115</inkml:trace>
  <inkml:trace contextRef="#ctx0" brushRef="#br0" timeOffset="51427.8215">20019 6897 81,'0'-19'177,"0"2"-140,0 5 23,0-3-12,0 1-12,6 4-11,-3 2-4,0 2-6,-2 6-4,-1 0-2,0 0-9,0 0 0,0 19-10,-4 15 10,-7 9 3,-5 12 4,-1 2-1,0-4-4,3-3-2,2-5 1,3-7-1,3-7 0,2-6 0,1-8 0,1-8 0,2-3-1,0-2-3,0-4 1,2 0 3,11-10 3,11-10-2,4-5-1,4-6 0,1 1 1,4 7-1,3 3 0,3 7 0,-3 7 0,1 5 0,-8 1-1,-9 0 1,-3 10-3,-11 9 2,-3 3-2,-7 2-4,0 2 0,-8-1 0,-9-2 0,-5-4-9,-7-2 7,-3-6 4,-7-2-6,0-2 10,2-3 1,4-2 0,6-2-1,4 0-3,6 0 0,6 0 3,7 0 0,1 0-5,3 0 0,0 0 3,9 0-16,10 0 19,7 0 0,2 0 1,3 0 0,1 1-1,5-1 0,-3 0-1,2 0-35,-3 0 10,1 0 9,-3-7-3,2-6-1,2-1 2,-1-2 5,3-3 7,-1-2 6,-5-4 1,-3-3 2,-8 1 9,-5 1 4,-8 3 26,-6 2-12,-1 4 17,0 6-23,0 4-2,-8 7-6,-7 0-7,0 4 12,-6 19-19,-2 1 4,3 4-1,1 2-1,9-1-3,6 1 0,2-2-2,2-3 2,3-1 0,14-5 3,9-5 1,5-6-1,3-5-1,6-3 0,-4 0-1,1-12-1,-7-7 1,-9-1-1,-9-2 2,-10-1 0,-2 1-2,-11-1 0,-14-1-5,-8 5-2,-5 1-1,1 7-3,3 5 0,9 4 10,6 2 1,11 0 0,5 0-8,3 8-11,7 3 13,13-1 6,8-1 0,6 1-19,6-5-8,4 1-4,3-6 10,3 0 8,4 0 7,1-3 6,-2-8 0,-6-3 6,-1 0 14,-9 2 10,-10-2-5,-9 1-9,-5 4 4,-7-1-12,-4 0 7,-2 3 1,0 0-16,-9-1 0,-7 6-4,0 2 3,-6 0 1,-2 8 6,-1 9-2,-2 3-4,5 2 0,-1 0 0,3 2-3,4 0 3,6-2-1,1-3 1,8-5-3,1-1 1,0-5-10,0-1-9,1-4 12,11-3 3,2 0-10,3 0 0,1-6 11,6-6-2,-2-3-1,4 3 4,-6 1 4,0 7-1,-1 3 1,-7 1 0,-2 0 0,0 10 0,-4 6 4,-2 2 3,2 1 1,-2-2-1,1 0-1,3-5-1,-2-1-1,3-8 3,1 0 5,2-3 17,7 0 3,1-10-12,5-9-4,0-2-6,4-4-5,1-4-2,1-3-3,1-3 1,3 1-1,-5 1 0,-8 4-2,-11 6-2,-7 13-1,-4 3-2,0 7-29,-12 0 13,-9 10 23,2 7 0,3 5-1,2 1-2,10-1 1,4 2 2,0-9-8,11 2 8,9-1 5,-1-3-4,-2 0 1,-8 1-2,-2-3 1,-4 3-1,-3-1 0,0 0-3,-7 3 2,-11-2 1,-2 6 0,0-3 4,4-1-3,5 0-1,6-2-1,5-2-3,0-1 0,9-3 4,14-1 1,3-5 0,10-2 0,6 0-1,6-3-12,1-11-16,-3 0-17,6-3 2,-1-3-21,-6-3 26,4-1-33,-6 0-75</inkml:trace>
  <inkml:trace contextRef="#ctx0" brushRef="#br0" timeOffset="51870.3773">22098 7168 6,'6'-22'131,"-6"3"-48,0 1-38,-6 2 0,-7 4-29,-6 5 21,-1 5-20,-9 2-9,1 5 1,-5 10 3,0 8-4,-1 1-4,7 0 4,7 3-8,6-2-3,5-2 3,9-1-1,0-7-5,12-4 5,11-6-10,6-5-19,10 0-15,1-13-19,-2-8 3,3-6-14,-2-3 47,-6-5-19,-5-4 28,-4-3 19,-6-8 22,-8-3 38,-6-3-3,0 4-31,-4 6 12,0 5 9,0 12 12,0 10-5,-2 8 1,-1 5-3,2 6-20,1 0-20,-2 4-12,-4 20-7,-2 13 7,-4 16 19,-5 8-10,1 3 1,-1 3-2,-2-5-5,0-1-3,-2 1 0,-1 0 0,2-2-57,4-17-176</inkml:trace>
  <inkml:trace contextRef="#ctx0" brushRef="#br0" timeOffset="52911.8239">22704 7166 113,'18'-5'42,"-5"0"6,-1 1 13,-2-2-13,-4-3 3,3 1 3,-3 1-5,0 0-7,-3-1-7,-1 4-3,-2-1-5,0 3-7,0 1-4,0 1-10,0 0-6,-19 0 0,-7 14 2,-13 6-2,5 3-1,3-2 0,9 1-1,8-2-2,6-2-3,8-3-6,0-5 7,8-1-2,17-8-1,9-1 6,7 0 2,8-18 1,-6-3-3,-7-6-10,-8-2 4,-11 2-7,-10-4 8,-7 5-4,-4-2-7,-23 1-13,-7 4-3,-7 7-2,-6 5 37,8 9 3,10 2 0,13 0 3,10 0-6,6 0-1,7 0-8,28 0 9,16 0 8,17 0-3,7-15-5,5-3-3,1-10-8,2-1 5,5-5 6,-12-4 0,-7-3 1,-22 0 0,-9-3 0,-20 4 2,-12 5 6,-6 6 8,0 9-11,-9 9 14,-3 5-12,-8 6-1,-3 21 2,-5 22-6,-7 13 2,-2 18 12,2 14-3,2 11 5,-1 5-4,1 7 0,-4 3-3,5-3-10,2-4-1,-3-6-1,3-12 0,3-8 0,1-6-16,0-15-79,2-11-44,-1-21-130</inkml:trace>
  <inkml:trace contextRef="#ctx0" brushRef="#br0" timeOffset="53085.4943">22669 7540 437,'0'-12'38,"5"4"-38,26-2-19,17-5 19,7-2 0,7 3-2,6-4-97,-1-3-154</inkml:trace>
  <inkml:trace contextRef="#ctx0" brushRef="#br0" timeOffset="54832.7117">18097 8064 234,'3'-21'50,"1"-2"-7,-1 2 3,-2-3-8,1-1-3,-2 0-14,0 0-9,0 3-4,-3 0 1,-14 2 7,-5 8-16,-10 2-2,-6 10 2,-9 0 0,-8 22 3,2 12-1,-2 7-2,11 4 3,7-1-3,13-2 0,15-3-4,9-6 3,3-8-4,25-11 5,7-10 3,5-4-3,4-4-1,0-16-2,-4-6-6,2-3-2,-6-3 3,-5-1 2,-7 6-10,-9 1-3,-6 8 12,-6 7 7,-3 8 0,0 3 0,0 4-21,-9 18 21,-2 10 3,-1 5 1,2 1-2,7 1-2,3-6 0,0-8-6,0-4 5,7-12 1,8-7 1,0-2-1,8-11 4,1-15-2,4-3-1,0-5-1,5-3 0,3-1 0,3 0 0,1-3 1,1 0-1,3 3 0,-5 5 0,-16 12 1,-9 8 0,-12 8 1,-2 5-2,0 3-7,-22 20 7,2 9 0,-9 6 0,6 0 0,5-1 0,12-4-1,6-2-4,0-4 0,20-4 5,9-3 4,4-6-3,3 0-1,1-3 1,-7 1-1,-8 1-4,-14 6-28,-8-2-13,0 0 17,-13 2 11,-13 0 11,-4-4-18,-5 1 15,9-6 5,0-3 3,10-3 1,6-2 18,5-2-7,5 0 1,3-8 21,19-11-24,13-8-7,5-8 0,15-4-1,-1-4-1,5-1 1,0-3-1,-10 6 0,0 3 0,-16 8 0,-11 8 1,-16 10 3,-6 5 1,-3 7 7,-16 0-3,-2 2 12,-3 12-20,-1 5-1,11 1-4,3-1 0,11 2-3,0 0 1,13-2 6,11 2 11,10 0-7,6 0 0,0 1-3,1 0 1,-9 0-1,-13 1-1,-15-3 0,-4 1-1,-10 2-6,-26-1 6,-10-3 1,1-4 18,2-2-17,6-5-2,13-2-4,7-5-25,9 0-40,8-1-19</inkml:trace>
  <inkml:trace contextRef="#ctx0" brushRef="#br0" timeOffset="55440.0236">19263 8018 290,'0'-20'57,"0"4"-20,0 6-22,1 2 5,2 5 15,-1 3-10,-2 0-16,0 0-9,0 16-14,-2 10 14,-5 6 17,-3 6-8,3-4-2,3 2-4,4-5-3,0-6 0,0-3 0,1-10 0,9-2-2,3-7 2,-1-2-1,5-1-5,6-4-9,2-15-5,1-11-3,2-6 3,-3 2 0,2-5 4,-6 10 9,0 4 7,-8 9 0,-5 10 1,-5 3 3,-3 3-1,0 0 1,0 14 0,0 9 22,0 5-4,0 1-13,0-3 0,0-3-5,3-2-3,11-5 2,5-5 0,6-7-1,6-4-2,5 0-2,0-8-69,-5-11-59,-4-4-16</inkml:trace>
  <inkml:trace contextRef="#ctx0" brushRef="#br0" timeOffset="56002.1673">19791 8043 241,'0'0'79,"0"0"-36,-5 13-42,-2 9 18,-4 4 9,-2 2-9,5-3-15,1 4 5,1-7-8,-1-1 0,4-5 2,1-7-3,1-3 0,1-6-1,0 0-9,0 0 10,0 0-1,0-17 1,10-5-2,8-5 2,4-2 0,2 7 0,-4 3 0,2 7-2,-3 4 1,-1 8-1,-5 0 2,1 0 0,-2 0 5,-3 13-3,-3 3 2,-3 2-1,-2 2-1,-1 0-2,0-5 0,0-5 0,0 0-4,0-5-2,0-4 0,0-1 6,0 0 9,0-8-9,0-13-4,8-4 4,7-4 2,3-2-2,6 0 2,-1 2-1,4 3 1,0 9-2,-2 5 2,-5 7 1,-2 5-2,-8 0 6,-2 8-4,3 8 3,-3 11 7,3 5-3,2-2-7,-2 2-2,4-1 1,-1-6-2,1-1-1,0-9-10,4-7-29,1-7-60,1-1-19,1 0-59</inkml:trace>
  <inkml:trace contextRef="#ctx0" brushRef="#br0" timeOffset="56279.8064">20469 8097 104,'8'-26'119,"-1"5"-34,-4 6 4,0 5-20,-3 5-33,0 5 10,0 0-18,0 0-28,0 9-1,0 19-2,-4 16 3,-7 11 11,-1 15-5,-3 4 0,-2 8 0,2 6 3,-5 3-6,4-3-2,3-8 0,0-15-1,6-13 0,0-14-1,5-14-15,2-13-28,0-11-1,0 0-19,9-26 18,3-15-49,1-12 22,-1-10 8,-1-7-79</inkml:trace>
  <inkml:trace contextRef="#ctx0" brushRef="#br0" timeOffset="56525.7797">20456 8214 7,'9'-53'112,"-2"20"-16,4 6-39,3 10-4,6 6-25,7 5-17,4 4 0,2 2-3,6 0-4,-7 17 5,-3 8-9,-8 3 0,-8 2 0,-10 4-3,-3-2 1,-6-3-10,-19-4 11,-8-7-2,-1-1 3,-3-5-5,7-6 2,9-2 3,4-4-18,11 0-1,6 0-29,0-9-40,14-6 0</inkml:trace>
  <inkml:trace contextRef="#ctx0" brushRef="#br0" timeOffset="56782.7616">21021 7772 155,'11'-52'117,"-4"9"-26,-4 9-29,-2 11 15,-1 11-15,0 8-34,0 4-16,0 0-12,0 20-9,0 21 8,-11 15 1,-3 13 4,-2 5-3,1 1 1,-1-1-2,2-2 0,1-4 0,4-8-7,3-13-43,1-17-21,-1-13-22,2-11-62,-1-6-6</inkml:trace>
  <inkml:trace contextRef="#ctx0" brushRef="#br0" timeOffset="57021.8062">20894 8178 82,'0'-38'168,"0"5"-108,0 7 3,12 3-19,4 7-8,4 3-16,4 4-7,7-3-6,4 2-1,5 1-1,-1 6 1,-5 3-4,-7 0 1,0 0 3,-9 8 3,-4 10-6,-6 6 0,-5 10 9,-3 3-8,0 4-4,-5-2 0,-8-3 0,0-7-18,1-5-35,-2-7-16,7-7-85,-4-7-88</inkml:trace>
  <inkml:trace contextRef="#ctx0" brushRef="#br0" timeOffset="57186.0892">21369 7853 408,'7'-9'89,"-4"5"-61,-3 4-25,3 0-3,2 16-5,-2 11-1,0 12-18,-3 3-39,0 3-103</inkml:trace>
  <inkml:trace contextRef="#ctx0" brushRef="#br0" timeOffset="57823.8119">21544 8046 452,'0'-15'7,"0"7"25,-1 5 1,-12 3-23,-7 0-6,-6 6 11,-4 17-13,2 3-2,1 6 0,7-1-1,4-4 1,10 2-1,6-9 1,0-2 0,7-7-2,13-5 2,9-6 3,4 0 0,5 0-3,-2-14 0,-13-5-4,-7-1-3,-10 0 1,-6-5 5,0 5 0,-7-4-2,-7 2-2,0 1 5,2 4 0,6 5 0,3 5-1,3 1 0,4 2-2,19-1 3,10 1 0,5 1 0,7 3 0,1 0 0,-3 0 0,1 7-1,-4 5 1,-11 5 0,-7 4-1,-9 1 1,-13 5-2,0 0-2,-7-3-1,-10-1-5,3-10-8,1-5-7,4-4 6,2-4 0,4 0 16,3-10 3,0-12 3,16-6 5,10-6-6,9-5 6,5 1 5,0 9-2,-2 7 6,1 8 3,-9 11 1,-6 3-8,-3 0-5,-3 11-4,-8 19-1,-7 13-2,-3 11 0,0 1-1,-15 6-42,-3-13-127</inkml:trace>
  <inkml:trace contextRef="#ctx0" brushRef="#br0" timeOffset="59181.8049">22823 8263 417,'0'0'13,"0"-1"3,7-9 2,14-2-13,9-5 1,8-5 7,0 3-8,1-10-2,5 2 2,3-4 1,-4-3-4,2-4-2,-9 4 0,-9 2 0,-8 7 0,-15 9-5,-4 6 0,0 10-13,-14 0-5,-3 1 23,-2 15 2,0 6-2,5 3-1,12 4 1,2 1-2,2 5-2,19-1 4,10-1 5,3-7-4,3 2 0,3-9 2,-12 3-3,-9-2 0,-11-3 0,-8 0-3,-9 0-4,-21-3 7,-11 2-4,-9-4 8,2-2 0,6-3-3,10-2 3,9-2-3,17-3 0,5 0-1,1 0-5,15 0 5,20-15 4,10-5-4,7-3-5,11-9-23,1-6-5,11-10-5,-1-7-8,0-4-12,-9-3 21,-8-1 23,-14 3 14,-13 2 6,-11 5 22,-5 7 21,-13 5-2,-1 10 5,0 7 3,-1 12-8,-2 6-21,1 6-2,-3 0-24,-5 22 3,-3 15-3,-3 11 0,2 9 1,1 5 2,1 0 0,-1-3-1,0 2-2,3 1 0,1-6 0,5-6-1,4-8 1,0-11 0,0-4-1,3-4 2,7-8-1,3-3 0,7-4 1,3-4-1,7-2 2,8-2-1,8 0 0,8-9-1,1-8 0,1-5-6,-8-3-2,-6-8 6,-7-5 0,-7 2 0,-13-2-12,-12 5 4,-3 7 7,-9 6-6,-14 8-12,-6 9 21,-10 3 2,-3 7 0,-1 15 0,1 7 6,15 7-2,9 0-5,12-2-1,6-1 0,3-2 0,21-5 7,7-3-4,12-4-1,1-5-1,3-9-1,3-5-27,-3 0-22,4-5-37,0-13-16,-3-5-19</inkml:trace>
  <inkml:trace contextRef="#ctx0" brushRef="#br0" timeOffset="59459.7681">24506 8203 80,'16'-26'83,"-7"0"16,-4 6-9,0 4-15,-5 5-29,2 7-8,-2 2-6,0 2-11,0 0-20,0 0-1,0 9-8,0 15 8,-11 6 5,1 12 7,-2 4-1,-4 5-2,-2 10-1,-3 8 5,-9 8-5,2 6-4,-4 3-1,4-4-3,1-4 1,2-4-1,8-14 0,7-15 0,3-12-8,4-16-29,3-13-10,0-4-5,10-16-3,11-20-55,7-9-60</inkml:trace>
  <inkml:trace contextRef="#ctx0" brushRef="#br0" timeOffset="59705.9938">24695 8054 342,'11'-34'66,"-1"13"-11,-3 11-21,2 3-3,6 7-23,3 0-8,10 12 0,5 9 0,2 11 0,-9 6 0,-3 3 0,-11-2 0,-12 0-5,0-5-16,-20-7-4,-21-6 9,-10-6 3,-12-2 2,-1-5-12,-1-2-19,-1-2-81,3-4-52</inkml:trace>
  <inkml:trace contextRef="#ctx0" brushRef="#br0" timeOffset="59946.5066">23787 7870 276,'0'-3'35,"1"1"-20,21 0-2,16-4-8,17-1-2,12 3 3,10-3-6,-9-1 0,5-3-161</inkml:trace>
  <inkml:trace contextRef="#ctx0" brushRef="#br0" timeOffset="64897.4977">3316 7831 172,'-13'-14'172,"7"-6"-161,-3-5 3,1 2 10,4 6 22,4 9-29,-3 2-7,1 3 22,1-1-6,-1 4-9,1 0-4,-1 0-6,0 0-3,2 0-4,0 0-1,0 0-6,-1 18 1,0 18 6,-2 19 1,-3 12 1,0 8 0,3 10-2,0 8 0,2 10 1,-1 5-1,2 8 0,0 3 1,0 7-1,0 5 0,0 4 0,5 5 0,3 11 0,3 8 0,-4 6 0,1 8 1,4 0-1,-5 6 0,1 11 0,-2 2 0,1 6 0,-4-2 0,3-5 0,-3-4 0,-3-3-1,0-5 1,0-6-2,0-9-2,0-18-27,3-4-4,2-14-33,-2-15-92</inkml:trace>
  <inkml:trace contextRef="#ctx0" brushRef="#br0" timeOffset="66554.4103">3155 7807 118,'-7'-17'23,"5"-5"-6,2-5-9,0 6-1,13-3-2,1 2-2,2 2 0,-2 4 2,-7 3 1,-1 3 16,0 5 4,-3 1 8,-3 4-1,0 0 7,0 0-3,0 0-11,0 0-10,0 0-11,0 0-4,0 0-1,3 0 0,6 0-3,6 0 3,9 0 2,11 0-1,9 0 0,14 0 3,15-7-3,11-3 2,13 0-1,13 3-1,12-2 0,13 2-1,8-4 0,6 2 0,6 2 0,0 2 0,2 2 0,4-1 1,-3-1 0,3-1-1,0-1 0,5-3-1,-2-1 1,6 2 0,9-2 1,7 0 1,8-1-1,15-1-1,-4 4-1,6 2-1,-7 1 2,4 6 0,-2-5 2,1 1-2,-1-1-2,-4 2 2,-3 0 0,1-2 0,4-3 3,4-2-3,2-2-1,-6 0 1,-5-2-2,-7 1 2,-10 1-2,-12 0-10,-11 4-6,-25-1 1,-15 2 10,-19 3 6,-18 2 0,-14 0 1,-14 1 1,-14 1-1,-13 0 0,-11 0 1,-7 0-1,-6 0 0,-3 0 0,0 0 2,0 0 1,0 0 5,0 0 4,0 0-1,0 0 5,-6 0-6,0 0-6,2 0 2,-3 5-6,1 11 1,-1 8-2,3 10 2,1 9 1,3 6 2,0 12-2,0 3-1,2 6 1,3 4-1,0 5 0,-2 3 0,-2 7-1,-1 8 4,0 11-3,0 5 1,-7 8 1,-5 4-1,-3 4 2,0 4-1,-3 8-3,-5 2 2,3 12-2,-5 4 1,-2 7-1,-1 1 0,1-7 0,-3 7 0,-1 3 0,-2 4 1,-3 1-2,0-2 1,-2-2-1,-2-6 1,3-5 0,0 0-17,0-5-24,6-2-17,2-6-53,9-17-68</inkml:trace>
  <inkml:trace contextRef="#ctx0" brushRef="#br0" timeOffset="68370.0462">3363 12537 218,'8'-4'13,"-8"0"-6,0 3 24,0 1 6,0 0-17,0 0 3,0 0 8,0 0-24,0 0-7,0 0 0,0 0-3,8 0 2,-1 0-2,5 0 3,9 7 8,9-2-4,5 2-4,15-4 4,9-2-4,10-1 3,19 0-2,7 0 0,5 0-1,14 0 0,5 0 0,7-4 0,6-8 0,-2-2 0,4-1 0,2-2 0,3 0 1,-1-4 0,4 3-1,-6 2 0,-5 2 0,-8 3-1,-9 2 1,-8 4 0,-9 0 0,-5 3 0,-5 2 1,1 0 0,0 0-1,-1 0 1,-4 0-1,5 1 0,-1 0 0,-2-1-1,4 0 1,-1 0 0,6 0 0,0-4 0,-3-2 1,3-3 1,-3 2 0,3-1-1,6 2 1,3-1-1,0 1 2,0 1-3,1-2 0,-4 1-3,-1 0 3,-4 3-1,-1-1 1,-3 0 0,-3-1 1,-9 1-1,-5-1 3,-4 0-3,-1 0 1,-1 1-1,-9-1 0,4 3 0,-8-1 0,-1 0 0,2 0 0,-1 2-1,5-1 1,-2 1 0,-3-1 0,5 0-3,-6-1 3,6-1 0,-8-1 3,1-2-3,-1 0 1,-7 1-1,-3-1 1,-3 2-1,-5-2 1,-5 1 0,-2 1-1,-2-1 0,-1 1 1,-7 2-1,0-2 0,-2 3 0,-2-2 0,5-1-11,2 2-36,3-1-11,6 1-4,1 2-8,1-3-103</inkml:trace>
  <inkml:trace contextRef="#ctx0" brushRef="#br0" timeOffset="69403.8002">10598 11701 28,'-4'-2'36,"1"-1"0,0 0 9,0-1-4,0 0-12,0 0-1,1 2 7,2-4 5,-3 4-16,1-1 20,1 2-12,-1-1-14,2 2-2,-1 0-6,-1 0-5,-3 0-5,0 0-1,-2 11 1,-2 9 3,-3 0-2,5 4-1,0 1 0,3 0 0,1-1 3,-1 1-3,4-4 0,-2 0 0,2-1 1,0-2-1,0-1 1,-1-3-1,1 0 0,-3 2 1,0-5-1,-2-1 0,-1 0 0,3 1 0,-2-4 0,-2 3 1,0-3-1,2 3 0,-1-1 0,0-2 0,-1 1 0,1-1 0,0 2 1,1-4-1,-1 1 0,-1-1-1,1 0 1,-4-2 1,3 0-1,-4 3 0,-1-3 0,1 2 1,-1-1-1,-1 3 0,-3-3 0,2 2 0,-5-2 1,-2 1-1,0 0 0,-6 0 1,-7 2-1,-3-4 0,-7 1 0,-6-2-1,-13-2-1,-13 0-12,-25 0-25,-26 0-52,-19 0-243</inkml:trace>
  <inkml:trace contextRef="#ctx0" brushRef="#br0" timeOffset="71901.5811">6921 7536 62,'-1'-11'27,"-2"5"5,3-2 6,-3 1-11,3 3-4,-2-1 1,2 0 7,-1 2-4,1 2 0,0-4-10,0 2 3,0-2-4,0 2 6,0 0-11,-2 2-5,2-1 1,0 2 1,-2-3 2,2 3-1,0 0-5,0 0 0,0 0-1,0 0 0,0 0 1,0 0-3,0 0 0,0 0-1,-1 0-1,1 13-5,-1 13 6,-1 10 3,-1 10 2,-1 12 0,-2 1 2,0 3-1,-1 6-3,6-3 2,0-2 1,1-2 0,0-1 1,0 1-5,0-1 0,0 3 0,0-5-1,2-5 2,-2 1-3,0 1 1,0 0 0,0 0 1,0-3 0,0-1-2,0-5 2,0-2-1,0-1-1,0 1 0,0-5 0,0-1 0,0-1 1,0-4-1,0 1 0,0 0 1,0-2-1,0 3 0,0 1 0,0 2 0,0 5 0,0 3 0,0 2 0,0-2 0,7-2 0,-4-1 0,3-2 0,-3-2 0,1-3 0,-1-2 0,-1 3 0,0-4 0,0-1 0,1 0 0,0-3 0,-1-1 0,2 4 0,2-3 0,-1 7 0,-4-3 0,1 5 0,-1 6 0,-1 0 0,1 5 0,-1 2 2,0-3-4,0-3 2,0-3 0,2-3 2,0 0-2,-1-3 0,2-4 0,-1-1 0,1 1 0,1-6 0,2 5 0,-2 2 0,1 3 0,-2 2 1,2 2-1,-2 5 0,-2 1 0,-1 3 0,0 4 1,0-5-1,0-3 0,0-4 1,0-4-1,0-7 0,0-2 0,0-1 0,0-7 0,0 3 0,0-3 0,0 0 0,3 2 1,-2 0-1,-1 3 0,2 4 0,-2-2 0,0 1 0,0-1 1,0 1-1,0-4 0,0 3 0,0-1 0,1-2 0,1 1 0,-1-4 0,-1-3 0,2-2 0,-1-4-1,1 2 1,-1 0 0,0 1 0,1 3 1,0-1-1,1 3 0,-1 0 0,2 4 0,0-1 1,-3 5-2,1-3 2,1 0-1,-3 0 0,0-3 0,0 1 0,0-4 1,0-2-2,0-3 1,0 1 0,0-3 1,0-2-1,0 1 0,0 0 0,0 0 0,0-2 0,0 2 0,0 1 0,0 4 1,0 0-1,0 2 0,0 1 1,0-2-1,-3-1 0,1-1 0,-2-2 1,1-4-1,0 0 0,3-5 0,0-1 0,0-3 0,0 0 0,-1 1 0,1-1 0,-2 0-1,-3 0-16,-2 0-59,-7-15-217</inkml:trace>
  <inkml:trace contextRef="#ctx0" brushRef="#br0" timeOffset="74361.7975">3333 10034 86,'0'3'100,"0"-2"-92,0-1-7,0 0 15,0 0 20,0 0-5,0 0 3,0 0-5,0 0 3,0 0 5,0 0-12,0 0-10,0 0-7,0 0-6,0 0 0,0 0-2,0 0-2,0 0 2,3 0-2,2 0 0,3 0 0,4 0 2,7 0 0,8 0 0,4 0 1,8 0-1,12-5 0,5-7 1,3 2-1,13 0 1,2-1-1,2 2 2,-6 1-2,-4 3 0,-11 2-1,5 2 1,-4-2-1,1 2 1,1-1 0,-4 2 0,2-2 0,0-3 0,-1 2 0,0-3 0,-4 3 0,-2-4 0,5 3 0,-8 1 0,3 0 0,-4 0 0,0 1 1,1 0-1,2-2 1,4 1 0,6-2-1,0-1 2,3 2-2,3-3 0,2-1-2,3-1 2,5-5 0,0 3 0,-1-1-1,-1 1 1,-7 3 0,-7-1 0,-5 4 0,-5 2 0,0 0-1,-5-1 1,-4 1 1,4 0 0,-1-1-1,3 1 0,1-1 0,6 1 2,0-1-2,1-1 1,-3 2-1,-4-2 0,-1 2 0,-3 0-1,0 0 1,-3 0 0,4-2 0,-1-2 0,4 2 0,2-4 0,5 4 0,-2-5 0,3 2-2,-1-1 2,1 1 0,3 2 0,2-2 2,-3 1 0,-4 3-1,0 1-1,-4 0 1,-2 0-1,-1-1 1,4 3 0,0-3-1,-1-3 0,0 4 1,0-1-1,4-3 0,3 1 0,7 0 0,0 1 0,3-1 0,-5 3 0,0 0 0,-4 0 1,-7 3-1,-1-4 3,1 3-3,-4-2 1,4 1 0,-5-1 0,-3-1 0,0 2-1,-4-3 1,-1 2 0,-2 1 0,2-3 2,3 3-1,0-3-1,2 3 1,1-1-1,2 0 0,0 0-1,-2 2 0,1-2 0,-3 1 0,5 0 0,2-1 1,0 0-1,4 0 0,-2 0 0,-3 0 1,5 3-1,-5-4 0,0 3 0,2-2 0,0 0 0,-1 2 0,0-1 0,2-1 0,-1 3 0,4-4 0,-1 3 1,1-2-1,2 0 0,-4 0 3,1 0-3,-2 1 0,-4-1 0,-2 0 0,-4-1 0,-6 2-1,-4-3 1,-4 0 0,-2 2 0,-2-1 0,-4 1 0,1-4 0,-2 5 0,-3-2 0,4 1 0,-3-2-2,-1 0 2,0 2 0,-1-1 0,1 1 2,-1 1-2,-2-1 0,-2 3 0,2 0 0,0-4 0,0 3-2,4 1 2,-1 0 0,2 0 0,3-1 0,0-1 0,2 2 0,0 0 0,1-1 0,0-2 2,-1 1 0,-1 0 9,-2-1-2,-3 3-5,-1-2-3,1 1 0,-1 1-1,-2 0 1,2 0-1,-3 0 0,1 0 0,-1 0 0,2 0 0,-3 0 0,0 0 0,3 0 0,-5 0 1,0 0-1,-4 0 0,0 0 0,-3 0 0,0 0 0,0 0-2,0 1-42,-11 1-112</inkml:trace>
  <inkml:trace contextRef="#ctx0" brushRef="#br0" timeOffset="78078.7893">4056 8533 261,'3'-7'45,"0"-2"12,-3 3-11,0 2-1,0 3-4,0 1-15,0 0-9,0 0-11,0 0-2,0 0-1,0 0 1,0 0-1,0 0 0,0 0-3,-3 0-3,-2 0 1,-4 0 2,-2 0 8,0 0-6,-1 0-1,0-3-1,-1-5-6,-2-2 2,4-5 0,-4 1 2,7-6 2,2-1 0,4 1 1,2 1-1,0 1 0,0 5 0,5 0 0,4 4-1,4 4 0,-1 5-1,3 0-3,-2 11 3,5 18 1,-4 8 0,-1 12 1,-6 6-1,-4 3 2,-3 8-1,0 1 0,-12-3 0,-7-3 0,-8-2-2,-1-5 1,-2-9-1,5-8-4,5-11-1,4-9-5,5-10 12,8-4-6,3-3 1,0 0 2,0-20-1,3-8-2,8-4 0,4 1 5,0 1 1,1 8 0,1 5 0,2 6 3,-4 5 3,6 6-4,1 0-2,0 0 1,7 6 2,8 6 3,-2-1-5,3 0 2,1-4-3,3-3 0,-8-4 1,0 0-2,-1-2 1,-3-15-11,-3-4-58,-9-1-69,-2-9-77</inkml:trace>
  <inkml:trace contextRef="#ctx0" brushRef="#br0" timeOffset="78492.1669">4216 7935 202,'-6'-18'36,"1"7"6,2 2 22,3 4-6,0 2-24,0 3-23,0 0-11,5 6-4,7 18 4,1 9 3,-1 4 6,1 2 0,-4 3-6,-1-1-2,0-3-1,-3 1 0,1-4-16,0-8-44,-1-7-70,1-10-93</inkml:trace>
  <inkml:trace contextRef="#ctx0" brushRef="#br0" timeOffset="78843.6834">4478 7887 256,'0'-9'22,"0"5"4,0 4 22,-3 0-27,-12 18-13,-3 9 8,-6 4-16,-1 2 3,-2-1-3,2 0-1,5-4-10,3-2-13,3-7-8,4-6 5,5-3 11,5-9-6,0 1 0,0-2-2,10 0 24,6 0 2,4 0 4,0 0 5,6 0 0,3 0 5,-2 0-3,0 10-1,-2 2 0,-2 5-10,-1-3 1,-1 3-1,-4 2-2,-3-4 0,1-2-9,-6 0-75</inkml:trace>
  <inkml:trace contextRef="#ctx0" brushRef="#br0" timeOffset="79302.9238">4603 8575 146,'-5'-5'137,"5"0"-68,0 4-14,0-1-12,0-3-25,8 4-16,13-4 1,7 1-1,4 2-1,-1 2 1,2 0-2,-2 0 1,-1 12-1,-3-1 0,-6 3-1,-2-2-21,-4 0-58,-7-3-74,-2-2-68</inkml:trace>
  <inkml:trace contextRef="#ctx0" brushRef="#br0" timeOffset="79488.851">4834 8486 156,'-8'-21'45,"1"9"11,5 6 39,0 4-30,1 2-32,1 0-33,-2 8-4,1 14 2,-4 7 2,-1 7 10,-1 3-7,1 0-3,1-6 0,-1 2-17,2-6-42,1-5-89</inkml:trace>
  <inkml:trace contextRef="#ctx0" brushRef="#br0" timeOffset="80133.9264">5324 8347 191,'-13'0'26,"8"0"-2,0 0-3,-1 0-9,0 5-4,-1 4 4,-5 1 0,-6 0-7,-4-1-3,-1-2 2,-2-1-3,3-4 0,5-2-1,1 0 0,5-7 0,2-6-8,8-6 8,1 0 1,3-1 2,12 3 2,7 1 5,2 4-6,3 4 4,-4 8-1,3 0 3,-5 8-8,0 16 4,-8 6 10,-3 7-5,0 1-5,-10 8-1,0 3-1,-2 2-1,-16 2 2,-2-7-3,-3-6-2,-4-10 1,3-7 1,2-11-1,4-8 5,5-4-4,5 0 1,5-4-3,3-14-2,0-6 1,11-2 1,8 4 0,5 0 0,-3 9-1,7 3 1,-3 6 2,2 4 3,3 0-3,0 0 2,7 7-3,-5 3-1,2-2 1,-4 1-1,1-4 0,-5-3-5,-4-2-82,-3 0-113</inkml:trace>
  <inkml:trace contextRef="#ctx0" brushRef="#br0" timeOffset="80472.9283">5377 7864 185,'-4'-11'93,"4"5"-46,0 2-13,0 4-4,0 0-19,10 0-7,4 14 18,4 7-5,-2 3-8,2 5-3,0-2-1,-5 1-3,1-2-2,1-3 0,-5 3-1,0-6-34,-5 0-52,-2-7-44</inkml:trace>
  <inkml:trace contextRef="#ctx0" brushRef="#br0" timeOffset="80807.7573">5598 7836 234,'6'-12'51,"0"1"10,-4 8-20,-2 3-17,0 0-19,0 10-4,0 11 12,-10 8-3,-7 1-7,-1 1-2,-1-5 1,-1-5-4,1-4 1,1-6-13,6-2 11,4-4 0,1-5-2,7 0 4,0 0 0,0 0-8,3 0-6,12 0 15,9 0 4,7 0-3,4 0 4,5 0 6,0 0-1,0 0-7,-4 3-2,-2 2-1,-5-4-1,-7-1-72,-3 0-210</inkml:trace>
  <inkml:trace contextRef="#ctx0" brushRef="#br0" timeOffset="81873.95">8723 8500 289,'0'-19'66,"0"2"-9,-3 10-33,-2 7-3,4 0-15,-3 0-6,-2 0-1,3 0 1,-4 5 8,2 3-4,-7-1-3,3-3 0,-2-4 0,0 0 3,-2 0-4,0 0 3,0-16-4,2-5 1,2-8 0,3 0 1,5-4 0,1 5-1,0 3 1,0 7-1,0 5 1,3 4 0,7 6-1,4 3-1,2 10 0,-1 19 1,0 8-1,-5 11 2,-4 7 1,-6 4-2,0 3 1,-3 1-1,-14-5 0,-5-7 0,-1-10 0,0-9 0,4-12 0,-2-7-1,9-6 1,3-7-2,2 0 2,4-9-5,1-9 1,2-12 2,0 3 1,6 1 0,8 4 1,2 8-3,2 8 3,1 6 0,8 0 0,5 8 3,2 7-2,3 4 2,5-2-1,3-5 2,1-3-4,0-5 2,-4-4-2,-5 0-1,-6-4-61,-5-12-132</inkml:trace>
  <inkml:trace contextRef="#ctx0" brushRef="#br0" timeOffset="82204.8244">8828 7725 295,'0'-3'51,"0"3"-40,11 10-5,3 16-6,2 9 21,-2 12 0,3-1-13,-2 1-3,2-3-3,-2-6-1,-2-3-1,-4-4 0,0-8 0,-4-1-50,0-7-92</inkml:trace>
  <inkml:trace contextRef="#ctx0" brushRef="#br0" timeOffset="82547.6106">8999 7761 349,'0'-6'44,"0"5"9,0 1-40,0 0-13,-8 14 0,-2 10 3,-2 11 0,-2-2 0,6-4-2,-1-2-1,3-6 1,-1-5 2,4-5-3,1-5-3,2-4-1,0-2-4,0 0 3,0 0-2,5 0 5,12 0 2,4 0 0,1 0 0,8 0 0,6 2 0,-1 13 0,2 2 0,0 3-1,3 5-1,-4 5-3,-5 1-48,-4 6-46,0 4-49</inkml:trace>
  <inkml:trace contextRef="#ctx0" brushRef="#br0" timeOffset="82818.8463">9248 8361 228,'-6'-9'85,"3"2"-4,3 1-46,0 3 3,5-1-13,15 1-18,12 1-1,8 2-1,2 0-2,1 0 0,2 5-2,-3 4-1,-4 2 0,-3 2 0,-4 0-1,-7-2-11,-9-3-54,-2-2-81,-7-4-75</inkml:trace>
  <inkml:trace contextRef="#ctx0" brushRef="#br0" timeOffset="82998.3529">9585 8182 272,'-10'-11'76,"3"8"-3,-1 3-18,-4 6-35,1 23-17,-2 11-2,-4 3 0,0 6-1,2 1 2,-5 1-2,8 0-1,-1-1-24,4-6-49,3-5-69</inkml:trace>
  <inkml:trace contextRef="#ctx0" brushRef="#br0" timeOffset="83606.7873">9985 8144 386,'5'0'10,"-5"0"-9,0 0-1,0 0 5,0 7 0,0 7 4,0 0-3,0 1-2,-3-5-4,-10 2 0,-1 0 0,-1-7 0,-2-2-7,-4-3 5,1 0 2,1-13-6,3-13 0,6 0 2,5-6-3,5 3 0,0 1 7,17 7 0,5 6 0,6 4 5,1 8 2,2 3 2,-5 4-1,-4 23-1,-1 10 1,-11 9 14,-7 9-17,-3 7 0,0 2-2,-10-1-1,-10 0-2,-2-2 0,-5-10 0,3-9 0,0-12-1,4-11 0,3-11-5,6-8 6,4 0 0,1-15 0,6-10-2,0-7-1,0 0 1,10 3 1,10 5-1,1 9 2,4 5 0,8 6 4,4 3 4,7 1 4,0 0 2,1 4-9,0 7-3,-7 0-2,-3-3 0,0-2 0,0-6-9,-12 0-74,0 0-121</inkml:trace>
  <inkml:trace contextRef="#ctx0" brushRef="#br0" timeOffset="83921.2293">10171 7624 228,'0'-8'53,"0"7"-6,0 1 4,2 0-29,8 9-5,4 13 6,2 9-15,-2 5-2,0 5-2,2-2 1,-3 4-4,0-5 0,-1-5-1,-4-3-37,-2-7-64,-3-11-32</inkml:trace>
  <inkml:trace contextRef="#ctx0" brushRef="#br0" timeOffset="84244.7849">10364 7685 157,'9'-23'65,"-2"10"3,0 7-9,-4 6-17,-3 0-28,0 2-14,0 17 5,-6 3 19,-7 7-20,-5-2-2,-4 2 1,4-8-2,-5 0-1,4-7-10,0-5 10,7-1 0,2-5-12,8-1 7,2-2 5,0 1 0,0-1-5,10 0-3,12 0 8,13 0 3,4 0 3,4 0 2,5 0-6,-3 3 1,-1 4-3,-5 3 0,-12-1-21,-2 6-155</inkml:trace>
  <inkml:trace contextRef="#ctx0" brushRef="#br0" timeOffset="85449.6927">8180 11090 434,'0'-14'45,"0"-1"-6,0 11-13,0 4-15,0 0-9,0 0-2,0 0-4,-3 0-3,-2 2-1,-3 9 8,-4 2 5,0 2 0,-8 1-3,1-3-1,0-3-2,-1 0-4,-1-6-2,2-4 0,0 0 4,5-5-9,-2-15 8,5-9 0,7-3 1,4-1-5,0 0 3,7 2 4,11 7 1,3 5 1,3 4-1,0 8 0,2 7 0,-1 0 0,0 14-2,-1 12 1,-4 10 1,-4 8 1,-5 6 0,-9 3 1,-2 3-2,0 1 0,-19 2-1,-2-3 2,-3-5-2,-5-8 2,-1-8-2,4-9 1,0-6-11,6-10 6,6-10 3,-1 0 1,6-9-7,5-15 2,4-2 0,0-3-2,10 5 8,11 4 3,4 6-1,5 4 6,2 6 0,6 4-5,1 0 2,7 0-5,-2 10 1,-1 2 0,0-2-1,-2-2 0,-4-2 0,-6-6-2,2 0-62,-8-8-122</inkml:trace>
  <inkml:trace contextRef="#ctx0" brushRef="#br0" timeOffset="85788.9411">8217 10326 299,'0'-16'20,"7"8"-8,0 8 11,2 0-7,3 24 10,4 16 0,-2 13-2,7 9-15,-1-1-1,3-4-5,-2-5 0,-1-9-2,-4-2-1,0-9-4,-6-9-41,-4-3-59,0-11-75</inkml:trace>
  <inkml:trace contextRef="#ctx0" brushRef="#br0" timeOffset="86125.7608">8474 10324 274,'6'-13'31,"-5"9"-19,-1 4-11,0 1 6,0 21-4,-13 9 28,-5 9-25,-1 3-2,1 2-2,-2-9-2,4-3 0,4-12-8,3-10-8,4-5 3,4-3 3,1-3 4,0 0-7,0 1 2,6 0 9,9 4 2,4-1 3,8 1-1,3 4 2,7-1 5,2 0 7,2 3-5,-1-2-4,0 5-5,-4-1-2,1 3 0,-7 1-27,-5 4-134</inkml:trace>
  <inkml:trace contextRef="#ctx0" brushRef="#br0" timeOffset="86665.6543">8771 11076 393,'-11'-17'19,"11"9"5,0 1-8,15 0 6,15 2 2,6 2-1,8 2 10,12 1-20,-4 0-2,-1 0-6,-4 5-5,-2 5 0,0 0-3,-3-2 3,-4-2 0,-5-2-4,-6-2-31,-9-2-25,-9 0-10,-3-2-29,-6-13 5,0-8 6,-15-2 21,-8-8 43,1-3 15,-3-4 9,2 6 27,3 3 42,6 13 23,5 7 1,1 11-10,3 0-48,-7 14-34,-1 20 10,-2 10-4,-5 9-1,5 3 3,1 2-6,-2-5-2,3 1 0,3-3-1,4-4-12,6-3-80,0-16-123</inkml:trace>
  <inkml:trace contextRef="#ctx0" brushRef="#br0" timeOffset="87318.0293">9670 10724 360,'3'-6'26,"-3"6"-25,0 0-1,0 0 0,0 0 0,0 6 9,0 5 0,-9 1-4,-7 2-4,-4-2 8,-5-3-8,-2-2-1,2-3-5,1-4-4,1 0 3,3-7-12,2-10 0,7-5 10,8-1-3,3 0 5,0-2 6,11 4 0,7 3 6,4 2 13,2 4 5,3 2 7,3 7 6,3 3-6,-4 0-15,-2 15-7,-3 11-4,-5 8 1,-8 6-1,-7 13 0,-4 2-4,0 8 0,-20 3 0,-5-5 2,-3-9-3,-3-6-2,-1-10-3,5-8-3,4-14 1,5-7-6,6-7 10,3-7-1,7-14-4,2-7-13,0-3 5,16 2 13,4 6 3,7 5 0,3 4 4,4 4 10,1 5 13,2 2-8,-2 3-8,2 0-7,-5 0-3,-8 3 0,2 3-1,-4-3 0,-2-3 0,-4 0-6,0 0-45,-5-14-78,-2-6-148</inkml:trace>
  <inkml:trace contextRef="#ctx0" brushRef="#br0" timeOffset="87617.9497">9809 10143 264,'-4'-11'53,"4"5"19,0 2-21,0 4-17,0 0-23,4 0-9,14 10 8,0 12 7,1 7-5,2 6-7,-3 4-1,-2 3-3,-2-1-1,-4-1 0,-1-2-7,-1-6-57,-3-9-9,-3-3-58,0-10-70</inkml:trace>
  <inkml:trace contextRef="#ctx0" brushRef="#br0" timeOffset="87970.5677">10080 10090 290,'8'-14'80,"-4"6"-15,-2 4-7,-2 4-22,0 0-29,0 3-7,-6 17 0,-13 15 8,-7 5-3,-8 4-5,4-2-11,-1-5-7,4-4-9,2-7-7,2-4 4,7-8 10,7-10 14,7-2 6,2-2 1,0 0-1,5-5 0,15-7 0,10 0 7,5-1 9,5 4-6,6 2-3,8 1 3,-2 3-1,0 2-4,-10 1-4,-6 0-1,-6 4-2,-9 4-38,-5 2-89</inkml:trace>
  <inkml:trace contextRef="#ctx0" brushRef="#br0" timeOffset="89253.7882">4028 11540 437,'-14'-6'15,"1"-2"18,10 5 5,3 3-30,0 0-8,-2 0 0,1 0-2,-2 3-6,-3 5 8,-3 1 3,0 2-1,-3-5 0,1-1 0,3-2-2,0-3 1,-1 0 4,-3 0-2,3-11-2,-5-7 0,6-7 2,5-3-2,3-5-1,0 2 0,0 6 0,11 3-1,3 6 0,1 1 0,3 10 1,0 5-2,-3 0-1,6 16 0,-2 15 0,-1 11 3,-6 10 0,-3 8 0,-9 8 0,0 0 0,-5-1 0,-18-6-10,2-5 6,-6-7-5,-3-8-7,2-7 7,7-8 6,1-10 2,6-5-4,4-9-1,5-2 6,3-8 8,2-18-8,0-9-2,7-2-6,14 2 8,6 6 0,0 9 3,9 2 7,0 10 3,-2 7-2,5 1-5,1 4-6,3 10 3,0 6-1,-2-4-1,-1-3 0,-5-2-1,-7-7 0,0-4-5,-1 0-37,-5-4-68,-2-16-123</inkml:trace>
  <inkml:trace contextRef="#ctx0" brushRef="#br0" timeOffset="89606.7865">4054 10800 202,'-6'-18'142,"4"10"-56,2 7-43,0 1-39,0 2-4,5 23 0,9 14 3,7 13 16,4 7-10,1-1-7,2-2-1,-7-5 0,4-4-1,-4-9-3,-6-9-69,-3-8-49,-11-9-83</inkml:trace>
  <inkml:trace contextRef="#ctx0" brushRef="#br0" timeOffset="90003.7927">4296 10839 295,'3'-3'39,"-3"3"-10,0 0-6,0 0 3,0 0-15,0 10-11,-6 12 0,-7 4 9,-1 6-7,-2-3-2,-2-3-13,0-6-3,3-3-25,-3-5 3,4-5 20,0-2-3,3-5 10,5 0 9,5 0-1,1 0-6,0 0 2,0 0 7,7 0 2,7 0 2,10 1 2,6 6 14,7 2 12,6 0-4,-1-1-2,4 1-14,0 2-5,-8 0-3,-3-3-1,-5-2-3,-10-1 0,-9 0 0,-5-1-20,-4 1-92,-2 1-104</inkml:trace>
  <inkml:trace contextRef="#ctx0" brushRef="#br0" timeOffset="90484.1779">4496 11523 342,'-9'-17'12,"3"3"18,0 2 7,4 1 2,2 6 1,0 2-9,0-2-1,0 3-22,14-2-6,13 1 4,10 1 5,6 2-4,4 0-4,3 0-2,-4 2-1,-1 6 1,-3 2 0,-6 1 0,-9-2-1,-3-1-1,-7-4-4,-3 3-22,-6-2-26,-4-3-19,-4 1-20,0-3-37,0 0-17</inkml:trace>
  <inkml:trace contextRef="#ctx0" brushRef="#br0" timeOffset="90671.4893">4869 11298 344,'-2'-2'55,"2"2"-8,-3 0-15,-1 4-32,-2 18 3,-5 12 2,-2 6-2,0 3 3,-4 1-4,1 4-1,1 1-1,-3 6-1,2-4-46,4-5-68,-2-14-128</inkml:trace>
  <inkml:trace contextRef="#ctx0" brushRef="#br0" timeOffset="91414.6616">5319 11265 429,'-8'-12'16,"8"9"-6,0 2-3,0 0-2,-2 1 1,-1 0-1,-6 0-5,-2 0 2,-8 4 8,-2 4-9,-5-2 3,4-3-4,-3-3-3,4 0 1,6 0-5,-2-1 4,7-14-4,4-5-3,2-3 1,4-2-4,3-1 11,12 3 2,6 6 0,-5 3 0,7 5 4,0 6-3,1 3 3,3 0 2,-3 14-3,-2 8 3,-1 8 5,-4 7-6,-6 3 1,-3 9-4,-8 1 2,0 4-2,-4-1-2,-16-3 0,-2-3-3,-5-7 1,-5-4-3,0-8-2,4-10-4,5-10 0,5-8 7,5 0-5,-3-9 8,11-16-13,5-5 1,0-3 2,5 8-4,15 4 12,4 4 3,2 5 10,2 5 9,6 3 8,2 3-10,-5 1 0,1 0-5,8 0-7,-10 12-4,6-3 0,-5 2 1,-3 1-2,-4-5 0,1-3-19,-5-1-78,1-3-117</inkml:trace>
  <inkml:trace contextRef="#ctx0" brushRef="#br0" timeOffset="91780.7884">5337 10539 178,'-6'-27'170,"3"15"-164,3 4 13,0 5 11,0 3-10,0 9-14,11 17-3,8 13 25,5 5-7,-3 0-12,6-2-4,-2 0-4,-4-4-1,-3-4 1,0-2-1,-2-3 0,-4-8-11,-3-2-68,-3-8-84</inkml:trace>
  <inkml:trace contextRef="#ctx0" brushRef="#br0" timeOffset="92199.9057">5606 10624 7,'10'-18'177,"3"2"-172,-5 6 10,0 3 16,-1 2 5,-6 2 1,1 0-5,-2 3-4,0 0 0,0 0 5,0 0-22,-2 0-11,-11 10 3,-1 5-1,-6 7-2,-4 0-1,0-1-3,-2-2 2,1-3 2,3-2 0,5-7 0,6 3 1,3-7-1,5 0-1,3 1-2,0-2-1,0 0 0,9 3-1,6-1 5,4 1 3,4-2-3,0 4 4,4-2-1,0 1 2,-4-2-2,2-1 3,0-3-2,1 0 0,-1 0 0,3-7-2,-4-3-2,-1 0-23,-4-2-159</inkml:trace>
  <inkml:trace contextRef="#ctx0" brushRef="#br0" timeOffset="95678.557">2470 7766 175,'0'-14'42,"0"-6"-41,0-5 2,0 1 0,8 5 16,-6 9 29,0 1 11,-2 4-16,2-3-24,-2 1-2,0 0 3,0 0 16,0 0-6,0 2-14,-4-1-3,-3 3-2,-2 3-10,-7 0 2,-11 0-6,-7 6 3,-5 12-1,-4 0-3,1 1 2,0-1-4,-2-1 5,0 0 0,-1 0 1,8-5 0,6-3 0,6-1-3,8-5 1,10-3 2,4 0 1,3 0-1,0 0-7,0 3-5,7 3 3,8 10 9,1 9 2,1 6 0,5 6-1,-7 4-1,0 9 1,-3 4 0,-4 9-1,0 3 0,-3 5 0,1 4 1,-3-4-1,0 0 1,4 3-1,-5-3 0,2 1 0,-2-3 2,-1-5-2,-1 4 0,2-3 0,-1 1 0,2 1 2,0-2-2,0-1 1,2 2 0,1-2 0,4-3-1,-1-1 0,2-6 0,-1-1 0,-1-3 0,-3 0 1,3 2-1,-6-1 2,0 0-2,0 4 0,-2-1 1,2 6-1,-3-1 0,3 3 0,0 1 0,0-3 1,3-6-1,-3-2 0,2-7 0,-1 0 0,4-1 0,-5-5 0,0-1 1,0-2-2,-3-4 2,0 5-1,0-4 0,0 4 0,0 6 2,0 3-2,0 4 0,0 2 0,0 2 0,0-1 1,0-6-1,0-2 1,-1 0-1,-1-6 1,2 2-1,0-7 1,0 0-1,0-1 0,0-2 1,0 0 0,0-5-1,0 1 0,3-2 0,1 1 0,-1-2 0,-3 2 0,0-1 0,0-3 0,0 6 2,0 0-1,0-3 1,0-3-1,0 0-1,0 3 1,0-2 1,-2-1 0,-1 0 1,1-1-1,-1-1-2,-2 4 6,2 1 4,-3 3-9,0 0 1,1 0-1,-2 4-1,3-6 0,-1 0 0,2-3 0,-1-6 0,1 2 0,3-5 0,-2 0 0,2 3-1,0-1 1,-1 0 0,1 1 1,0 0-1,0 3 0,0 0 0,0 0 0,0 4 0,0-1 1,0 5-1,0-1 0,0-2 0,3-1 0,3-2 0,-2-1 0,4-4 0,2-2 0,-1-7 0,0-2 0,3-3 0,0-1 1,7-2 0,5-2 4,7-14-4,14-7-1,3-1-8,-1-1-32,6 6-51,-8-3-125</inkml:trace>
  <inkml:trace contextRef="#ctx0" brushRef="#br0" timeOffset="96891.9294">597 10270 326,'21'-5'149,"-11"-3"-144,-8 7-5,-2 1-3,0 0-5,0 0-12,0 0 14,0 9 6,-8 3 6,1 1-6,-6-6 5,4-3-1,-1-3-3,-3-1 6,1 0 8,3-12-15,-4-10 0,4-6 0,0-6 2,3 1-2,6-3-7,0 6 4,0 5-4,13 7 4,1 5 3,2 5-1,-1 8-2,4 0 0,-2 0 1,-1 22 1,-2 11-2,-1 12 3,-5 7 0,-4 7 0,-4 8 3,0 8-6,-1 2 7,-16 5-3,-1-8-1,-7-10-16,4-13-2,-6-13-1,5-10 10,1-12-3,9-12 11,-1-4 2,1-3-2,7-21 7,-4-6-6,9-8 7,0 1-7,0 3 1,6 7-1,8 8 3,2 10 3,-1 4-2,8 5 0,0 0 2,8 10-3,-1 11 7,0 1-1,6-2-3,-3 1-3,4-9-1,3-4 0,-4-8-2,3 0-13,-2-8-102,-4-20-167</inkml:trace>
  <inkml:trace contextRef="#ctx0" brushRef="#br0" timeOffset="97268.5111">472 9210 139,'-14'-26'329,"4"14"-316,4 5 10,6 6 12,0 1-18,0 0-17,0 8-5,3 21-7,13 17 12,1 10 4,3 4 1,0-3-5,-4-2 0,-1-2 2,0-3-2,0-7-15,-6-7-54,-4-3-47,-1-13-89</inkml:trace>
  <inkml:trace contextRef="#ctx0" brushRef="#br0" timeOffset="97649.9939">712 9198 272,'0'-13'127,"0"5"-108,0 7 0,0 1 7,0 0 2,0 0-27,0 0-1,-6 14-19,-3 9 19,-3 4 6,3 1-6,-4-2-21,2-3 7,-1-1-1,2-5-20,-1-3 28,-2-2-5,4-6 12,3-4-5,6 2 6,0-4-2,0 0-8,0 5-15,11 1 24,8 3 2,3 2 3,2 0-1,2-2 8,6 2-5,0 0-2,-1-3-1,0-2-2,2-1 0,-6-2-1,0 0-1,-9 1-22,-2-1-166</inkml:trace>
  <inkml:trace contextRef="#ctx0" brushRef="#br0" timeOffset="97989.424">1010 9378 388,'0'-1'25,"0"-1"-8,0 0 6,0-4-8,14-5-9,8-6-4,9-3-1,2-2 0,1 0-1,2 4 0,0-1 0,-7 2-43,-3 4-83,-5 1-44</inkml:trace>
  <inkml:trace contextRef="#ctx0" brushRef="#br0" timeOffset="98220.7919">1071 9060 369,'-3'-4'27,"3"4"21,0 0-45,0 0 8,0 0-11,6 9 1,4 13-1,4 6 7,1 2-3,-3 2 1,1 4-4,-2 3 2,4 6-1,-6 4-2,0-5-1,-1 1-45,0-11-98,-2-14-64</inkml:trace>
  <inkml:trace contextRef="#ctx0" brushRef="#br0" timeOffset="98542.5936">1486 9008 363,'0'-2'31,"0"0"22,0 2-2,0 0-18,0 0-12,0 0-19,0 0-2,0 0-4,0 7-5,3 10 6,7 11 3,4 5 5,2 2 0,-2 3-3,5 3 0,3 3-1,0 2 0,4 4-1,-5-3-1,1 1-68,-14-11-213</inkml:trace>
  <inkml:trace contextRef="#ctx0" brushRef="#br0" timeOffset="101476.4726">3280 7274 282,'-4'-17'90,"-5"-4"-51,-2-2-31,5 5-5,1 5 15,0-4 0,2 4 12,-1-5-23,-1-4 0,2-4-1,0-3-3,-1 0 0,2 0-1,2-3 3,-1 4-4,1-2 0,0 6 0,0 0-1,0 2 0,0 4 0,0 2 0,0-1 0,5 6 0,-2 0 0,-1 2 0,-2 2 0,0 6 0,3-1 0,-3 2 0,0 0 0,0 0-1,0 0 0,0 0 0,0 0 1,0 0 0,0 0-1,0-1 1,0 1 0,0 0-3,3 0 2,3-1 0,2 1 1,3-2 0,-4 1-1,6-1 1,2 2 0,3-3 0,6 1 0,5 0 1,7-1-1,12 1 0,2-2 0,9 0 1,9-3-1,4-2 0,10-2 1,4 0 0,-4-4-1,1 2 0,-6-1 0,-7 0 0,-1 2 0,-3-1-1,-5 4 1,-3 2 0,-6 1 0,5 5 0,-2-3 0,-2 1 0,4 2 0,-1-2 0,4 1 1,-4 0-1,3-2 0,3-2 2,5-1-1,4 0-1,-2-3 0,1-2 0,-3 0 0,5-2-1,-2 1 1,0 1 0,1 0 0,-2 3 0,0-2-2,-3 5 2,0-3 0,-3 3 0,3 1 0,-4-1 2,-2 0-2,3 2 0,-2-2 1,2 2 0,-1-1 0,-5-5-1,-4 6 0,-3-2-1,-4-1 1,-4 3-1,1 1 1,-4 1 0,0-1-1,4 3 1,-4 0 0,3 0 0,-1 0 0,4 0 0,1 0-2,2 3 2,3 0 0,-1-1 0,0-1 0,0-1 0,-2 0 0,1 0 0,-1 0 2,-3 0-2,7 0 0,1 0 1,3-3 0,4 2-1,-2-1 0,4-1 0,1-2 0,5 0-1,0-2 1,5-1-1,-2-1-1,-1 1 2,-2 0 0,3 2 0,-4 2 0,-3-2 0,-1 0 0,-6 1 0,-2 1 0,-7-2 2,5 1-1,2 0-1,-3-2 0,7 2 1,-7-2-1,2 2 0,-1-2 0,-3 0 0,4 0-1,-4 2 0,0-1 1,-3 0 0,-5 1-2,-2 2-1,-4 3-1,-3-2 0,-5 1-1,-4-1 1,0 2 2,6 0 1,1-1-1,-1-1 2,5 1-10,0-2 3,5 3 6,2-2 0,3 2 1,1 0-19,-4 0 19,0 0-1,-4 0 1,-1-3 0,-7 3 0,-3-5 0,-4 2 0,-4 2 1,-5-1-1,0 0 1,-4 1-1,5-1 0,2-1 0,4 0 0,4 0-1,5 3 1,0-1 0,1-2 0,4 1 0,-1-3-1,5 0 1,1 3 0,-1-3 0,-2 0 0,-1 3 0,-8-1 0,-3 0 0,-1 0 2,-4 0 0,2 2-1,-3-1 0,-2 2 1,1 0 0,3-2 1,-2 2-1,2-3-2,-1 3 1,-1 0 2,-1-2-3,-2 1 1,0 1-1,2-1 1,-3-1-1,1 1 1,-4 1-1,2-2 0,2 2 0,-3 0 0,-2 0 1,-2 0-1,-4 0 0,-1 0 0,-1 0 0,-3 0 0,2 0 1,-2 0-1,0 0 0,0 0-1,0 0 1,4 0-1,1 3 1,0 6 0,0 4 1,1 3 2,-1 1 5,-1 0 0,0 0 5,-1 6-1,-1-3-9,-1 4 1,1 1 1,-2 1-4,0 3 2,0-2-1,0 3-1,0 0 0,0 2 0,0 2-1,-5 4 0,-2-1-14,-4-1-94</inkml:trace>
  <inkml:trace contextRef="#ctx0" brushRef="#br0" timeOffset="102629.9153">5558 5828 357,'9'-12'31,"-6"-8"7,-3 3-33,0 9 10,0 3 17,0 5-15,0 0-14,-9 0 0,-6 0 0,-6 0 2,-2 0-5,-2 5 2,0-1-2,-3-2-3,4-2-5,-3 0-4,3-9 1,3-7 1,4-4 6,10-5 1,4-5 2,3-4 0,0-2 0,10 0 0,10 5 1,4 8 0,0 7 0,-3 10 1,0 6 0,4 0-1,-1 16 0,-8 15 0,-4 15 2,-6 5 1,-6 6 0,0 5-1,-22 5-2,-2 2 0,-7-2 0,-1-7-1,-5-9-3,3-13-11,-1-11 5,1-7 1,3-11 9,5-4-4,4-5-5,6 0 4,5-10-1,7-11-34,4-6 16,0-4 21,3 2 2,14 4-1,2 4 4,3 15 1,3 5 6,2 1-1,3 9 3,-2 11 6,3 1 0,5 6-9,-1-8 1,4 1-7,2-4-1,1-7 0,0-7-1,-1-2-2,0 0-106</inkml:trace>
  <inkml:trace contextRef="#ctx0" brushRef="#br0" timeOffset="103012.9463">5816 5211 379,'0'-8'25,"0"4"5,0 1-12,0 3 0,0 0-18,0 17-3,0 12 2,0 6 1,6 5 4,0-2 0,1-3-3,-1-2-1,-1-3 0,1-5-2,-5-2-66,4-8-110</inkml:trace>
  <inkml:trace contextRef="#ctx0" brushRef="#br0" timeOffset="103371.8199">6044 5230 277,'3'-17'99,"-3"9"-26,0 6-27,0-2-5,0 4-9,0 0-32,-3 0-7,-7 4-8,-5 9 15,-6 4 0,0 2 0,-3 0-11,5-2 0,-5-6-1,7 1-5,3-3 6,0 0 0,7-3 0,4-2-5,3-2-1,0 1-13,0 2 16,10-2 14,8 3 0,4 4 2,4-3-2,-1 5 2,5 0 0,-3-2 1,-2 1-1,1 0-2,0 3 0,-2-1 0,-6-1-52,2 0-88</inkml:trace>
  <inkml:trace contextRef="#ctx0" brushRef="#br0" timeOffset="103658.8913">6357 5373 290,'0'0'57,"0"0"-33,0 0 1,17 0 1,10-7-16,7-1-4,6-1-4,1 1-1,-1-2-1,0 3-1,-6-1-8,-7 0-74,-10 5-55</inkml:trace>
  <inkml:trace contextRef="#ctx0" brushRef="#br0" timeOffset="103898.5929">6578 5153 162,'-3'-12'50,"0"5"-1,3 2 32,0 5-11,0 0-51,0 2-19,0 17-2,0 6 2,3 11 5,5-1 1,0 0-3,1 0-2,-1-2-1,0-4 1,-1-1-1,-1-6-1,-3 0-55,1-7-111</inkml:trace>
  <inkml:trace contextRef="#ctx0" brushRef="#br0" timeOffset="104131.1879">6853 5143 322,'3'-7'79,"-3"5"-30,1 2-16,-1 0-13,2 0-14,5 7-6,2 18 0,5 8 3,2 6 5,3 6-6,-1 1-2,0 8 1,-6 7-1,-12-9-103</inkml:trace>
  <inkml:trace contextRef="#ctx0" brushRef="#br0" timeOffset="134620.3028">6969 9351 17,'0'-5'50,"0"-2"1,-2 4-16,1 1 1,1 1-10,0 1-4,-2-2-6,2 2-2,-1 0 2,-1-1 2,2 0-4,-3 1-4,2-3 0,-1 1 5,1 0 3,1-3-6,-3 2 2,3 2-3,-1-1-5,-2 2 1,1 0-5,1 0-1,-2 0-1,1 0 0,-1 0-1,2 0 1,-1 0-1,1 0 1,1 0 0,0 0 0,-2 0 1,-4 0 0,6 0-1,-7 0 0,2 0 0,0 0 0,0 0-1,-3 0 1,0 0 0,-1 0 0,5 0 0,1 2 0,2-1 0,1-1 0,0 0 0,0 0 0,0 0 0,0 0-1,0 0-2,0 0-4,0 0 5,0 0 2,0 0 2,7 0 8,4 0-7,4 0 1,-2 0-3,7 0 2,0 0-1,0-3 1,-1 2-3,2-2 0,-4-2 0,3-1-4,-6 3 7,2 0-3,-2-4 3,-3 5-3,0-3-1,-1 3 1,2-1 2,-4 1-1,4 1-1,1-1 0,-2 0 1,2 1 0,1-4-1,-2-1 0,2 3 2,0-3-2,2 0 0,-4 1 0,0 1 1,-6 0-1,2 1 0,-2 0 0,-3 3-1,1 0-2,-3 0-6,-1 0-5,0 0-9,0 0 16,0 0-5,0 0 2,0 0 6,0 0 4,2 0 2,-2 0-2,0 0 1,0 0-1,0 0 1,0 0 1,0 0 1,0 0 0,0 0 1,0 0-1,0 0 0,0 2-1,0-2-1,0 1 1,0 3 2,1 3 1,2-2 2,-1 2 0,0 3 3,0-1-2,1 4-1,2 4 1,-2 0-4,3 4 10,-3 1-10,-2 2-1,1-2 1,-2 2-2,0-2 1,0 2-2,1-1 1,-1-1 0,0-4 0,2 0-2,-2-3 2,1-2-1,-1-1 0,1-1 0,-1 0-1,0-4 1,2 0 0,-2-1-1,2-3 0,-2 1 0,0 0 1,0-1-1,0 2 0,0-3 0,0 1 0,0 1-1,0-1-3,0-1-1,0-2-2,0 0-3,0 0-3,0 0-9,0 0-21,0 0-70,0 0-92</inkml:trace>
  <inkml:trace contextRef="#ctx0" brushRef="#br0" timeOffset="136743.6934">7046 9436 77,'-4'-3'55,"3"1"-48,1-1 3,-2 3-2,1 0 40,-2 0-28,0 0-16,-2 5-2,-1 1 1,3 3 8,-4 4 8,1 0-11,-2 2 3,2 2-3,0-1-2,-2 1-4,3-2 1,0-1-1,1 1-1,-1-5-1,2 1 0,2-1 0,1-5 0,0-2-3,0-1-11,0-2-12,0 0 1,0 0-1,6-5 23,3-13 3,6-2-27,-3-8-5,1-2 7,2-2 22,-3-1 3,4 6 2,-5 1-1,2 6 7,-4 2 1,-3 4 6,-1 4 0,-3 3 2,-2 7-3,0 0-1,0 0-7,0 0-6,0 3 21,-7 14-13,-2 2-5,-5 5-1,1 3-1,-3-1-1,3 3 1,-1-4-1,2 0 0,2-5 1,0-1-1,2-4 0,5-2 0,1-1 0,-1-1 0,2-5 0,1 1-1,0-6-6,0-1-8,0 0-9,9-6 20,6-9-1,1-9 1,2 1-9,-1-2 7,3-2-7,0 1 9,0 2 4,0 3 1,-5 5 1,-2 2-1,-5 2 4,-2 7 2,-4 2 6,-2 3-1,0 0-11,0 0 3,0 11 11,0 6 6,-8 1-4,2 4-10,0-2-4,-3 1 3,3-1-5,0-3 2,2-3-2,-1-3 0,5 0-1,-4-6 1,4-1-1,0-2-1,0-2-5,0 0-2,0 0-1,0 0 9,12-6 4,0-11-4,1-3 0,-1-6-9,4 0 5,-5-1 3,2 0-1,-1 5 1,-3 3 1,-3 4 4,-1 5 15,-3 6 1,-2 3 17,0 1-12,0 0-17,0 3 4,-8 15 1,-6 8-11,-7-2-2,6 2 4,-4-1-4,5-2 1,0-2-1,0-1 0,5-5-1,4-5 1,3-4 0,2-5-3,0 1-4,0-2-10,10 0 2,8-2 11,6-10 4,1-5 0,3-4-21,0 1 2,0 1 2,-6 1 13,-2 4 0,-7 2 1,-3 4 3,-5 6 0,-4 2 4,-1 0-4,0 0 0,0 3 10,0 14 11,-13 2-7,-3 3-10,2-2-2,-2 1 0,4-1-1,-2 0-1,4-4 0,1-1 2,6-6-4,3-4 2,0-3-3,0-2-7,2 0 0,14 0 10,6-13 21,1-7-15,2 0-4,0-2-2,0-1-2,-2 2-5,-3 4 6,-7 4-2,-6 6 2,-4 4 1,-3 3-7,0 0 3,-7 6 4,-12 10 6,-5 4-5,1-2-1,-1 0 1,4-3 0,6-2-1,-1-4 1,8-3 5,2-4 0,5 0 6,0-2 3,0 0-15,2-4 4,10-8 6,4-8-9,-1-1-1,1 1-20,-5-1-9,4 0-4,-11 0 12,-3 3 0,-1 5 10,0 1 1,-17 4 6,-4 4 4,-6 4 9,-4 0-6,-5 0-2,-6 12 0,5 2 2,-3 2-3,8 2 0,4-6-1,10-2 1,6-3 0,9-4 0,3-1 0,0-2-4,0 0-19,9 0 2,6-7 20,7-10-15,4 1 3,-5-4-16,4 3-34,-4-3 8</inkml:trace>
  <inkml:trace contextRef="#ctx0" brushRef="#br0" timeOffset="138498.4445">7082 9360 18,'-41'15'32,"2"2"-2,0 0 14,0 2-17,12-5-8,3-3-3,8-3 0,10-4 5,6-2-7,0-2-14,9 0 3,15-3-2,7-13 15,9-1 2,-2 0-13,-3-7-5,-2 7 5,-6 0-2,-8 2-3,-8 7 2,-6 4 0,-5 2 3,0 2 3,-15 0 6,-6 12-6,-11 2-5,3 5-2,-3-3-1,2 2-1,3 1-3,1-6-12,8-3 5,2-1-1,11-5 5,3-3 4,2-1 3,0 0-19,14-6 2,7-11 17,9-3 6,2-5-5,1 0 1,-1-1-2,-3 2 3,-5 1-3,-6 3 0,-6 8 1,-7 6 0,-5 3 0,0 3-1,-8 0 0,-11 6 12,-11 11-11,3 5 0,-2 2-1,-1 1 1,8-5-1,2 0 0,2-6-1,12-1 1,2-4-1,4-6-1,0 0-11,10-3 2,15 0 11,2-6 14,7-10-7,-2-1-7,4 0 7,-5-2-4,-1-1-3,-8 3 2,0 5-2,-11-2 1,-5 9 2,-5 0 0,-1 4 1,0 1-1,-4 0-1,-10 8 10,-8 12-12,5-1 1,0 1-1,3-2-2,4 0 2,2-4 0,7-2 0,1-3-5,0-1 1,0-5-2,4-3 2,11 0 4,2 0 0,3-5 21,4-7-21,-3-5 1,6 1 5,-3-2-6,1-1 4,-5 6-4,-5 1 1,-5 6 0,-5 3-1,-5 3 0,0 0-12,0 0 10,-6 14 2,-8 5 7,-1 3-5,-1 2 1,1 1-3,3-1 0,0-4 0,3-2 0,0-2 0,6-7 0,1-2-1,2-6-3,0-1-3,0 0-6,0 0 13,11-3 6,4-11 0,1-2-3,4-3-3,-4 0-2,2 0-8,-4-1 3,-4 4-9,-3 5 12,-4 7 4,-3 3-3,0 1 0,-10 0 3,-14 15 4,-4 6-4,-7 7 0,-1-3 0,5 3 0,0-1 0,3-5 0,11-2 0,4-6 0,6-3 0,4-6-1,3-3-3,0 0-9,0-2-7,7 0-2,2 0 22,1-4 4,2-6-4,-1-2-6,-2 0 2,2-4 3,0-2 1,-2 1-2,1-2 1,-4 2 1,-3 2 0,-3 6 0,0 2-7,0 7-3,-7 0 10,-10 0 5,-5 11-5,-5 5 1,2 5 0,-1-1 3,6-1 5,3 0-2,2 0 5,8-5-4,1-3 5,6-4-6,0-2-7,0 0 0,4-1 0,7-1 4,3-3-2,-2 0 0,1 0 12,-2 0-13,-2 0-1,-2-1-20,-3-3 20,-4 1 1,0 1-1,0 0-5,-1 2-10,-12 0 13,-3 0 3,1 0-1,-5 5 1,6 1 1,-4 2 1,4-2 11,7 0-5,0 1-1,4-3 2,3-3-8,0 0-2,0 2-2,7 0 2,6-2 6,4-1 1,0 0 8,1 0-10,-2 0-5,-2-3-2,-2-4-1,1-3-3,-6-2 3,0-3 6,-5 2 3,-1-1 1,-1 0 3,0 2 2,0 3-9,-1 6-1,-5 2 1,0 1-3,-6 0-28,4 6-50,1 8-75</inkml:trace>
  <inkml:trace contextRef="#ctx0" brushRef="#br0" timeOffset="140860.1701">7559 9382 20,'6'-1'23,"-1"-3"10,3 0-1,-2 1-12,2 1-4,0 1-4,5-3-3,1 2 1,-1-3 0,-3 2 1,4 3-6,-2-3-3,0 2 0,0-2 3,1 1-3,-2 1 0,1-3-2,1 4 0,1 0-3,2 0-9,-1 0 4,-2 0 0,-1 0-6,-1 0 10,-1 0-1,-1 0 5,0 0-3,3 0 3,-1 0 3,9 0 31,7 0-34,3 0 4,1 0 21,5 0-24,6-3 6,-2-2-7,-3 1 23,1-4-23,-1 0 0,0 0 16,-1-1-2,0-2-14,3 2 0,-4-1 41,0 3-39,6-1 5,-5 2-2,2-2 26,-1 0-29,7 1 1,0 0-2,2-2 7,3 3-8,-1-3 3,1 1-2,2 1 0,-2-1-1,0 2 2,-2-2-1,-1 3-1,-3-2 0,6-1 0,-1 4 0,0 0 0,-1-2-1,0 2 1,-3 0 0,4 1 0,-3 0 0,-2 0-3,4 1 2,-3 2 2,0 0 0,0 0 1,-5 0-1,-3 0-1,-2-2 0,-2 2 0,-4-1 0,0-1 1,2 0 0,0-1 6,6-1-4,1 4-3,0-5 1,4 0 4,6-1-5,-5 0 1,5 1 0,-3 0-1,2-3 1,-1 2-3,2-2 2,1 1 0,0 0 1,-3 2 0,2-1-1,-3 2 0,-3-3 4,0 2-4,-4 2 1,-1-3 0,2 1-1,-2 1 0,3-2 0,0 1 1,6-3-1,-4-1 1,4 2-1,-4 1 0,1-3 0,2 5 1,0 0-1,2 0 0,-1 2 4,-7 0-4,-1-1-1,-4 1 1,0-1 0,-2 0 0,-4 1 0,0-1 1,0-1 0,0 1 1,2-2 1,3-1 0,2 0-1,2-3 0,1-1 0,6-1 0,-1 1-2,0 0 0,6 1 1,-5-4-1,-1 4 0,4 1 1,-7 1-1,-2 2 0,-6 3 0,-3-3 0,-5 4-2,-6-3-7,-5 1-15,-2 3-59,-6 0-66</inkml:trace>
  <inkml:trace contextRef="#ctx0" brushRef="#br0" timeOffset="142227.2765">7606 9194 118,'0'-8'65,"1"-2"-34,4 2 9,1 0 21,-6 8-21,0 0-15,0 0-2,0 0-7,0 0-6,0 0 2,0 0 6,0 0-1,0 0-6,0 0-6,0 0-2,0 0-3,0 0 0,0 0-5,0 6 5,0 9 0,-3 3 1,-2 1 0,-1 0 2,-1 1-3,-3-3 0,-1 5 2,-1-2-2,0-2 2,2-1-1,2-1-1,-2-3 0,7-4-1,1 1 1,1-3-2,1 1 0,0-4-1,0 0-2,6 0-2,7-2 5,5 3 2,5-2 3,-1-3-3,8 0 2,-1 0-1,3 0 0,-2 0-1,0-1-12,2-6-24,1 7-49,-5-2-160</inkml:trace>
  <inkml:trace contextRef="#ctx0" brushRef="#br0" timeOffset="143297.7582">12864 8889 130,'0'-17'32,"-6"0"-16,-20 8 5,-6 5-4,6 4 12,-5 0 4,0 0-2,-2 0-7,4 2 0,3 6 11,4 1-15,3 4-10,3 3-7,4 4 1,6 2-4,6 0 1,0 2-1,6-4 0,12-4 0,0-5-7,6-7 4,4-4-9,3 0 8,4-12-23,0-12-26,0-5-16,-5-7 17,-7-2-50</inkml:trace>
  <inkml:trace contextRef="#ctx0" brushRef="#br0" timeOffset="143537.7587">12730 8504 179,'-11'-12'43,"4"7"13,4 4 16,3 1-28,0 0-35,0 9-7,6 12-2,5 10 27,1 4-6,1 5-11,0-2 2,-3 1-2,0 2-4,-2-4 0,3 1-5,-4-5 0,5-4-1,-2 0-2,5-7-31,0-1-27,3-4-91</inkml:trace>
  <inkml:trace contextRef="#ctx0" brushRef="#br0" timeOffset="144001.7615">13069 8940 77,'-6'0'208,"0"0"-201,6 0-1,0 0 5,3 0 5,14 0 18,4-8-16,3-6-11,2-1-4,-3-4-1,-2 1 1,-8-1-2,-4 0 2,-6 5-3,-3-1 0,0 1-4,-6 3 4,-9 5-4,-4 3 2,-2 3 2,0 0 1,-4 15 3,7 4 1,0 4 7,7 2 2,5 0-1,6 0 11,0-4-7,5 0 0,10-3-7,4-3-3,7-3 1,2-3-5,2-7-3,1-2 0,0 0 5,2 0-5,2-12-12,-3-4-10,-2-1-23,-1-1-29,-7 1-32,-10 2-67</inkml:trace>
  <inkml:trace contextRef="#ctx0" brushRef="#br0" timeOffset="144512.3863">13489 8807 90,'0'0'53,"0"0"-18,0-2 38,0 1 23,0-4-39,3-6-39,1-3 1,2-2-7,3-4-9,3-5 0,2-5 1,2-4-3,0-2-1,-2-5 1,-4 0-1,-7-1-9,-3 1-1,0 3 0,-13 4 3,-8 7 0,-6 5 7,7 9 4,1 7 8,0 6 3,1 0 2,0 21-3,0 11-6,7 10 7,7 13 2,4 7 2,0 8 4,21 8-3,6 8-7,6 3 5,1 4-8,8-3-8,-3 3 0,-4-1-1,-2-1 0,-3-7 0,-2-8-1,-4-12-3,-7-7-15,-3-8-9,-5-7-31,-4-6-21,-4-10-68,-1-13-106</inkml:trace>
  <inkml:trace contextRef="#ctx0" brushRef="#br0" timeOffset="144739.9501">13290 9329 379,'-18'-12'33,"11"5"-14,7 0 5,0-3 17,7-2-32,16-5-9,12 0 12,6-5-12,9-2 0,1 0-13,0-1-25,2 1-20,-8-2-62,-7 6-50</inkml:trace>
  <inkml:trace contextRef="#ctx0" brushRef="#br0" timeOffset="145112.4631">13732 9031 136,'-3'0'104,"3"0"-66,0 0-21,4-2 15,10-8-6,3-1-9,0-3-12,4-2 6,-2-1-8,1 0 1,-7 3-1,-7-2 0,-2 0-3,-4 2 0,0-1 0,-5 6 1,-13 1 2,1 4 5,-1 4-3,2 0 0,0 0 6,0 13-4,2 7 6,2 5-5,4 0 10,4 1-4,4-2 3,0-2-9,3-6 0,12 1-8,7-5 0,5-7-2,9-2-3,5-3-17,0 0-24,2-13-5,0-4-70,-6 2-72</inkml:trace>
  <inkml:trace contextRef="#ctx0" brushRef="#br0" timeOffset="145443.7358">14112 8901 262,'-4'-6'55,"4"1"3,-3 1-14,3-2-14,0 1-3,-2 4-13,-1-4-9,-1 5-1,-4 0-3,-5 0 3,2 0-4,-3 5 0,-1 7 1,1 5-1,1-1 2,2 7 0,4-1 0,5 0 3,2 0-4,0-6-1,17 3 4,4-6-4,6-4 0,8-6-10,3-3 4,5-3-24,1-16-16,-2-6-23,3-1-36,-11-3 25,-7 0-73</inkml:trace>
  <inkml:trace contextRef="#ctx0" brushRef="#br0" timeOffset="145741.5997">14236 8472 87,'-10'-31'114,"6"2"-70,0 5 20,1 2-3,3 5-24,-3 7-5,3 6 6,0 4-5,-2 0-15,2 3-18,0 20 2,0 9 1,5 16 12,10 6-2,3 1-3,0 1-7,7-2 1,-4-4-3,-2-3 0,-2-5-1,-1-6-1,-2-2-6,-4-2-21,3-5-17,-3-5-45,-3 0-72</inkml:trace>
  <inkml:trace contextRef="#ctx0" brushRef="#br0" timeOffset="146417.9066">14473 8923 128,'-1'0'116,"1"-1"-116,0 1-1,1-2 1,13 1 17,4-5 1,2-1-16,-2-5 5,-1 1-3,-4-3-1,-4 2-2,-4-5 5,-1 1-6,-4 1-10,0 3 10,-5 0 3,-8 4 2,-5 5-3,0 3 8,3 0-5,-1 1-2,2 16 3,4 2 13,1 3 6,8 3 3,1 1-7,0-4 2,1-1 2,18-4 2,4-4-13,5-3-5,6-3-9,-1-7 0,5 0-6,1 0 0,2-13-10,-5-4-22,-2-4-9,-4 1 7,-9 1 3,-5-2 35,-9 2 2,-3-1 3,-4 4 12,0-4 15,0 3 0,-11 4-2,-2 3-14,-3 1-6,-3 3 13,2 5-11,-2 1-8,0 0-2,3 0 1,-2 11 1,6 4 0,0 4 1,2 3 2,3-3 6,7 1-8,0-1-1,4-7-2,13 2-1,3-6 0,0-5-1,6-3-21,3 0 21,5-11-28,-4-11-25,-2-3-34,-4-2 2,-5-5 1,-5-1-22</inkml:trace>
  <inkml:trace contextRef="#ctx0" brushRef="#br0" timeOffset="146619.1938">14947 8599 29,'-20'-39'70,"-3"2"-23,-2 3-9,1 7 22,0 7 35,3 8-12,11 6-36,4 4-9,6 2-22,0 5-16,0 21-5,0 10 5,1 11 17,14-1-11,3 2-1,-6-2 0,1-3-5,-5-4 0,-1-3 0,-2-4-18,-1-1-26,-2-10-34,-2 2-91</inkml:trace>
  <inkml:trace contextRef="#ctx0" brushRef="#br0" timeOffset="146906.3234">14082 8761 120,'0'0'66,"11"0"-47,11-5-3,8-2 21,6-2 2,4-1-20,5-1-7,2-1-2,-5-2-10,-3 3 0,-8-2-14,-8 5-42,-10 4-43</inkml:trace>
  <inkml:trace contextRef="#ctx0" brushRef="#br0" timeOffset="153474.5044">6754 9294 3,'0'-1'19,"0"1"4,0-3 21,0-2-12,0 1-4,0 1-2,0 0-5,0 2 4,0 0 1,0-1-6,0 0 0,0 2-4,0 0-10,0 0-6,0 0 0,0 0-4,0 0 1,-1 0-1,1 0 4,0 0 1,0 0-1,0 0 3,0 0-2,0 0 2,0 0-1,0 0-1,0 0-1,0 0 0,0 0 1,0 0-1,0 0 1,0 0-1,0 0-2,0 0 2,-2 0 2,-2 0-1,-5 0 11,4 0 2,-4 0-11,0 0 4,-2 0 8,-2 0-1,0 0-13,-2 2 7,-2 1-7,3 1 0,-4 0 2,0 4-2,2-4-1,1 4 1,0-3 0,3-1 1,-1 1-2,4-2 0,1 0 0,3-1 1,-3 0-1,5-1 0,0 1 2,-5 0-1,1 0-1,-5 1 1,3 0-1,-2-1 1,1 0 0,-2 1-1,1-2 1,0 3-1,2-2-1,3-2 1,-3 3 0,6-3 1,-5 0-1,2 0 0,-1 0 0,1 0 0,6 0 0,-1 0 0,1 0-1,0 0-1,0 0-24,0 0-31,0 0-13,0 2-10,0 1-8</inkml:trace>
  <inkml:trace contextRef="#ctx0" brushRef="#br0" timeOffset="154087.4517">6395 9385 52,'0'-2'27,"0"1"-4,0 1 9,0 0 3,0 0-12,-2 0-14,-1 0-3,0 0-6,1 0 9,2 4-3,-1 4 0,1 1 8,0 4-2,0-1-6,0-1-1,0 5 11,0-2-7,0 3-1,0-2-1,0-1-1,0 4-4,0-2 1,0 0-1,0 0-2,0-4 1,0 0 0,0 1-1,0-2 0,0-3 0,0 4 2,0 0-2,0 1 0,0-2 2,0 1 2,0-2 1,0-3-3,1 2 2,-1-1-2,0 1-2,0 0 1,0-1-1,0-2 0,2 0 2,-2 2-1,2 1 0,-1-4 2,1 3 3,-2-1 2,0-2-6,0 1 0,0-1-1,0 1-1,0-2 1,0-1-1,0-3 0,0 0 0,0 1-6,0-1-49,0 0-46</inkml:trace>
  <inkml:trace contextRef="#ctx0" brushRef="#br0" timeOffset="155055.2584">6374 9869 49,'0'-3'25,"0"-2"22,0 3 18,0-2-24,0 3-7,0 1 8,0 0-11,0 0-15,0 0-7,0 0-8,0 0-1,0 2-1,0 10 1,0-2 1,4 2 0,-2 1-1,2 1 2,-1 0-1,-1 0-1,-1 1 4,1-2-3,1 1 0,-3 0 1,3-1-1,-2-1 2,-1 0-3,0-2 1,0-1-1,0 1 0,0-2 0,0-1 1,0 0-1,3 0 0,-3 0 0,2 2 0,2-6 1,-3 2-1,1 0 0,-1 0-1,1 0 1,-1-1 0,1 0 0,1 0 1,0 0-1,-1 1 0,-2 0 0,3-1 0,-3-1 1,0 2-1,1-4 0,-1 1-2,0-2 2,0 0 0,0 0 1,0 0-1,0 0-8,0 0-53,0 0-20,0 0-42</inkml:trace>
  <inkml:trace contextRef="#ctx0" brushRef="#br0" timeOffset="155760.1512">6481 10186 48,'0'0'101,"-1"0"-73,-1 0-4,-1 0-4,-1 0-16,-2 2 6,1 3-8,2-2-2,1 2 0,1-3 0,0 0 0,-1-1 0,2-1 1,0 0-1,-1 1 2,1-1 0,-2 0-1,0 3 3,1-1-2,-3 1-1,1 1 2,-1-1-2,1-1 0,1 0-1,2-2 0,0 0-4,0 0 4,0 0 4,0 0 5,3 0 2,4 0 5,4 0 3,1 0-6,2 0-4,-3 0 1,5 0 1,0-2-5,0 0-5,-1 1 0,3-1 1,-2-1-2,2 0 1,3 0-1,-2 0 0,2 2 1,-2-2-1,-2-1 0,1 1 0,-5 0 0,-1 0 0,-1 1 0,-4-1 0,1 3 0,-1-2 0,2 1 0,0 1-1,1-1 1,-1-1 0,2 2 0,2-3 0,-2 3 0,2-3 0,-3-1-1,1 1 1,-5 2-11,-3 1-21,1 0-30,-4 0-78</inkml:trace>
  <inkml:trace contextRef="#ctx0" brushRef="#br0" timeOffset="156444.2782">6957 10176 85,'0'0'29,"0"0"-25,0 0 12,0 0 13,0 0-14,0 0 3,0 0-3,0 0-2,0 0 5,0-2 1,3 1-8,4-1-6,-2-1-1,7 1-2,-3 0-1,1-1 3,5 1-2,-5-1-1,4-2 0,2 1-1,2 0 3,-1 1-3,-2-2 2,5 2-1,0 0-1,1 0 1,-3 0 1,1 0-2,-1 1 0,3-1 0,-2 0 0,-1 1 1,-1-1-1,-2-1 0,2 0 0,-6 1 1,4 0-1,-9 0 0,0 2 0,-2 1 0,-2-2 0,-1 2 0,-1 0-8,0 0-34,0 0-28,0 0-14,0 0-15</inkml:trace>
  <inkml:trace contextRef="#ctx0" brushRef="#br0" timeOffset="157283.8744">7382 9757 5,'0'-2'24,"0"-3"-16,0 1-3,0 1-2,0 0-1,3-2-1,-2-1-1,1 3 1,-2 1 1,0 2 13,0 0 5,0-1 11,0 1 3,0-2-2,0 2-10,0-2 0,0 1 2,0-1 2,0 1-13,0-2-2,0 2-2,0-1-3,3-3-6,-1 0 0,1 3 0,-3-1 0,1 3 0,1 0 0,-2 0-1,3 0-1,0 0 0,-2 0-1,3 2 3,-2 9 5,-1 0 8,1 3 0,-2 3-7,0 0-3,0 2 4,0-1 1,0 1-4,1-2-1,1 0-1,-2 2 2,1-5-2,1-1-1,-1 2 0,2-2 0,-1-2-1,-1-1 2,-1 1-2,1 0 0,1 1 1,0-3-1,1 0 1,1-1-1,-4-2 0,2 3 0,-2 1 0,0-1-1,0 2-13,0-2-29,0 0-34,0-2 23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0-01-13T09:51:44.3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4174 2230 195,'0'-11'19,"0"0"2,0-1-6,0 5 33,0 5 2,0-1-19,0 0-13,0 3 1,0-4 2,0-1 1,0 2-3,0-2-1,0 4 4,0 0-1,0 1-5,0 0-3,0-2-3,0 2-2,0 0-4,0 0-4,0 0 0,0 16 0,-2 18 0,-1 8 5,-3 13-3,-4 1 1,3 4-3,-3 7 1,0-2 0,0 4-2,-3 1 2,0 0-1,-2-7 0,-1-6-1,2-3-9,-2-8-12,3-2-9,1-12-17,-2-8-16,5-10-23,-4-2-41</inkml:trace>
  <inkml:trace contextRef="#ctx0" brushRef="#br0" timeOffset="561.8958">4186 2118 265,'3'-6'90,"2"3"-42,-3 0-30,1 3-5,0 0 17,2 0-6,12 0-23,6 10 2,14 12 12,3 7 22,7 11-20,0-1-11,-3 8-2,0-2-4,1-3 2,0-1-2,-3-4-7,5-9-15,-8-6-2,-4-8-18,-1-4-2,-8-5-27,-6-5-38,-3 0 24</inkml:trace>
  <inkml:trace contextRef="#ctx0" brushRef="#br0" timeOffset="900.1268">4963 2222 11,'0'-18'152,"0"2"-112,0-1-20,0 5 5,0-1 29,0 5-9,0 2-22,0 5-8,0 1 8,0 0 1,0 0-7,0 7-11,-9 17-1,-11 13 4,-2 8 2,-1 5-3,0 1 2,-1-4-1,0-1-5,2-5-2,5-8-1,1-6-1,4-4-1,6-7-4,0-6-19,4-3-26,2-7-51,0 0-38,2-10 19</inkml:trace>
  <inkml:trace contextRef="#ctx0" brushRef="#br0" timeOffset="1402.7377">4942 2202 79,'0'-13'54,"0"-4"-38,0 4-8,10-3 8,1-4 21,2 6-19,8-3-11,1-1 5,2 3-3,2-2 2,1-2 3,1 3 7,-2 2 3,-3 6-3,-1 1-5,-7-1-4,0 2-1,-4 1-1,-4 5-3,-2 0-1,-3 0-4,3 0 5,1 14 7,0 5 10,2 11-3,-2 8 0,1 8-3,-6 7-1,5 10 3,0 11-2,-1 6 3,0 11-12,3 6 4,0 7-3,-2 5-2,0-5-6,1-2 1,-3-9-2,1-10-1,1-15 0,2-10 0,-1-13 0,-1-11-1,-2-7 0,1-10-4,-2-9-11,0-4-13,0-4-28,0 0-40,6-11-16,0-14-89</inkml:trace>
  <inkml:trace contextRef="#ctx0" brushRef="#br0" timeOffset="2498.1424">5691 2863 380,'0'-17'37,"0"10"-17,1 7-18,-1 0 18,2 0 12,-2 3-23,1 17-8,-1 9 0,3 5 2,1 0 3,4-1-2,-1 1-4,1-3 1,-1-1 0,4-7-1,1-8 0,0-1 0,3-5-1,-4-3-5,4-6-6,-1 0-7,1 0-11,0-13 3,1-8 21,-2-10 3,2-5 2,-4-4-4,4-5 5,-4 8 0,0 6 4,-3 8 7,-4 12 5,-1 4 5,-2 7-2,-2 0-5,0 5 2,0 15-6,0 10 2,0 6 3,1-3-5,4 5-4,6-9-1,3 1-5,4-4 1,3-7-1,3-3 0,10-6-2,0-7-18,3-3-39,2 0-22,0 0-60,4-6 24</inkml:trace>
  <inkml:trace contextRef="#ctx0" brushRef="#br0" timeOffset="3434.2285">6519 2978 108,'4'-8'95,"2"-3"-44,-3-2-11,0 1-2,-2 0 8,-1 2-21,0 0-7,0 5 1,0-3 4,0 2 6,-6 0-13,-8 6-11,-9 0-4,-5 6-1,-5 13-10,-4 4 10,-1 7 0,4 0 3,9 3-2,4-3 5,16-4 0,5-4-3,0-2-1,17-6-1,14-5 4,11-6 1,5-3-6,3-4-17,-3-18-13,-2-4-6,-5-7 8,-7-6-5,-6-2 10,-9-7 5,-9-10 18,-5 0 11,-4-6-3,0-1 4,-14 0 5,-3 5-4,-1 4 6,1 6-5,3 8 5,6 11-6,0 9 16,2 10-5,2 7-14,3 3-2,1 1-4,0 1-3,0 0-1,0 13-5,0 16 5,8 14 2,2 13 11,-3 7-7,-2 1-2,3 7-2,-1 1 1,-1-3-2,3-10 4,0-7-5,4-9 0,2-9 0,4-5-2,5-4-3,3-8 1,7-5-5,7-11-15,5-1-1,-2-1-18,9-14 5,-6-4-11,1-8-33,-3-3-11,-2 4 42,-8 2 21,-4 4 6,-9 3 24,-8 1 11,-8 5 28,-3-2 36,-3 4-16,0 0-15,0-2-5,0 2-7,-6 1-2,1 6-15,-2-2 4,-2 3 5,-7-4-10,-7 5-11,-2 0-2,-5 14 2,-3 9 1,-1 2 11,4 8 5,6 4-11,6-2-2,8-2-3,6-4-4,4-1 1,0-5-1,20-6 0,7-6-3,9-9-4,9-2-17,4-10-17,3-16-37,-3-8 18,-5-2-41,-7-6 36,-3-8-9</inkml:trace>
  <inkml:trace contextRef="#ctx0" brushRef="#br0" timeOffset="4393.7221">7396 2501 177,'-20'-54'83,"3"4"6,-3 11-25,6 11-15,0 6 1,5 8-6,4 8-17,5 3-11,0 3-8,0 0-7,0 0-1,0 13-6,0 16 6,0 13 3,0 15 5,2 9-4,-2 7-3,0 2 3,0-1-2,0-3-2,-2-7 1,2-8-1,0-11 0,0-11 0,5-3-4,11-11-1,5-2-6,7-9-15,2-8-8,0-1-1,-2 0 5,2-10-9,-3-10 28,-3-4 1,-8-4 9,-4 3 1,-9 0 10,-3 3 17,0 1-6,-2 6 5,-8 1 4,1 8-10,2 2 5,4 2-14,0 2-1,-3 3-10,6 15-4,-3-1 1,3 3 3,0-1 2,0 1-1,13-2 0,4-3 0,5-4-1,2-4-2,6-4-1,-1-3-6,3 0-7,-4-6-10,-3-11 8,0-3-3,-5-6 14,-5-3 2,-6 0 5,-3 5 1,-4 2 1,-2 7 8,0 7 16,0 6 6,0 2-8,0 0-9,-3 9-13,-6 15-2,-3 13 0,0 14 5,4 8 3,-3 14 0,3 12 0,5 11 3,-1 11-8,4 11-2,0 7-1,0 4 1,0 0-1,2-13-3,3-15-2,-5-22-7,0-12 4,0-10 3,-12-16 2,-7-6-1,1-17 4,0-8 0,-6-9 3,3-1 11,-7-11 1,-5-13-11,-3-7-2,-4-7 1,-5-10 3,3-9-6,-4-5-3,3-4 0,7-8-3,8-7 3,10-1-6,15-4 4,3 4-1,18 5 1,22 4 3,17 7 0,13 2-1,15 8-2,9 1 2,7 9-2,-7 3-6,-10 8-22,-8 5-8,-18 5-12,-15 5-19,-17 8-79,-20 3-3</inkml:trace>
  <inkml:trace contextRef="#ctx0" brushRef="#br0" timeOffset="6066.6806">9755 2458 112,'-3'-32'232,"-21"20"-192,-1 2-40,10-2 7,-5 9 23,0 3-14,0 0-8,-8 5-6,-2 20-2,-4 14 8,-5 17-3,-1 12 11,4 10 11,6 4-12,11-2-3,11-10-7,8-6 0,3-11-2,26-6 0,14-7 1,15-15-2,13-11-2,12-12 0,6-2-6,4-24-14,2-10-13,-1-10-6,-9-3 1,-4-2-17,-20-6-46,-15-7 18,-21-3 11,-10 2 4,-13 3 48,-2 13 20,-6 5 71,-10 12 6,-1 10-24,4 4 26,-1 6-17,8 3-4,1 6-31,5-1 6,0 2-14,0 0-11,0 3-8,0 21 1,0 16-1,0 10 12,0 11-4,0 7-3,-3 3 2,-7 0 7,4-4-12,-1-6-1,1-6-1,6-8 1,0-8-1,0-11 0,0-9-5,9-7-20,1-8-10,8-4-1,5-10 19,1-15 6,1-13 2,-1-5-9,-3 3 0,1 0 14,-1 13 4,-2 8 9,-7 8 10,-4 7-2,-7 1-5,2 3-3,6 10-7,2 11 17,8 7 22,2 3-22,6-2-17,6-3-2,8-1-1,4-11 1,6-7 0,2-7 0,0 0-17,-4-4-21,-4-11 7,-8-9 1,-13-5 8,-8 0 2,-7-3 8,-9 3 11,0 5 1,0 5 13,0 5 21,-4 8 9,2 5 6,0 1-7,1 0-40,-2 16 0,-3 8-2,2 5 5,1 1 4,3 1-7,0-8-1,0 2-1,0-7 0,0-2-14,1-6-59,6-6-68,-2-4-175</inkml:trace>
  <inkml:trace contextRef="#ctx0" brushRef="#br0" timeOffset="6225.6472">11043 2592 389,'0'-8'60,"0"5"-50,0 3-7,0 0-6,0 3 3,11 18-42,0 5-64,2 8-205</inkml:trace>
  <inkml:trace contextRef="#ctx0" brushRef="#br0" timeOffset="6801.9695">11221 3175 278,'0'0'12,"0"0"3,0 0 5,5 0 35,8 0 3,7-9-33,2-8-3,8-4-11,1-4-6,5-11 6,3-1-3,-4-8 2,0-2-3,-4-6-4,-4-14-2,-7-11-1,0 1 0,-6-2-3,-10 10 1,-4 13 2,0 8 0,0 23 2,-4 9 5,-7 12 10,-1 4 6,-4 3-23,-9 30-2,-2 18-1,-3 18 3,1 15 5,5 7 2,7 3-3,11-8-4,6-15 1,0-6-1,19-11 0,14-8 0,8-7-2,9-9-9,7-12-8,2-11-10,10-7-18,1 0-26,7-5-45,0-9-44</inkml:trace>
  <inkml:trace contextRef="#ctx0" brushRef="#br0" timeOffset="7071.9283">12257 3037 49,'1'-16'179,"-1"-5"-115,0 4 12,0 2-22,-6-3-16,-3 7-10,1 1-8,-5 3 7,3 4-16,-10-2-7,-2 5-4,-2 0-7,-6 11 7,2 8 1,-3 4 1,2 5 3,2 5-2,10 1 1,9-3-1,8-7-3,0-4 0,18-1-2,13-7-1,8-7-1,6-5-34,4-4-22,1-16-37,-4-5-16,1-6-29</inkml:trace>
  <inkml:trace contextRef="#ctx0" brushRef="#br0" timeOffset="7296.6983">12406 2489 41,'-14'-63'261,"4"17"-178,2 17-9,3 9-18,4 10 3,1 8-21,0 2-9,0 0-24,0 3-5,0 27-2,0 18 2,-1 16 13,-7 14-4,0 0-5,-3 7-4,0-2 1,0-3-2,-1-4-4,0-11-30,0-1-45,1-9-99</inkml:trace>
  <inkml:trace contextRef="#ctx0" brushRef="#br0" timeOffset="8002.104">12473 3171 140,'2'0'207,"6"-12"-191,1-3-15,6-6 16,3-6 21,4-2-23,8-5-14,-2-5 3,1 3-3,-1-1-1,-8-4-13,-6 7 4,-3 3-15,-11 9-5,0 9 12,0 7 17,-14 6 9,-5 0-9,3 11-2,1 3 2,7 2 8,5 5-6,3-2 3,3 3 10,20 1-4,7-2-8,10-3 1,-3-1-2,-2-3-2,-3-4-1,-6 2-1,-7 5 1,-12 0 0,-7 0-2,0 7 2,-7-2 1,-14 2 5,2 1 2,2 0 11,6-3-13,2-5 1,9 0-4,0-5 2,0 1-1,17-2 6,6-3 3,11-8 2,5 0-4,4 0-10,8-4-5,1-9-21,-3-3-27,2 2-66,-6-4-67</inkml:trace>
  <inkml:trace contextRef="#ctx0" brushRef="#br0" timeOffset="8796.7829">13231 3098 96,'0'0'158,"0"0"-157,0 2 11,0 1 6,14 0 22,6-2-11,5-1-10,2 0-9,0 0 0,-2-6-4,2-5-4,-3-2-1,-4-7-1,-7-4-1,-1-5 0,-8-2 0,-4 0-30,0 1 13,0 6-2,-13 5 20,-5 9 14,-8 10-5,-4 0 3,0 10-6,-2 16 17,4 5 2,1 8-5,6 1 1,9 0 14,9 2-22,3-8-1,2-3-7,19-5 7,9-5-7,5-8-5,4-8-4,4-5-8,5 0-4,0-7-11,-1-12-26,1-9 7,-6-3-13,-8-5 12,-7-1 7,-6 1 40,-9 5 15,-6 9 23,-4 8 34,-2 6-15,0 5-17,0 3 2,0 0-24,0 6-18,0 13 2,-4 3-2,-2 7 1,2-2 0,1 2 0,0 1-1,1-7 0,2-7 0,0-3-2,0-4 2,0-6-7,0-3-16,7 0-11,4 0 15,6-17 18,4-7-9,4-5-3,5-2-17,-1 1-23,3 10 21,-7 4 32,-2 6 2,-4 8 22,-6 2 1,-2 0 3,-5 21 1,-3 1 5,0 10-10,1 1-4,2-5-14,2-5 1,2-5-4,5-5-3,2-4 2,3-7 1,6-2 1,0-5-2,3-12-2,-4-6-27,-2-2-33,2-2-64</inkml:trace>
  <inkml:trace contextRef="#ctx0" brushRef="#br0" timeOffset="9652.2627">15621 2849 207,'-28'-29'225,"12"14"-170,7-1-28,1 8 5,5 3 0,2 3-13,1 2-10,0 0-9,0 25-6,-5 18 5,1 17 1,-9 13 7,0-3-5,2 2-1,2-1-1,-2-7 0,7-9 0,2-7-1,1-15-6,1-8-28,0-11-36,0-4-47,3-10-103</inkml:trace>
  <inkml:trace contextRef="#ctx0" brushRef="#br0" timeOffset="9981.9156">15553 2744 381,'0'-67'15,"1"2"21,13 5-25,7 9 19,3 2-13,10 3-14,6 4-1,5 9-2,6 3 0,5 6 0,0 7 0,0 8-3,-2 5 2,-11 4 0,-8 0-1,-13 7 1,-10 13-5,-10 4 1,-2 10 5,-19 9 4,-18 5 5,-11 8-1,-5 0-2,3 2-2,4 3-2,6-2-1,6 0-2,11-6-11,5-5-46,9 3-119,8-11-76</inkml:trace>
  <inkml:trace contextRef="#ctx0" brushRef="#br0" timeOffset="11016.3554">15810 3422 243,'11'-12'103,"3"-3"-68,7-3 0,2-4-2,3-5-1,3 0-16,3-8-4,2-5-5,-1-4-5,-3-4 1,-2 1-3,-10 5 0,-1 10-4,-14 6 2,-3 12-4,0 6 5,0 6 1,0 2-1,0 0-2,-6 1-4,-5 13-7,4 6 11,5 7 0,2 1-1,0 3-4,2-2-16,10-3 12,4 1-1,2-1 6,-3-4 6,-1-2-7,-4 4 4,-6-5-4,-4 5 1,0-2 4,-10-1 1,-9 2 1,-5-3-9,2-2 9,0-1 1,6-2 0,5-2-1,8-1 1,3-4-6,0-3 6,16-2 2,9-3-2,8 0 0,3 0-11,5-5 2,4-5-12,3-4-14,0-5 6,-1 1-1,-6-2 1,-9 0-8,-9 0 37,-11 1 15,-7 0 21,-2 1 2,-3 2 37,0 5-19,0 1-14,0 6 11,0 1-17,0 0-7,-1 3-10,-1-1-9,2 1-10,-5 0-3,0 15-2,-2 7 5,-1 5 2,2-4-1,6 3-1,0-3 2,0-4-2,0 0 0,6-7-6,9-1-2,1-7-16,8-4 11,-1 0-2,2 0-6,0-10 9,-4-6-6,-3-6 12,-4-2 3,-7-8 0,-7 0-12,0-1-20,-3-1-4,-21 7 30,-4 4 9,-11 9 1,-5 7-1,3 7 17,3 0 5,10 0-8,11 5-13,11 3-1,6 3-6,19-3-3,18-1-1,12-4-7,8-3-36,0 0-33,3-3-69</inkml:trace>
  <inkml:trace contextRef="#ctx0" brushRef="#br0" timeOffset="11602.4723">17017 2842 202,'0'-48'67,"0"0"5,0 12-21,-1 15 5,-3 9-11,2 8-13,2 4-14,0 1-18,-1 30-7,-4 16 7,-3 20 4,-2 6 4,3 3-7,-1-1 0,0 0 0,-3-2 0,2-15-1,-1-6-1,2-12-1,2-14-4,2-12-8,4-6-1,-2-6-3,2-2 1,0 0 4,6-16 13,11-7 1,13-4 0,0-2-1,4-1 0,3 1 0,3 9 0,-1 5-3,0 6 3,-2 1-1,-4 8 1,-8 0-1,-8 11-3,-6 14-1,-8 0-1,-3 9 3,0-2-8,-17-1-4,-10-2-19,-3-5-32,-7-7-8,-1-5 57,1-6 17,2-6 3,2 0 40,10 0 8,2-1-6,7-4-6,7 3 2,6 1-13,1 1-13,0-2-5,0 1-10,16-2-8,9-3 2,7 2 3,5-3-4,4 0-17,3-1 4,4-4-13,1 0-35,-4-4-26,5-3-10</inkml:trace>
  <inkml:trace contextRef="#ctx0" brushRef="#br0" timeOffset="12726.0621">17639 2766 268,'0'-47'80,"0"10"-6,-8 10-26,2 15 6,0 6-13,3 6-17,-7 6-24,-3 28-12,-9 18 7,-5 15 5,2 5 3,-2 5 1,3 1-3,3-1 3,5-2-3,7-11-1,8-1 0,1-10 0,5-9 0,13-6-1,9-7 1,1-8-1,10-8 1,4-12-10,5-3 4,8 0-2,1-13-10,-5-5-11,-2-4-4,-12-7-1,-7-3 29,-6-2 5,-12-4 0,-7 3 1,-5 2-1,0 7 9,-5 10 8,-6 5 21,-10 11-30,2 0-8,-1 8-3,-2 11 3,4 8 6,2 8 3,10 1 1,4 1 7,2-5-11,5-3-3,17-3 1,8-4 3,3-7-7,4-7-2,5-2-1,0-6-13,0 0-9,4-10-17,-6-7-11,-7-2-17,-6-7 6,-2-4 50,-10 0 14,0-2 23,-6 4-1,-6 7 22,2 6 15,-3 10-3,-2 2-14,0 3-10,0 0-21,0 2-11,0 16-5,0 8 5,0 5 3,1-2-1,1-1-1,-1-3-1,4-4-2,-2-5-1,-1-7-10,2-7-6,-2-2-5,1 0 3,1 0 0,6-9 19,1-8 2,7-5 0,0-5-4,6-1 2,-1-4-3,3 3-8,-5 6-19,0 8 29,-5 10 3,-3 2 4,-5 3 1,-2 3-4,-3 11 6,0 10 8,0 0 1,-2 3-7,5-2-6,0-7 2,3-3-4,1-5-1,-2-6-2,1-1 2,1-3 2,2-3 9,5-10 6,1-6-13,4-2-3,0-6 0,0-1-1,0-3-1,0-1-4,-1 3-3,-6 7 0,1 12 8,-7 6 0,-3 4 0,2 1 0,-4 19 0,0 7 24,1 9-5,1 1-7,2-5-1,6-5-3,1-7-4,5-8 0,5-5-3,3-7 4,7 0 0,0-5 4,4-16-9,1-3-2,-4-5-20,-6-3-31,-2 2-22,-8-1-131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0-01-17T06:11:39.3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2470 1517 146,'0'-8'63,"0"-3"-16,0 0 23,0 5-21,0 1-19,0 1-6,0-4-1,0 4 1,0-1-3,0 1 5,0 4-3,0 0-3,0 0-3,0 0-5,0 0-5,0 0-1,0 0-6,0 0-3,0 13 0,0 8 3,-1 9 4,-4 3-2,-2 6-2,-2 1 0,0-1 0,-4-3-2,-1-5 0,-5-1-1,5-5-2,-2-4 1,7-3-3,1-10-1,4-5 2,2-1 5,2-2 0,0-2 2,0-23 4,2-15-3,10-17-2,9-20 0,0-6 1,10-1-1,5 3 1,1 10 0,5 10 4,1 8-4,-1 12 2,-5 13-1,-7 8 2,-6 10-1,-6 8-1,-3 2 5,1 2 1,2 22 1,4 19 8,-2 16 2,-2 4-9,-7 14-3,-6 6-5,-2 4 0,-3 4 0,3-11 0,0-12-2,0-9-1,3-14-4,1-8-6,1-7-13,-1-15-19,-2-7-15,0-3-41,-5-5-104</inkml:trace>
  <inkml:trace contextRef="#ctx0" brushRef="#br0" timeOffset="1088.3407">2542 1692 107,'-30'-7'243,"12"7"-189,4 0-31,9 0 8,5 0-13,0 0-16,19-2 4,20-8 2,25-5-1,8-11-5,10 4-2,-5-2-22,-4 2-18,-8 5-23,-3 7-26,-13 4 0,-5 1 10,-14 5-37,-10 0 116,-12 0 49,-5 8 24,-3 5 7,0 4-13,0 5-5,-6 5-21,-3 2-20,-1-3-10,2-4-2,2-2-7,3-3-2,0-6 0,3-3-7,0-8 3,0 2-7,0-2-1,0 0-2,0-2 7,15-15 7,3-10 1,5-2 0,-1-9 1,3 1-2,3 3 1,-1 1-1,-3 6 1,-2 12 9,-4 6 4,-3 5 0,-1 4-4,-5 0-4,1 6 5,-4 13 3,0 14 1,3 4-3,0-1-7,1-1-2,1-6-3,7-10-3,-3-7-1,7-7-7,6-5-6,1 0 4,2-17-6,-3-7-8,2-3-10,0-9 3,-8 0 10,-4 0 24,-6 3 5,-4 15 19,-7 10 17,-1 4-5,0 3 2,0 1 2,0 0-20,0 14-4,0 0-10,0 9-1,3-4-4,13-5-1,4 2 2,5-13-2,10-3 0,-1 0-4,3-13-8,2-5-11,-5-10-7,-4 2 0,-8-4 5,-5 0 17,-7 7 8,-4 6 4,-4 8 15,-2 9 8,0 0 11,0 0-2,0 11-19,-9 21-4,-6 22-1,1 11 4,-3 20-3,3 8 2,-2-3-6,2 12-7,1-10 0,5-3-2,1-6-4,-1-6 0,6-5-6,-3-10-1,-2-3-8,-9-9 4,0-10-3,-6-4 8,-5-12-11,-4-7 18,1-9 3,2-8 6,1-3 5,3-23-3,-1-8 1,4-14 9,21 48-17,-17-140 1,17 52-2,0-11-6,30-7-11,10 6-18,18 11-12,16 11 25,3 20 0,8 12 5,-12 15-66,-4 11-50</inkml:trace>
  <inkml:trace contextRef="#ctx0" brushRef="#br0" timeOffset="2114.1436">5145 1608 430,'0'-14'20,"0"10"-11,4 4-9,14 13 0,-3 5-6,1 12 0,-7-1-1,-6 4 5,2-5 2,-5 6 0,0-13-1,0 2-10,0-4 10,-3-10-2,1 1-7,-1-10 8,3 0 4,0 0-2,0-5 0,0-12 0,0-13 1,13-2-1,8-7 4,2 2-4,2 0 1,-3 1-1,8 10 2,5 4 5,-2 3 6,2 7-8,0 7-2,-7 5 7,-1 0-1,-9 16-8,-2 14-1,-5-1-1,-5 8 0,-2-1-2,-4 0-5,0-7-27,0 1-30,0-7-76</inkml:trace>
  <inkml:trace contextRef="#ctx0" brushRef="#br0" timeOffset="2550.0344">5773 1586 386,'0'-9'45,"4"9"-17,-2-3-12,-1 3 7,-1 0-7,0 0-13,0 24-2,0 1 5,5 10 4,-1 3-4,2-8-5,1-7-1,1 0 0,1-10-1,0-7-8,4-5-9,5-1-18,3 0 2,4-6-9,1-9-31,-4-7-7,-5-1-14,-3-4 52,-5-3 43,-4 3 6,-2 2 39,0 9 28,-3 8 5,0 5-12,0 3-25,0 0-13,0 8-14,3 7-12,-1 7 11,2 3-3,0 0-1,3-5-6,3-6-3,3 0 0,2-11-6,7 0-14,1-3-14,2-1-41,4-6-44</inkml:trace>
  <inkml:trace contextRef="#ctx0" brushRef="#br0" timeOffset="3074.6967">6277 1573 258,'0'0'113,"0"0"-73,0 4-28,0 17-12,-3 1 4,-2 9 3,1-5-5,1-4 0,1-4 1,1-4-3,1-4-3,0-5-3,0 0-4,0-5-12,0 0-11,0 0 1,0-5 29,4-10 3,5-6 1,-1 1-1,7 1 0,1-3 0,5 3 7,0 2 3,4 10 3,-1 4-4,-3 3 5,-3 3-1,-5 12-3,-5 10-2,-5 2-8,-3-4 4,0 0-4,0-6-1,0-4-6,0 1-2,-3-12-2,3-2-5,0 0-1,0-2-6,9-15 23,3-5 4,5-6 0,2-2 11,1-4 0,4 8-3,-4 1-3,2 4-1,-1 17 8,-6 4 2,3 0 1,-5 23 1,0-1 4,-5 7-9,-8 10-5,0-6-6,0 1-4,0-4-8,0-4-28,0-5-27,0-4-99</inkml:trace>
  <inkml:trace contextRef="#ctx0" brushRef="#br0" timeOffset="4453.7695">6881 1293 363,'-4'-33'41,"4"4"-2,0 12-25,0 5-7,0 11 4,0 1 0,0 0 1,4 15-10,-1 21 0,2 14 8,0 9-4,-3 4 4,-1-3-9,1-5 0,-1 0-1,2-11-2,-3-9-5,2-13-3,-2-15-1,0-2-1,0-5 0,0 0-1,1-8 4,0-12 5,3-1 1,2-10 2,7 2 1,2 2 0,7-1 1,4 11 1,5 6 2,0 2 1,8 9 5,-1 0-4,-3 3-2,-5 11-4,-9 6-2,-5 6 2,-11 1-3,-5-3-11,-2 0 7,-21-3 0,-13-1 6,1 0-2,-6-1 5,0-5-2,6-6 3,5-5 0,3-3 0,15 0-3,5-1 0,7-9-22,0-4-16,17-5 17,13-1-20,6 0-32,7 1 25,-2-1-3,-1 7 7,-4 1 24,-1 2 20,-9 8 15,-5 2 10,-7 0 0,-6 0 11,-2 7-10,0-2-2,4-2-1,0 6-3,3-7-4,8-2-8,-1 0-1,6 0 4,1-2-2,0-10-2,3-3-4,-2-4-2,-7-1-1,-4 4-1,-6 0-3,-5-1 0,-4 1 3,-2 4 1,-5-2 2,-13 4 11,5 2 2,-2-1 12,3 5-13,1 4 7,-4 0-14,5 6 6,-2 19-5,2 3-2,2 11 8,5 5-2,3-7-3,0 0-5,0-10-4,11-10-2,5 0 2,11-9-5,0-5-7,10-3 5,-3-3-7,7-17-10,-1-4-10,-6-8-6,-3-6 8,-11-5 15,-3-1 0,-9 8-7,-6 9 1,-2 12 16,0 9 7,0 6 34,-6 0-4,-5 0-8,6 6-17,0 7-1,5-1 8,0 2-5,17 5-5,2 1-2,9-6-6,-7 3-20,1 0-18,-4 2-1,-9 6-8,-4 1-8,-5 1 33,-5 1 28,-13-3 53,3-1 9,-1-2 11,7-2-8,4-8-38,5-5-8,6-3-11,24-4 10,15 0-7,16-23-11,3-9-5,9 4-65,-7-6-103</inkml:trace>
  <inkml:trace contextRef="#ctx0" brushRef="#br0" timeOffset="6051.7311">9728 1642 277,'3'-18'49,"2"7"-10,-5 5-17,0-3 4,0 4-4,0 5 9,0 0 2,0 0-6,0 0-8,-3 1-7,-14 9-8,-7 12 5,-8 12-9,0 8 4,1 0 0,9-6 3,11-8-5,7-3-2,4-6-3,4-2-3,23-8-4,15-6 3,10-3-10,9-9 3,2-11-19,4-6-12,-7 1 0,-7-1 15,-6 0-8,-16 6 7,-9 0 20,-14 8 11,-8 7 9,0 1 39,-11 4 1,-10 0-14,-5 4-17,-4 9-8,11 6 5,2-2 4,6 8-3,1-3-8,9-1-6,1 0 0,1-7 1,20-1-3,1-8-2,8-3-10,1 1 0,1-3-6,-2 0-7,-5-9-2,-8-2-15,-6 2 14,-11-1-7,0 0 24,0-2 1,-15 2 10,-2-1 14,-3-2-9,-1-1 26,6 2-23,7 4-5,5 5 13,3-3-2,0-2-14,17-3 9,16 0-7,12 0 0,8 2 2,3 3-2,-3 4-2,-6 2 0,-3 0 1,-11 5-1,-9 7-2,-12 2-3,-10 6-6,-2-1-5,-8 3 16,-8-8 0,-2-2 3,0-5-3,10-1 0,2-6 0,3 0 2,3 0-2,0-13-8,6-3 5,18-11 3,5 3 3,5 1-2,-1 0 1,-2 7 1,-4 3 4,-1 7 5,-6 6 11,-5 1-14,-6 16 8,-1 4-11,-4-1-6,-4 4-7,0 1 1,0 3-15,0-3-31,0 0-90</inkml:trace>
  <inkml:trace contextRef="#ctx0" brushRef="#br0" timeOffset="6635.9357">10778 1806 392,'0'-4'45,"0"-7"-28,2-3-7,16-10-7,7-3-1,7-2 2,3-5-3,7-3-1,-5 0 0,-7-2 0,-8 15-4,-11 7-2,-11 12-9,0 5 3,-5 0-2,-17 2 1,0 18 13,1-1 1,4 0-1,10 4-1,5-7 0,2-4 2,7 8-2,19-3 1,8-6-1,10-1-3,-1-1 4,-7-3-4,-5 6-2,-10 1-2,-13 3-2,-8-1-14,-2 1-3,-20 1 25,-5-5 2,2 0 3,5-5 9,7-2-3,7-5-2,6 0 7,6-19-14,18-4-3,9-9 3,7 3 0,4-1 0,3 4 2,-1 2-2,-4 7 10,-7 8 14,-6 6 1,-11 3 1,-4 7-4,-6 11-3,-8 7 5,0 0-5,0 1-13,0-1-4,-6-3-2,1-2-9,-8-6-24,9-5-22,-2-2-93</inkml:trace>
  <inkml:trace contextRef="#ctx0" brushRef="#br0" timeOffset="6802.6309">11478 1456 361,'0'-11'97,"0"11"-43,0 0-45,0 0-2,0 0-7,4 3-11,9 13-41,6 9-36,-4 7-162</inkml:trace>
  <inkml:trace contextRef="#ctx0" brushRef="#br0" timeOffset="7319.7318">11678 1954 342,'-9'-17'30,"6"0"20,3 3-38,0-6 2,4-4-12,13 0 14,4-12-1,9 5-5,-2-6-9,2 2-1,-2 4-1,-7 2 0,-8 10-5,-5 12 6,-8 4-3,0 3-1,0 0-3,-5 5 3,-10 12 4,1 7 10,-2-3-6,5-2-4,9-2 0,2-1-2,10-2 2,16-1-2,11 0 5,8 1-2,3 0-1,0 3-3,-10 0-9,-12-4-4,-12 3-2,-11-2-6,-3 0 9,-4-1 11,-18-4 4,-5-3 6,-1-5 3,5-1-8,2 0 7,10-12-8,4-9 0,7-6-23,7-7-26,21-7-29,15-6-11</inkml:trace>
  <inkml:trace contextRef="#ctx0" brushRef="#br0" timeOffset="7529.4247">12419 1163 123,'0'-19'227,"0"19"-152,0 0-24,0 0-12,0 7-19,0 24-12,0 20 4,0 15 18,0 9-5,0 9-14,-3-3-8,-1 1-2,-1-3-1,1-13-6,0-11-28,-1-12-36,0-2-69,-6-16-237</inkml:trace>
  <inkml:trace contextRef="#ctx0" brushRef="#br0" timeOffset="7822.5048">12331 1680 287,'5'-17'162,"14"17"-132,8-7-22,10-7-6,3 2-2,-1-1 1,3 6-2,4-2 0,0 4 0,-5 5-18,-5 0-14,-8 2 19,-12 10 5,-4 5-7,-7 5 5,-1 2 11,-1 3 15,-3-1-3,0-6-1,0 0-5,0-4 0,0-6-3,0 0-3,0-4-13,0-3-36,0-3-113</inkml:trace>
  <inkml:trace contextRef="#ctx0" brushRef="#br0" timeOffset="7980.421">12878 1428 381,'0'-6'77,"0"6"-51,2 0-26,-1 0 0,2 12-34,-1 12-48,1 7-53</inkml:trace>
  <inkml:trace contextRef="#ctx0" brushRef="#br0" timeOffset="8556.3985">13004 1676 292,'0'4'35,"0"6"-35,0 5-3,-6 6 3,-4-3 1,1 3-1,5-6-7,0-9 5,4-4 2,0-2-24,0 0-26,0 0 50,18-11 8,3-15-3,3-1-3,2-5 12,0-2-13,-4 3-1,1 7-4,-10 10 4,-5 9 6,-3 5 19,-2 0 11,1 23 5,0 8 3,-1 4-15,6 1-16,3-12-10,4-6-1,2-3-2,7-10-2,2-4 2,5-1-1,0-3 0,0-17-8,-4-2-7,-4-6-5,-7-3 0,-7 1-8,-6 5 11,-4 1 14,0 9 4,-1 5 3,-8 6 29,0 4-21,-2 0 7,0 21-16,-3 5 4,5 6 15,2 6-11,7 4-1,0 2 2,0 6 0,0 6-2,7 9-6,1 6-1,2 8-2,0 1-1,-4 2-14,-1 3-3,-5-7-20,0-3-35,0-4-42,-12-9-48</inkml:trace>
  <inkml:trace contextRef="#ctx0" brushRef="#br0" timeOffset="13230.337">14388 1852 68,'0'-8'49,"0"-1"-1,0 0-5,0 4 5,0 0-19,0 3 1,0 2 1,0-1-10,0 1-10,0-4-2,0 1-7,0 2 0,0-2-2,0 2 0,0-1 0,0-1 2,0-1-2,0 3 3,0-1 8,0-1 5,0 2 0,0-4 2,0 2 9,0 3-2,0 0 1,0 0-8,0 0-3,-2 0-10,-5 0-5,-5 6 0,-6 10 10,2 9-9,-2-2-1,6-3 1,2 1-2,5-8 1,3 0-1,2-4-4,0-4 5,0 1 0,5-6-3,10 0-4,2 0-4,3-7 6,4-10-4,-7-1 4,-4-3 4,-6 0 1,-7 2 0,0 1 0,-4-1-4,-15 8-13,-7 0 5,2 5-8,2 5 20,4 1 0,8 0 7,7 0-7,3 0 0,0 0-8,4 0 1,18 0 7,13 0 1,17-2 1,10-9 0,2-3-2,5-5-2,-1-10-4,0-9-5,-2-4 9,-5-9 2,-18 9 2,-10 2-2,-15 2 1,-17 11 2,-1 0 8,-5 9 1,-12 10-3,-1 2 2,-1 6-2,-1 11-9,1 30 0,1 22 0,0 17 15,12 16 2,3 8-8,3 15 1,0 11-6,0 8-1,-3 0-2,2-12 0,1-15-1,0-14-6,0-13-12,0-15-14,0-20-20,0-20-27,0-20-75,-5-9-71</inkml:trace>
  <inkml:trace contextRef="#ctx0" brushRef="#br0" timeOffset="13389.2136">14485 2414 37,'-12'-12'385,"6"4"-338,6 0-17,5-9-9,23-4-21,24-10 0,12-6 0,18-1-6,2 4-48,1-7-130</inkml:trace>
  <inkml:trace contextRef="#ctx0" brushRef="#br0" timeOffset="14362.2515">16154 1864 348,'-7'0'77,"7"-3"-26,0 0-20,13-3-21,14-2-6,9 2-1,4-2-1,3 8 0,-6 0-1,-2 0-1,1 11 0,-17 9-1,-10 5-3,-9 7-6,-12 4-16,-18-5 0,-6-2 26,1-4 0,2-8 0,8-5 1,3-3-1,5-5 1,9 0 0,5-4-1,3 0-1,0 2-7,3-2 6,17 2 2,12 1 2,6-3 1,8 2 0,6 2-1,1 4-1,-6 1-1,-7 4 0,-10 5-1,-15-4 1,-10 3 0,-5 2 0,-17 3-2,-19-3 2,-8 0 0,-4-2 4,-6-5 6,10-6-5,5-4 2,9-2-6,13-2-1,4-13-13,10-9-32,3-1-63,11-11-74</inkml:trace>
  <inkml:trace contextRef="#ctx0" brushRef="#br0" timeOffset="15000.3374">16564 1494 242,'-7'-5'71,"1"0"4,4 3-17,2 2-18,0 0-25,0 0-15,2 5-3,7 10 2,4 6 1,2-2 0,-8 3 1,1-5-1,-6 0 1,-2-5-1,0 4 0,0-4 0,0-3-3,-10 0-7,5-9 2,-1 0 7,1 0 1,2 0 6,3-4-6,0-13-4,3-8-8,17-4 7,2-9 3,0 9 2,5 4 0,-6 3-1,4 8 1,1 2 0,1 9 5,-1 1 0,3 2 3,-3 0-1,0 9 2,-4 9-4,-4 0-4,-8 7-1,-6 6 1,-4-1-2,0 11-1,-17 3-3,-8-3-85,-7-15-243</inkml:trace>
  <inkml:trace contextRef="#ctx0" brushRef="#br0" timeOffset="16275.5609">17579 2481 107,'0'0'183,"0"0"-142,19-20-41,5-4 1,9-4-1,1-4 1,-4 4 0,0-4 4,-4 3 19,-6 2 0,-7 4-15,-11 9 14,-2 3 3,0 3-5,0 2-8,-12 6-11,-6 0 3,-6 2-5,3 18 2,-4 5-4,7 5 0,6 7-1,6-2 3,6-3 3,0 2-1,21-7-1,7-6-1,5-7 1,11-6-1,2-8 1,7 0-1,10-17-6,0 0-17,-1-10-5,-5 4 0,-14-4 18,-13 3 5,-9 2-3,-15 5 8,-6 3 2,0 3 3,-20 6-5,-8 5 4,-5 0 8,-3 11-9,-4 9 6,-2 3-6,11 3 7,9-9-9,10 8-1,10-8-3,2-1 3,6 0 3,19-9-3,11-6 0,9-1-22,6-9-29,-2-15-22,-1 0-12,-5-8 33,-13-2-6,-6-8-1,-7-3 59,-7-2 0,-7 0 57,-3 1 39,0 0-15,-13 0-20,0 5-5,-2 4-14,6 10 0,3 10-19,2 6-7,4 11 6,-1 0-22,-2 8-4,-3 22-4,-5 12 8,-2 11 2,5 6-2,7-6 1,1 2 0,0-2 1,1-2-2,14-7 0,6-6 0,6-5-44,3-15-41,0-6-71,-1-11-36</inkml:trace>
  <inkml:trace contextRef="#ctx0" brushRef="#br0" timeOffset="17146.3237">18533 2373 244,'0'-3'71,"-4"2"-23,-2 1-27,3 0-1,-2 0-8,5 0-5,0 0-5,0 0-1,0 0 0,12-5 4,6-3-1,6-3 0,3-6-3,0-1-1,-4 1-10,-6-3-5,-6 2-9,-7 4 24,-4 3 0,0 5 1,-6 3 13,-13 3-8,-1 0 10,0 4-14,4 10 2,4 2-4,5 6-1,3 1 1,4-1 1,0 1 1,0-8 0,16 1 0,5-5 0,4-9-2,12-2-5,4 0-4,-2-19-31,7 2-45,-9 0-2,-7-2 7,-10 3 19,-6 6 61,-11 4 9,-3 4 71,0 2-2,0 0-43,-3 5-26,-6 5 19,-1 8-13,2-3-7,2-2-1,5-1-6,1-2 7,-2-3-8,2 0-2,0-1-3,0-6 5,5 0 0,14 0 1,1-14 3,5 0-4,3-5-3,-1-1 1,-3 2-3,-3 2 5,0 7 2,-8 4-2,-5 5 3,-1 0 5,-5 0 0,5 3 6,0 14 20,4 3-11,3 0-14,2 0-6,4-8-3,9-5 2,5-7-2,8 0 0,4-15-1,2-18-27,-2-4-42,-8-9 3,-6 1 35,-5-4 26,-10-4 6,-8-3 1,-4 0 8,-3 3 24,-2 7 10,0 10 0,0 12-4,0 11-1,0 11 15,0 2-19,0 8-34,0 30 1,-7 11-1,-1 11 20,1 5-11,1-2-9,3 0 1,-3-2 0,3-3-1,0-10-2,-6-7-53,7-9-48,-2-18-154</inkml:trace>
  <inkml:trace contextRef="#ctx0" brushRef="#br0" timeOffset="17445.5572">19434 2230 418,'0'-3'39,"3"-3"1,18-2-33,16-1-6,7-2 1,6 3-1,7 2 0,-6-2-1,1 6 0,-3-4-5,-12 2-20,-5 2-6,-13 0-1,-9-1 5,-8 3 21,-2 0 2,0 0 4,0 8 13,-6 6 7,-4 8-2,5-1-7,1-4-7,2 3-4,1-3 2,1 0-1,0-3-1,0 0-23,0-4-71,0-6-105</inkml:trace>
  <inkml:trace contextRef="#ctx0" brushRef="#br0" timeOffset="17596.0389">19948 2001 196,'0'-20'188,"0"10"-152,1 3-29,6 7-7,1 0-4,-1 14-25,3 15-114,-10 8-108</inkml:trace>
  <inkml:trace contextRef="#ctx0" brushRef="#br0" timeOffset="18411.0471">20177 2159 257,'16'-17'81,"-2"1"-31,-1 6-29,-10 6 1,-3 3 2,0 1 10,-3 1-33,-16 16 16,-8 9-8,-3 6-8,8 0-1,7-2 0,7-1 1,7-2 1,1-5-4,3-1 1,21-3 1,14-7 1,10-1 3,6-10-4,6 0-22,-5-10-19,1-7 3,-6 2 1,-5-3 17,-7-1 19,-8-1 1,-11 3 0,-10 0 5,-9 4 16,0 6 7,-9 0-9,-11 5-15,-7 2-1,-2 0-2,3 5 0,4 4 4,5 4 0,9 1-5,7-2-3,1 0 0,0-4 3,6 1 1,14-5-1,2-4 0,0 0-5,1 0-11,-4-3-20,-3-4-2,-4 0 23,-2 1 9,-2 1 6,-4 0 0,-1 5 1,-1 0 5,4 0-1,4 0-3,7 12 10,5 0 6,5 2-11,4-4-5,5-5 0,3-5 0,5 0 0,3-5-2,4-14 1,-3-3 1,-1-9-2,-2-1 3,-10-6-1,-5-8 9,-3-5 0,-11-9-4,-2-8-6,-8 0-1,-6 5 1,0 10 1,0 17 9,-15 16 8,0 14 24,-1 6-25,-5 13-12,-2 19-3,-3 19 1,3 9 7,8 5 2,11 2-7,4-1-4,0-2 0,0 1-2,-10-2 0,-13-5-64,-10-15-183</inkml:trace>
  <inkml:trace contextRef="#ctx0" brushRef="#br0" timeOffset="19082.6">17892 1888 376,'-6'-30'25,"-17"19"-19,13 5-4,3 3-2,1 3-1,4-3 1,2 3 2,0 0-2,0 0-2,0 0-10,0 3 4,9 3-43,0 2-154</inkml:trace>
  <inkml:trace contextRef="#ctx0" brushRef="#br0" timeOffset="20339.861">22571 2334 316,'0'-15'49,"0"-6"5,0-6-20,0-3-1,0 2-22,0 13-1,0 1 7,-9 2 0,-7 4-13,-7 6-4,-8 2 1,-11 0 8,-8 15-8,-2 12-1,-3 1 0,12 6 0,9-2-3,13 0 3,11-4-8,8-3 7,2-5 0,18-12-1,18-8 0,14 0-1,15-19-20,0-17-5,2-4-4,-5-8 4,-1-7-6,-6-3-7,-8-5 17,-7-2 13,-10 1 2,-14 2 9,-9 3 12,-7 9 31,0 14 5,-13 11-1,3 11-17,0 10 12,0 4-35,-2 11-5,-9 28-2,-1 16 0,5 15 1,4 5-1,7-2 1,3-3 0,1-10 1,2-5-2,0-13 1,0-7-1,8-12 0,2-10-2,2-8-14,7-5 6,10-1 6,4-20 0,1-3-2,0-3 1,1-2 2,-2 5 3,-4 4-1,-5 3 1,-9 7 0,-3 4 0,-3 3 0,-1 3 1,-1 0 1,-3 0-2,4 3 1,1 11 1,1 8 4,-2-3-2,-2 1-3,0 1 2,-3 0-2,2-2-1,-2-8-45,2-2-115</inkml:trace>
  <inkml:trace contextRef="#ctx0" brushRef="#br0" timeOffset="20513.4784">23209 1927 365,'0'-7'47,"0"5"-9,0 2-35,2 2-3,-2 17-9,0 15 9,0 0-26,3 10-66,0-6-111</inkml:trace>
  <inkml:trace contextRef="#ctx0" brushRef="#br0" timeOffset="21247.5791">23339 2259 153,'9'-7'112,"4"-6"-100,5 1 14,2-2 35,2-3-26,2 2-13,-4-2 4,-3 5-14,-5-2-4,-6 4-6,-6 3 2,0 1-4,-6 2-14,-13 4-15,-11 0 29,-6 1 0,5 13 0,2 3 0,9-1-4,9 2 3,9 1-6,2-2 7,5-5 0,15-3-6,5-5 1,1-3-6,3-1-9,-5 0-9,-10 0 26,-6 0 3,-6 0 4,-2 0 25,0 0 11,0 0-34,0 15 0,-7 9 4,0 14-1,4 10-3,3 14-3,0 10 0,2 9 1,13 3-3,-3 8 1,-3-5-2,-8-4 1,-1-7 0,0-10 0,-15-9-1,-6-19-1,-4-12-1,-5-12 2,4-11 0,-7-3 8,0-13 6,5-20-2,5-16-10,7-8 6,11-12-5,5-4 1,9-11-4,24-5-2,15 6-15,5 10 2,5 16 11,5 11 3,-2 12 1,0 5 0,-11 9 1,-9 1 2,-8 14-3,-12 0 1,-7 4 0,-7 1-1,-2 0-2,-2 6-3,-2 14 5,-1 5 1,2 5 0,0-1 2,3 1-1,-1-6-2,1-2 0,1-3-1,-5-3-10,4-10-128,-5-6-195</inkml:trace>
  <inkml:trace contextRef="#ctx0" brushRef="#br0" timeOffset="21407.3644">23881 2031 443,'-2'-6'20,"2"6"5,0 0-25,0 0-7,0 9-61,0 10-15,0 5-32</inkml:trace>
  <inkml:trace contextRef="#ctx0" brushRef="#br0" timeOffset="21645.3818">24121 1780 369,'0'-9'50,"0"9"9,0 0-25,0 2-34,1 26 1,-1 19-1,0 17 44,0 12-27,0 4-13,-3-5-2,-1 0 1,-1-8-2,0-6-1,3-11-20,-1-16-60,3-9-51,0-13-95</inkml:trace>
  <inkml:trace contextRef="#ctx0" brushRef="#br0" timeOffset="22041.289">24203 2386 294,'0'-2'108,"0"1"-58,1-7 0,4-1-17,1-1-30,8-3-2,0-3 3,4-1-2,3 0-1,-2 0-1,0 0 0,-4-3 0,-1 8-1,-10 2-6,-1 1-7,-3 9 1,0 0-5,0 0-13,-3 0 31,0 2 2,-2 10-2,5 0-1,0 9 1,5 5 2,13 1-1,9 3 1,3-1 0,1 1 1,-5-4-3,-7 2 1,-7-3-1,-12-6 0,-3-4 0,-28 0-7,-13-8 4,-8 0-6,-3-4-5,-3-3-15,7-5-43,9-14-40,-2-9-29</inkml:trace>
  <inkml:trace contextRef="#ctx0" brushRef="#br0" timeOffset="22252.6849">24345 1985 50,'0'-1'399,"0"0"-365,5 1-15,6-7-3,11-3 1,14-3-16,12-4 0,1 6-2,2 0-2,-5 5-47,-13 6-37,-9-2-20,-15 2-50</inkml:trace>
  <inkml:trace contextRef="#ctx0" brushRef="#br0" timeOffset="26318.0699">2158 4016 397,'0'12'35,"0"-8"-28,0-2-1,1 1-2,1-3 0,0 0 2,-2 1 0,0-1 2,0 1-2,0 2-2,0-3 0,0 3 14,0-3 0,0 0-6,0 0 4,3-7 7,6-18-5,4-9-15,2-8-3,0-3 0,-4-1 0,-2-2 0,-2 4-1,-4 7 1,-3 10-2,0 13-1,0 6 0,0 8-9,0 0-5,-9 14-2,-3 20 19,-7 13 1,0 12-1,7-6-1,7-3 1,5-5-2,0-12-3,12-5 5,6-7-3,3-9 3,-3-11 1,7-1 3,5-14-2,0-17-1,1-5 0,1-10-1,3-5 0,0 1 2,0-6-1,-1 10-1,2 11 0,-6 6-1,-6 20 0,-6 9-1,-3 6-4,-2 26 6,2 7 0,-3 13 1,-6-5-1,-6 4 0,0-6-2,0-6 2,-4-3-1,-19-3-5,-7 3-27,-7-9-29,-6-3-61,-5-10-4</inkml:trace>
  <inkml:trace contextRef="#ctx0" brushRef="#br0" timeOffset="26708.1256">2297 3249 170,'-10'-12'81,"-2"2"-35,6 4-28,0 2 31,6 3-11,0 1-13,0 0-23,0 1-2,0 19-7,0 6 7,0 7 3,0-5-3,3-8 1,5-6-1,0-5 0,1-5 0,-1-4-1,5 0 1,1-7 1,-1-10 0,-4-7 1,-3-2-2,-6 3 1,0-3 1,-6 7 0,-10 6-2,-4 4-5,1 9 1,-2 0-12,1 25 11,4 17-84,3 8-54</inkml:trace>
  <inkml:trace contextRef="#ctx0" brushRef="#br0" timeOffset="27436.0405">4517 3796 126,'-20'-11'222,"-9"10"-198,9 1-12,-4 0 5,-7 12-17,-5 12 0,0 4 6,5 7 4,4-1-5,6 2-2,9 0-3,6-5 0,6-6 4,0-6-4,11-8 0,14-8 0,5-3-3,10-16-30,6-18 3,4-10-10,-1-7-43,-1-7 1,1-12 3</inkml:trace>
  <inkml:trace contextRef="#ctx0" brushRef="#br0" timeOffset="27854.0284">4693 3284 124,'-25'-25'91,"3"8"-29,0 12 11,6 5-38,5 0-19,2 26-16,2 7 2,3 15 5,2 4-5,2 5 7,0 3-7,0 4 5,0 2-1,0 1-4,0-1 0,-3-10-1,-1-8-1,4-12 0,0-10 0,0-7-1,7-5-5,5-8 1,3-6 5,7 0 0,6-3 0,8-16-4,0-6-5,-1-3-21,-1-3-10,-6 2 10,-10 7 27,-9 6 3,-1 8 5,-7 6 15,-1 1 28,0 1-12,0 0-15,0 5-20,0 15 1,0 4 12,0 5-9,3-5-2,1-2-1,-1-2-2,2-3 0,-2-4-2,1-3-55,2-7-117</inkml:trace>
  <inkml:trace contextRef="#ctx0" brushRef="#br0" timeOffset="28012.8649">4917 3545 238,'-8'-11'231,"4"8"-223,4 3-8,0 0-2,0 9-8,0 14-3,10 10-10,3 9-123</inkml:trace>
  <inkml:trace contextRef="#ctx0" brushRef="#br0" timeOffset="28379.3553">5082 3867 37,'0'-18'342,"0"8"-332,0 3 12,5 5-11,1 2 5,-2 0-14,11 1 1,6 16 3,3 10 13,6 4-7,-2 4-8,0-1-2,-4-6 0,-3-3 0,-6-14-2,0-3-1,-9-5 1,0-3 1,-2-5 2,1-20 3,-1-7-4,3-6-1,-2-3-1,4 2 0,0 1-1,0 4 0,0 7 0,-3 2-2,4 13-17,-5 8-3,4 4-22,0 9-54,7 19-24</inkml:trace>
  <inkml:trace contextRef="#ctx0" brushRef="#br0" timeOffset="28590.5756">5615 3839 381,'0'0'58,"0"0"-33,0 0-25,0 9 0,1 13 0,-1 10 19,3 4 2,-2 4-16,1-5-5,1-3 1,1-9-1,-2-9-31,4-11-31,-1-3-111</inkml:trace>
  <inkml:trace contextRef="#ctx0" brushRef="#br0" timeOffset="28756.5436">5637 3500 435,'-3'0'30,"3"0"-30,0 6-15,0 17 15,8 7-5,3 7-8,4 2-51,3 2-69</inkml:trace>
  <inkml:trace contextRef="#ctx0" brushRef="#br0" timeOffset="29340.4198">5807 4018 347,'0'0'80,"4"0"-42,4-14-13,6-6-19,0-3-4,1-3-1,3 0 12,-2-3-8,-2-3-2,0 0-2,-4-5-1,-6 3 0,-4 10 0,0 4-6,0 11 0,0 9-28,-6 0 4,-2 0 26,-3 21 4,3 5 0,5 6-2,3 2-8,1-5 10,19 0 1,7-3 3,13-6 0,4 4-1,9-7-1,1-3-2,-6 6-5,-2-3-41,-9 2-11,-14-4 44,-10 0-3,-13-6 15,-7 0 1,-20-1 27,-6 0 27,3-4-33,8-1-3,7-3-8,6 0-1,9-7-9,0-15 0,12-10 2,21-5-1,9 0-1,7 4 0,3 5-1,0 2 0,-4 10 1,-11 11 0,-7 5-1,-8 0 1,-8 18 5,-4 5 11,-7 8-12,-3-1 10,0 4-2,0-1-4,-4-2-8,-5 0 0,6-8-5,3-4-83,-2-11-215</inkml:trace>
  <inkml:trace contextRef="#ctx0" brushRef="#br0" timeOffset="29491.6915">6565 3468 291,'-9'-18'163,"3"17"-133,6 1-30,0 0-1,0 15-42,0 10-52,1 8-106</inkml:trace>
  <inkml:trace contextRef="#ctx0" brushRef="#br0" timeOffset="30223.86">7005 3436 248,'-14'-48'170,"10"7"-166,4 6 6,0 9 13,7 12-4,-3 8-12,1 6 4,3 0-11,2 22-6,2 18 6,0 16 10,-5 16-4,-7 9 1,0 0-2,0 8-4,0-8 0,-4-19-1,-2-9-9,2-18-6,1-12 1,1-13 1,1-6 3,1-4 9,0-8-1,0-16 2,4-5-5,12-5 1,3 0 2,3 5-1,0 3 2,2 6 1,0 8 0,1 8 1,5 4 1,0 1-2,1 22 0,-4 0 0,-2 5 0,-5 0 1,-12 3-1,-8 3 0,0-4-4,-20 1-4,-11-6-5,-8-6-11,-3-8 19,-1-3 10,7-5-3,5-3 1,8 0 0,13 0 0,7 0 5,3 0-3,0 0-4,21 0 7,10-8-4,11-3-3,3 0 0,4-3 0,-3 0 1,3-2-2,-4-1 0,-5-1-24,-2-5-53,-1-3-9,-3 0-10,-8-2-37</inkml:trace>
  <inkml:trace contextRef="#ctx0" brushRef="#br0" timeOffset="30712.533">7633 3496 151,'-8'-7'44,"-1"-2"3,6 2-21,3 1-10,0 2-10,0 0 14,0 4-11,0 0-4,0 0-3,0 0-2,0 0 0,-1 0 2,-1-3 1,2 1 5,0-2 5,0-4-12,0-3 1,0-3-2,0-4-1,0-1 1,0 0 6,0-1-3,0 3-1,0 3 5,0 1 1,0 5 8,0 3 8,0 5-1,0 0-12,0 0-11,0 4-1,0 20-2,0 14 3,0 13 5,-4 11 4,-5 9 35,-3 4-29,6 8-4,0-4-5,6-12-4,0-16-1,0-12-1,11-12 0,5-9 1,-1-7-1,9-4 0,1-7 0,3 0-3,1-4-33,-3-10-1,-4-3-30,0 4-62,-4 3-55</inkml:trace>
  <inkml:trace contextRef="#ctx0" brushRef="#br0" timeOffset="31063.5565">7860 3914 227,'0'0'77,"4"0"-42,-1 0-26,-2 0 0,5 2 12,1 5 2,3-2-1,5-2-9,4-1-5,-1-2-4,3 0-2,1 0-2,-4-10 0,0-7-7,-1-4 7,-6-1-4,-5-3 3,-6 1 1,0-2 0,-4 4-1,-14 5-14,0 11 15,0 6 7,-1 0 8,-1 24-10,-2 6-1,1 7 6,6 4-4,9-2 8,6-3-2,0 2-9,14-12-2,17-5 0,10-8 2,17-13 3,11 0-1,5-20-5,6-7-61,-10-2-145</inkml:trace>
  <inkml:trace contextRef="#ctx0" brushRef="#br0" timeOffset="32563.3747">9918 3645 357,'-11'-36'27,"2"12"10,2 10-24,7 7 2,0 7 0,0 6-15,0 23-5,0 15 5,0 13 7,0 3-4,0 0 1,0-5-2,-4-4-2,-4-10 2,5-9-2,1-13 0,2-12 0,0-4-1,0-3 1,0 0 0,0-10 3,19-13-3,3-5-1,5 0 1,2 7 0,7 5-1,7 3 1,-1 10-1,9 3 1,-2 0 0,-7 3 0,-6 13-1,-13 3 1,-13 0-1,-10 5-11,0 1 0,-27 0-9,-12 0 21,-10-5 0,-6-6 0,2-3 0,9-7-2,8-3 4,9-1 1,9 0-1,9 0-2,9-4-9,0-3 9,11-4 13,19-4-13,8-1 0,9 2 2,1 1-1,3 2-1,-3 8 2,-7 0-2,-3 3-2,-5 0 2,-3 0 0,-4 0 0,1-3 0,-6-1 0,0-3-1,-4-1 1,-2-2 1,-6-3 1,-1 1 0,-2 0 0,-5 0 7,-1 4 9,2 1-3,-2 0-6,0 4-7,3 3-1,-1 0-1,-1 0-2,0 0-4,6 0-1,3 3 7,5 5 0,6 1 2,1-4-2,10-2 1,0-3 1,6 0-1,1-8 2,-2-9-2,0-2 0,-5-5 0,-6 3 0,-9-2 0,-8 3 1,-9 12 3,0 5 0,0 0 16,0 3-9,-2 0-11,-8 26-1,-1 14 0,-2 15 0,4 15 4,6 10-3,3 12 1,0 7 0,0 7-2,9-4 0,4-8 1,-2-8-1,-2-8-1,-6-11-5,-3-14-29,0-19 1,-12-16 16,-10-15 4,-8-3 14,-6-16 2,-6-15 0,-3-14-1,8-8 12,4-8 2,12-7-4,14-4 6,7-6-14,17-1 0,25 4-3,18 3-2,12 5-13,10 6-36,-2 10-35,-4 5-51</inkml:trace>
  <inkml:trace contextRef="#ctx0" brushRef="#br0" timeOffset="33359.5387">12255 3855 372,'-12'-9'58,"12"-3"-20,5-5-8,18-2-28,13-2-2,2 4 0,2 4 0,-2 7 1,1 4-1,-6 2-1,-9 2 0,-6 13-1,-9 5 0,-9 4 0,0 6-1,-13-2-1,-14 3-2,1-6 3,-1-6 3,5-6 6,7-4-5,9-5 1,6-2-2,0-1-2,0-1 1,9 0 1,15 0 1,2-3-1,4 2 0,7 1 0,1 0 1,6 12-1,3 6 0,-3 4 1,-5 0-1,-13-3-1,-16-2 1,-10-3-2,-4 0-3,-30 4 5,-14 5 7,-7-4 1,-8-2 0,11-5-2,7-6-4,14-4-1,10-2-2,12 0 1,9-4-40,0-12-59,27-11-81</inkml:trace>
  <inkml:trace contextRef="#ctx0" brushRef="#br0" timeOffset="33922.3054">12707 3183 305,'-1'-8'35,"-5"4"41,6 1-51,0 3-9,0 0-16,3 7-4,6 17 4,-6 4 2,4 5 1,-4 1-2,0-3 2,-3-6-2,0 0-1,0-6-1,0-4-2,-2-5-19,-5-4-7,4-4 6,3-2 9,0 0 14,0 0 7,0-15 1,12-8-1,6-8-7,4-6 0,4 1 0,0 5 3,4 4 3,4 10 8,-1 5 0,1 2-5,6 10 5,-6 0 0,-8 3-5,-3 18-8,-8 5 1,-5 8 6,-4 4-8,-6 7 0,0-4-18,-4 0-52,-11-11-178</inkml:trace>
  <inkml:trace contextRef="#ctx0" brushRef="#br0" timeOffset="34603.5703">14958 3889 350,'28'0'49,"10"-11"-49,21-28 0,31-15 2,-35 15-2,-8-2-1,-12-7 0,-8 3 1,-12 0 0,-9 4 0,-6 4 1,0 10 4,-15 7 7,-6 8 1,1 5 16,1 7-15,3 2-7,-2 24-6,1 21 2,2 23 2,2 19 10,4 17-3,0 17 10,3 8-6,-3 9-11,3 2 2,5-9-6,1-3-1,0-9 0,-2-12 0,-1-14 0,-3-16 0,-1-17-22,0-17-47,2-14-72,-4-14-153</inkml:trace>
  <inkml:trace contextRef="#ctx0" brushRef="#br0" timeOffset="35279.565">14748 4543 182,'0'-20'284,"29"0"-284,28-8-7,18 3 7,15-3 0,4 3 1,5-2-1,-8 3 0,-11 1-5,-17 3-11,-18 1-44,-15-1 23,-12-1 36,-12 2-2,-6 2-3,0 5 6,-8 2 41,-8 5-15,2 3 6,1 1-16,-2 1-1,5 0-8,1 0-7,3 10 0,3 3-2,3 4 4,0-2 3,3-1-4,9-3 0,3-4-1,3-1-1,-2-4-12,-4-2 0,-4 0-13,-4 0 5,-4-2 3,0-11 18,0-6 0,-2 2-3,-5-7 3,1 4 0,3 0 3,3 3-3,0 1 9,16 2 7,14 3-12,13 3 1,9 2 4,5 6 1,1 0-4,-4 3-2,0 14-1,-8 8-3,-14 3 2,-6 3-2,-19 1-2,-7-4 2,-6-5-16,-23-4 1,-4-8 15,-7-10 6,1-1 1,6-10 14,9-15 3,11-10 9,13-6-29,1-5 6,31-5-8,15 1-2,13 4-3,3 6-20,1 9-37,-7 8-15,-10 7-30</inkml:trace>
  <inkml:trace contextRef="#ctx0" brushRef="#br0" timeOffset="36457.4094">17388 4263 275,'0'-34'28,"4"5"-9,-4 12 5,0 1 0,0 5-9,-6 1-12,-9 5 3,-4 5 0,-3 0 14,-5 2-17,0 15-1,-1 6 0,2 4 0,8-2-2,8 4-3,4-7 3,6-5 4,0-4-4,6-8-1,12-5-1,10 0 1,4-3 1,1-13 0,-7-2-13,-4-4 12,-4-2-7,-7 4 0,-7 4 0,-4 3 8,0 4 0,0 4 0,0 1 19,0 4 0,0 0-18,0 0-1,0 0-5,0 0 5,5 2-5,5 8 5,1 6 2,-1 1 0,3-3-1,-4 5 0,2-5 1,1-3-2,-2-3 1,6-6-1,3-2-10,4 0 5,1-17 5,4-7 0,1-3 1,7-9-1,1-1 0,-3-8 0,-5 4 0,-6-8 0,-6 2 0,-7-5-5,-4-4 2,-6 5 3,-4-4 1,-8 9 4,-6 12 8,12 17 21,0 12 12,0 3-26,3 2-20,-1 12-2,-11 26-4,-5 15 5,3 6 1,0 5 1,15 6-1,2 1 1,0-7 0,21-9-1,5-13 0,12-11 1,4-9-1,4-14 0,8-8 0,3 0-2,6-19-3,11-11-2,-2-12 1,11-6 1,-11-6 4,-6-4 1,-14-3 1,-18-7-1,-13 4 0,-20-3-3,-1 9 3,-20 11 2,-8 16 1,5 13 10,-1 15-11,3 3 17,2 18-19,1 21-4,0 11 4,10 13 8,8 1-4,0-3-1,14 4-1,3-2 0,3-5-2,-3-3-4,-11-17-151</inkml:trace>
  <inkml:trace contextRef="#ctx0" brushRef="#br0" timeOffset="37123.5981">19649 4163 455,'12'0'32,"-3"-3"-32,-6 3 0,-3 0-6,0 18 6,0 0 0,0 2 6,-6-4-4,1-1 7,0-5-4,3-4-3,0-2-2,-1-3-1,0 1-12,2-2-14,-2 0 27,-1-12 5,-2-11-5,6-5 9,0-5-9,14-4 8,13 0-7,6 8-1,7 5 3,11 8-2,-3 5-1,4 9 5,-2 2 3,-8 5 5,-7 17-10,-8 3-2,-8 1 0,-7 7 1,-4 1-1,-7-1-1,-1 1-18,0-2-70,-1-10-143</inkml:trace>
  <inkml:trace contextRef="#ctx0" brushRef="#br0" timeOffset="37598.0452">20295 3875 407,'-6'-12'22,"3"1"14,3 5 3,0 1-12,0 3-7,4 2-19,16 0-1,12 7 0,10 6 1,5 13 3,0-2-3,5 2-1,-2 0 0,1-3 1,-3-4-1,-10-5 0,-11-6 0,-12-5 0,-7-1-2,-8-2 2,0 0-1,0 0 0,-11 1-16,-9 7 17,-8 8 4,-9 8-3,-3 9-2,0 6 2,2 3-1,4-3 0,9-4-3,8-6-7,9-9-21,7-6-18,1-3-55,0-7-11,21-4-33</inkml:trace>
  <inkml:trace contextRef="#ctx0" brushRef="#br0" timeOffset="37808.8106">20802 4221 346,'0'0'102,"0"0"-64,0 0-25,0 0 0,0 0 0,0 3-13,-9 14 1,-6 8 7,-6 1-2,2 1-6,-4 0 1,3-2-1,1-1 0,4-2-16,4-5-36,5-2-58,6-10-161</inkml:trace>
  <inkml:trace contextRef="#ctx0" brushRef="#br0" timeOffset="38511.5427">21316 3730 361,'-7'-9'17,"1"1"7,6 3 3,0 4-7,0-1-11,0 2 3,0 0-3,0 0-9,0 22-6,0 10 6,0 9 4,-6 7 7,2 4-8,-3 3-2,3 0 0,0-3-1,1-8-1,3 0-23,0-11-28,0-7-59,0-8 16,0-7 31,0-3 29,0-4 31,0-2 2,-5 1 4,-2 4 8,-4 1-2,-2 4-6,1-2-2,-4 1 0,2-1 1,0-5-1,4-2 11,6-2 48,2-1 7,2 0 4,0 0-7,0 0-20,0 0-16,0 0 6,0 0 0,9 0-18,9 0-9,6-6-2,15-4-1,4 3-2,1-1-1,0 5-1,-8 3-36,-6 0-61,-5 0-53,-13 8-29</inkml:trace>
  <inkml:trace contextRef="#ctx0" brushRef="#br0" timeOffset="38924.7211">21873 4302 258,'0'-6'125,"0"-1"-68,0 6-9,0-1-28,0 1-16,0 1-4,0 0-1,0 0-5,0 0-3,0 0-3,0 0 6,0 0 5,0 0 0,0 0 1,0 0 2,0 0 4,0 0 0,0 0-6,0 0-13,0-1-163</inkml:trace>
  <inkml:trace contextRef="#ctx0" brushRef="#br0" timeOffset="41214.0163">1659 5874 487,'0'-24'29,"0"-1"-5,0 1 6,-8 12 1,7 8-13,1 4-3,0 0-9,0 0-6,0 0-4,0 19-7,3 13 11,3 13 0,-3 6 2,-3 5-2,3 1-5,-3-3-27,0-8-37,7-12-31,1-8-99</inkml:trace>
  <inkml:trace contextRef="#ctx0" brushRef="#br0" timeOffset="41437.2325">1854 5828 222,'0'-12'177,"0"4"-147,0 6-4,0 2-8,0 0-18,11 7-3,9 8 3,9 7 14,4 5-8,-2 6-4,-3 4-2,-8 3 0,-10 6-5,-10 0-5,-8 8-13,-22 4-44,-12-3-60,-10-4-6</inkml:trace>
  <inkml:trace contextRef="#ctx0" brushRef="#br0" timeOffset="41760.4598">1386 5729 354,'-14'-5'45,"7"0"13,6 5-14,1 0-44,0 30-2,-3 20 2,-3 25 9,4 9 1,2-1-3,0-4-6,16-13 2,9-11-3,10-14 0,10-10-1,12-13 1,10-15-36,0-3-179</inkml:trace>
  <inkml:trace contextRef="#ctx0" brushRef="#br0" timeOffset="42248.1089">3339 6103 531,'7'-17'38,"-7"7"-35,0 10-3,0 17-10,0 18 10,0 8 2,0 7-2,0-2 1,0-1-1,0-6-8,0-9-74,0-13-14,0-11-32,0-8-24</inkml:trace>
  <inkml:trace contextRef="#ctx0" brushRef="#br0" timeOffset="42795.5449">3303 6188 204,'-12'-57'101,"-3"-4"-20,7-2-15,7 1-42,1 3-12,0 12-2,18 4-5,8 9 1,7 5-5,5 8-1,2 13-1,-4 6 0,-8 2-3,-4 17 2,-2 14 0,-10 4-2,-9 10-6,-3 6-18,-9 2 13,-19 0 3,-2-7 10,2-12-8,3-14 10,8-6 0,7-5 1,8-6 0,2-3-1,0 0-9,21 0 9,13 0 8,12 0 1,10-9-6,8 9 1,0 0-4,0 7 2,-3 15-2,-7 8 2,-20 11-2,-22 4-1,-12 1-15,-25-3 3,-26-2 6,-9-9 1,-5-9 6,-2-5 20,7-13 7,3-5-3,10 0-2,9-12 0,13-8-20,7-1 10,14 1-4,4-4-4,0-2-4,17 6-2,5 1-3,1 9 2,-2 7 0,1 3-1,1 0 3,4 14-1,1 7 2,-1 3-2,0 2-27,0 3-14,5 0-47,1 0-59</inkml:trace>
  <inkml:trace contextRef="#ctx0" brushRef="#br0" timeOffset="43703.7924">4296 6278 223,'0'-20'69,"0"3"-53,-6 3-1,-13 4-10,-10 5 6,-3 3-1,-3 2 10,1 0-11,1 10 0,2 5-3,7 2 4,10 2 4,6-2-14,8 2-5,0 1 5,8-3 1,9 2 2,7-7-2,1-1-1,-7-5-4,0-4-20,-6-2-6,-2 0-6,-1 0 31,-4-9-9,-1-2 12,-1-5 2,-1-1 4,1 0 0,2 3-2,0 4-2,3 5 0,1 5-1,1 0 1,0 2 0,4 17 2,2 6 9,-2 1 2,2 2-9,0-4 1,-4-4-2,1-5-3,-2-7 0,-3-6-1,-2-2 0,-1 0 1,4-12 16,-1-8-3,3-6-10,-4-3-2,2-7-2,-3 2 1,1-2 0,1 3-1,-2 11-12,0 6 13,-5 9 0,-1 5 10,2 2-4,1 0-6,1 4-6,6 11 6,7 2 9,5 0-2,11 2-4,3 0-1,3 1-2,1 2 1,-6-3-1,-10 2 0,-10 4-1,-11 2-16,-3 2-25,-14-3 22,-16-2-3,-6-7 13,1-4 10,11-9 20,3-4 2,8 0-4,7-9 1,6-8 6,1-11-17,23-2-8,12-4 5,8 1 4,7 2-9,-3 8 0,4 1 7,-10 8-6,-8 6 0,-7 6 0,-5 2 4,-3 0-5,-6 10 2,0 9 0,-6 5 3,-2-2 1,-5 7-1,0-3-2,0-1-2,0-2-1,0-7-11,0-2-107,0-11-81</inkml:trace>
  <inkml:trace contextRef="#ctx0" brushRef="#br0" timeOffset="43860.9052">4988 6075 37,'-6'-30'368,"0"19"-320,6 3-16,0 7-10,0 1-21,0 3-1,6 17-9,8 11-6,3 6-61,0 4-117</inkml:trace>
  <inkml:trace contextRef="#ctx0" brushRef="#br0" timeOffset="44244.4131">5149 6439 420,'0'-7'57,"0"-9"-18,3-4-20,5-6-10,2-3 0,8-1-1,0-3-2,4 6-6,-1-3 0,-3 5 0,-7-2 0,-3 6-5,-5 6-34,-3 7 1,0 7 30,0 1 0,0 0-13,0 7 10,0 10 9,0 4 2,0 3-4,20 1 4,10-2 0,8 2 7,6-3-4,11 3-3,-6-2 2,-3 5-1,-15-3-1,-17-5 0,-14-1 0,-4-2 0,-32-1 29,-18 2-11,-13-1-16,-5-2-2,0-4-25,20-2-40,5-9-214</inkml:trace>
  <inkml:trace contextRef="#ctx0" brushRef="#br0" timeOffset="44993.5423">7016 6588 455,'-7'-15'15,"7"-12"4,12-2-19,12-10 0,2 0 0,0-3 0,1-2 1,-3 2 0,-3-1-1,-8 4 1,-8 10-1,-5 3 3,-3 15-3,-15 10-9,-8 1-11,-6 9 20,6 13 0,2 2 0,11 0-3,13 1-1,0 0 1,30 1 3,18-2 4,11-5 0,17-5-3,-3-3 1,1 0-1,-12 4-1,-13 4-9,-20 3-23,-22 2-7,-7 5 23,-25-2 3,-15 0 13,-1-7 19,-3-4 10,9-9-16,7-7-8,11 0-5,10-12 0,7-20-3,16-14-18,19-12-25,8-11-35,-1-7-20,7-11-72</inkml:trace>
  <inkml:trace contextRef="#ctx0" brushRef="#br0" timeOffset="45166.1184">7689 5825 39,'30'-62'153,"-19"16"-26,-2 20-29,-8 13-32,-1 9-18,0 4-23,0 6-25,0 29-4,0 18 4,6 20 17,1 11-10,6 5-3,2 0 0,2 1-3,-2-9-1,-1-7 0,2-6-30,-4-12-55,-2-16-152</inkml:trace>
  <inkml:trace contextRef="#ctx0" brushRef="#br0" timeOffset="45795.6009">7977 6456 455,'12'-11'3,"2"-2"-3,5-2 0,0 2-1,7 0 2,-2-3-1,2-2 1,1-3-1,-3 6 1,-7-4-1,-4 2 2,-12 3 0,-1 0-2,-1 3-19,-20 7-23,-4 4 36,-2 2 6,2 15 5,5 5 3,7 8 3,8-2 7,5 1-2,2-2-8,23-4-5,11-1 6,8-10-3,15-7 0,-5-5-2,10 0-4,-8-2-12,-8-10-30,-9-1-41,-11 0-7,-12-2-24,-10 3-10,-6-2 124,0-1 24,0 2 81,-5 4-11,-1 2-19,4 4-12,2 0-30,0 2-5,0-2 0,0 3-4,0 0-10,0 0-10,0 6-4,7 14 0,1 17 11,1 18 13,-6 14-15,-3 18 0,2 18 7,-2 13-12,0 14-1,0 0-3,0-18 2,3-24-2,1-34 0,-2-26-1,0-15 0,0-15-2,4-4-19,1-30-26,5-16-27,-3-17-59,-4-8 40,-5-7-30</inkml:trace>
  <inkml:trace contextRef="#ctx0" brushRef="#br0" timeOffset="46035.4032">8541 6367 359,'0'-14'50,"3"2"-21,21 2-23,9 6 7,6 4-3,1 0-3,1 14-4,4 11-2,-3 0 0,-11 1 0,-11-1-1,-16 2-5,-4-3-7,-21 0-1,-16-2 13,-15 0 0,-3-5 0,-10-8-3,-2-1-13,3-8-42,-3 0-51,12 0-51</inkml:trace>
  <inkml:trace contextRef="#ctx0" brushRef="#br0" timeOffset="46231.6988">7636 6213 151,'-23'-8'250,"17"2"-222,15-5-8,42-6-15,29-8-2,28-5-3,14-7-1,2 4 1,-6 9-19,-29 9-176</inkml:trace>
  <inkml:trace contextRef="#ctx0" brushRef="#br0" timeOffset="48054.4026">10825 6420 486,'0'-9'22,"0"-3"-9,10 9-13,16 3 0,15 0-3,-17 20 0,2 4 3,-5 5 1,-3 0 0,-7-1 0,-6-5-1,-5-2 0,0-4-1,0-7 1,-6-3-4,1-7 4,2 0 1,-1 0 9,2-9 1,1-13-8,1-12-4,0-7 2,13-5 0,12-2-1,4 5 0,2 6 0,6 6 0,1 12 0,-4 6 0,1 13 0,-4 0 0,-6 16 0,0 9 1,-5 6 2,-7 3-1,-2 1 2,-4-4-3,-2-2 0,-5-5 0,0-1-1,3-1-2,-2-8-80,5 1-118</inkml:trace>
  <inkml:trace contextRef="#ctx0" brushRef="#br0" timeOffset="48265.4548">11624 6304 86,'6'-12'400,"5"8"-382,8-6-15,5 1-3,11-3 2,6 1-2,5 2 1,3 1-1,-1 6-1,-11 2-3,-10 0-32,-13 0-21,-8 17-58,-6 5-69</inkml:trace>
  <inkml:trace contextRef="#ctx0" brushRef="#br0" timeOffset="48420.4066">11722 6461 63,'-7'0'278,"7"0"-243,0 0-26,4 0 24,18 0-12,12-2-6,12-7-1,6-2-9,2 0-5,-2 6-24,-1 1-161</inkml:trace>
  <inkml:trace contextRef="#ctx0" brushRef="#br0" timeOffset="48714.4796">12528 5867 388,'0'-7'55,"0"6"-15,-3-1-2,2 2 2,1 0-23,0 0-17,0 14-6,0 13 6,3 16 0,7 4 2,0 4 0,6 5-1,-6-2 0,-1 4 1,-5-2 2,1 2-4,-4-2 0,1-5-17,-2-5-64,0-11-33,-3-10-67</inkml:trace>
  <inkml:trace contextRef="#ctx0" brushRef="#br0" timeOffset="48894.3528">12522 6595 192,'-4'0'112,"0"0"-38,4 0-30,0 0-13,0 0-14,0 0-1,0 0 3,0 0 2,0 0-6,7 0-11,16-3-3,19-7 3,10-1-2,-2 1-2,2 2-36,-9 6-70,-10 0-147</inkml:trace>
  <inkml:trace contextRef="#ctx0" brushRef="#br0" timeOffset="52497.4078">5685 8186 205,'3'-23'37,"-3"-5"-3,0-5 3,-12 2 7,3-4-18,-2 12 3,5 1-20,1 1 1,-1 1 4,-2 5 0,-1 0-9,-6 6 7,-3 4 0,0 4-11,-11 1 1,2 6 9,-9 19 4,1 8-11,3 4-3,11-1 3,7 3-2,7-6-2,7-4 5,0-7-5,10-2 0,13-11 0,7-6 0,7-3 1,-1-4-1,-2-16-4,-4-5-5,-5 1 6,-8 2 2,-6 2 0,-8 3 1,-3 5 1,0 2 2,0 6-3,0 4 1,0 0-1,0 1-5,0 17 0,3 6 4,5 1 1,7 0 0,3-6 0,1-5 0,3-2 0,-2-7 0,-1-5 0,2 0-14,-3-14-29,1-8 10,-5-2-16,-3-3 13,-4 2 28,-4 1 8,-3 4 14,0 9 37,0 4-7,0 5 16,0 2-28,0 0-23,3 0-9,-2 9-7,2 7 7,3 4 6,3 2-1,3-2-5,-1-3 0,-1-5 0,-1-2 0,-6-3-1,0-3 1,0-3-9,0-1-23,1 0 3,2 0 13,3-6-4,6-14-6,0-5-2,1-1-20,-2 5 6,2 3 41,-6 8 1,-2 3 26,-3 4 22,-2 3-18,1 0-11,5 5 9,-1 11 13,5 5-29,3 0-6,2 3-1,0-7-4,6-1 1,0-8-1,3-8 0,1 0 0,-2-5 0,3-12 0,-3-4-1,-7 1-2,-8-2-3,-8 3 0,-3 2 4,0 5 1,-3 1 0,-5 5-1,1 6 1,5 0 7,2 0 3,0 0 0,0 6-10,0 8-2,8-2 2,5-1 1,11-3 3,3-5-3,3-3 0,0 0-1,-1-8 0,3-6-5,-4-5 0,-6-3-2,-4-2-5,-6 4 6,-6 6 6,-3 3 0,-3 10 3,0 1 0,0 0-3,0 25 1,0 15-1,-3 19 10,3 17 1,0 18-8,6 15 0,18 9 2,6 5-4,1-3-1,2-6 1,-5-13-1,-7-17-8,-9-18-40,-9-13 11,-3-21 7,-15-15 11,-15-15-3,-10-2 22,-6-21 4,-8-9 5,2-13 13,1-6 2,3-9-2,11-9-13,9-6-5,19-4-2,9-3 4,22-1-6,24 1 0,6 1-4,8 9-3,0 5-11,-4 19-40,-2 11-61</inkml:trace>
  <inkml:trace contextRef="#ctx0" brushRef="#br0" timeOffset="53248.331">8262 8151 401,'0'-8'20,"0"-3"-2,6 3-18,12 6 2,1 2 0,1 0 0,-2 13-2,-2 6 1,-2 6-1,-7 2 1,-7 0 0,0-3-1,0-4-5,-9-6 2,-3-5 1,4-6 2,0-3 7,0 0-5,5-7-2,3-15 0,0-9 3,5-9-3,17-9 0,9 5-1,7-1 1,12 5 0,5 6 1,1 4 6,2 8 6,-11 8 4,-7 12-7,-12 2-7,-9 8-3,-10 14 2,-4 6-1,-5 3 3,0 3 1,-3 1-5,-5-6 0,-1-4-23,6-9-40,3-2-95,0-6-53</inkml:trace>
  <inkml:trace contextRef="#ctx0" brushRef="#br0" timeOffset="54161.5965">8897 7937 345,'0'-5'66,"0"4"-17,0 1-10,0 0-21,0 12-15,0 12 11,0 7-2,0 3-3,6-2-8,13-1 0,3-6 0,2-7-2,4-7 1,0-9 0,7-2-3,-1-3-6,-1-14-23,-3-4-12,-2-7 7,-7 2 10,-14-4 11,-7 4 16,0 4 0,-3 6 7,-8 10 9,1 4 6,0 2 6,2 4-17,1 15-10,4 2 2,3 1 4,0 4 4,2-4-10,11 0 0,5-2 0,4-6-1,4-7 0,-1-3 2,3-4-2,2 0-27,0-6-38,-4-8-28,-6-4-18,-3-1-4,-7-2 70,-7-4 45,-1 6 56,-2 2 28,0 7 8,0 3 3,0 5-28,0 0-25,0 2-30,0 0-12,1 11 0,5 6 0,0 0 1,1-2 2,-2 3-3,2-3 0,-5-2 1,3-4-1,-3-4 0,-2-2-1,0-3-6,0 0-4,2 0 6,1-1-4,6-12-9,3-1 8,4 0 5,5 1 4,0 5 0,7 1 1,1 4 0,-5 3 1,1 0 0,-6 0 2,1 11-2,-8 6 0,-4 1 0,-3 1 0,-5 1 0,0-6-1,0-2-1,0-5 0,0-6-2,0-1 1,-2 0 2,2-6 6,0-12-6,0-5 0,0-3-1,3-5 2,11 4-1,5 0 0,-1 6-1,1 8-2,-1 6 3,0 7 2,0 0 2,-2 12 1,-2 12 3,-7 4-2,-2 2-3,0 2-1,0-2-2,0-3 0,4-7-30,-2-8-89,4-7-104</inkml:trace>
  <inkml:trace contextRef="#ctx0" brushRef="#br0" timeOffset="55167.6811">10053 7688 158,'0'-19'203,"0"12"-108,0 6-54,3 1-30,3 8-11,5 19 0,2 14 31,1 7-19,-1 11-4,2 3 1,-4-1-7,2-5 0,-6-5-2,-2-11 0,-2-13-3,-3-11-18,0-8 1,0-8 7,2 0 13,-2-16-3,4-11-1,0-7-6,8 0 9,4 2-1,3 5 0,3 6 0,2 5 0,4 8-1,3 3 3,-1 5 0,0 0-1,-3 13 1,-3 7-1,-3 1 0,-5 0 1,-10 1 0,-6 0-3,0-2-4,-22 0-13,-8-2 10,-3-2-6,-4-6 10,2-5 4,5-4 0,7-1 4,7 0 6,8-3-6,6-9-1,2-3 6,5-2-7,19 5 0,6-2 0,4 3 1,2 4-1,-2 5 0,3 2 1,-6 0-1,-4 0-1,-4 10 1,-2 0 0,-1-3 0,-1-2 0,7-5 0,1 0 0,6-5 0,3-10 1,0-8 0,4-7-1,-3-1 1,-2-5-1,-7-1 0,-6-2 2,-11 2-2,-8 7 0,-3 5 0,-9 12-4,-11 9-5,-6 4 9,0 1 11,-2 16-7,1 10 1,6 0 3,7 1 3,7-4-3,7-1-8,0-5 1,18-4-1,7-5 2,10-7 2,2-2-1,2 0-3,4-8-17,-3-5-7,-8 4-25,-2 4 19,-13 4-11,-9 1 37,-8 0-1,0 14-3,-5 8 8,-9 6 7,0-2 2,3-1-2,3 3-1,5-3-3,3 0 2,0 0-2,0 0 2,0 3 9,0 0 9,8-6-6,1 0-12,2-8 2,1-7-1,6-7 7,7 0 10,11-16-8,6-14-15,5-7-4,1-1-59,-3 4-120</inkml:trace>
  <inkml:trace contextRef="#ctx0" brushRef="#br0" timeOffset="56607.6168">10816 7965 68,'-9'-13'19,"4"-2"32,5 3 12,0 6-33,0-2-19,0 0-5,0 2-3,0-5 27,0 3-6,0-3-23,0 0 4,0 2 7,0 2 2,0 0 8,0 7-16,0-3 2,0 3 2,0 0-4,0 0-4,0 0-1,0 0-1,9 0 2,-3 0 13,2 0-5,2 0-4,5 0 3,0 0-6,3-1 3,4-7-5,-2-2 0,2-2 0,0-4 1,-2 1-2,-1-4 1,0-2-1,-10 3 1,-4 3 2,-5 1-1,0-1 0,-3 3 4,-8 4 8,-5 5-14,1 0 0,-4 3 6,-5 5 1,4 16-5,0 6-1,2 5 1,6 4-2,7 6 3,4 2-2,1 3 0,0-1 2,4-4 4,11-4-5,5-9 1,7-7-2,10-9 1,7-10 1,7-3 0,6-6 2,1-14-4,-4-2-1,-8 3-35,-7 7-97,-15 2-37</inkml:trace>
  <inkml:trace contextRef="#ctx0" brushRef="#br0" timeOffset="57169.4006">11363 7999 160,'-5'1'23,"4"2"-1,-1-3 42,0 0 35,2 0-55,0-9-7,0-7-26,2-5-8,12-5-2,7-6-1,3-4 1,3-7 0,4-5-1,1 4 0,-7 2 0,-4 8 1,-11 10-1,-7 10 1,-3 7 0,0 4 4,0 3-4,-8 0 1,-5 11 10,-5 9-12,-1 6 0,5-2-1,7-1 0,7-2-1,0-1 1,9-5 1,15-2 3,7-4-2,3-2-1,4 2 0,-3-4 0,-3 2-1,-8 0-2,-7 5-3,-12 4 3,-5 3 1,0 2 2,-19 4 0,1-3 1,4-5 0,5-3 1,5-6-2,4-5 0,0-2-2,13-1 2,16 0 4,15-15 2,6-4-4,3-4-2,4 1-27,-5 4-89,-2-1-83</inkml:trace>
  <inkml:trace contextRef="#ctx0" brushRef="#br0" timeOffset="57889.4044">12670 7735 6,'-17'-17'487,"7"9"-455,-1 2-12,3 4-19,3 2-1,-2 0 0,-5 1 7,3 16-7,-6 3-2,3 1 2,4 0 0,7-1 0,1-5 0,0-2 0,19-7 0,7-3 0,8-3-1,2 0 0,1-15-2,-1-2-18,-9-5 8,-8-2-12,-8 3 4,-11-4-1,0 3-33,-24 3 16,-12 2 15,-11 5 24,-2-2 12,0 4 2,6 2 3,18 3 17,8 3 4,13 0-9,4 1-23,10-6-1,21-2 0,26-5-1,13-3-2,11-6-1,-1 2-1,2-5-1,-3-6-1,-4-2-2,-8 0 4,-7-2 0,-20 4 0,-16 3 1,-12 2 1,-12 3 2,0 6 3,-5 8 6,-8 7 5,2 3-7,-2 8-3,3 25-8,0 14 0,8 18 0,2 14 11,0 14 0,0 18 4,7 11-8,1 10-4,1 8-2,1 0-1,-3-11 1,0-11-1,-4-18-3,-3-15-29,0-16-39,0-18-68,0-20-71</inkml:trace>
  <inkml:trace contextRef="#ctx0" brushRef="#br0" timeOffset="58054.4447">12803 8372 42,'-20'-16'323,"10"11"-294,10-8-29,27-4-34,22-13 31,22-7-16,16-7-58,7-5-47</inkml:trace>
  <inkml:trace contextRef="#ctx0" brushRef="#br0" timeOffset="58893.3988">14507 7764 298,'-5'-23'40,"5"-5"19,11 5-47,20-2 16,12 0-25,4 1-2,6 7 1,-2 7-2,-15 7 1,-9 3-1,-15 7-3,-12 18 3,0 8-5,-13 7 5,-20 4 4,-1-7 2,-4-2-6,4-9 3,13-6-2,6-8 1,11-7-2,4-1 0,0-3-7,16-1 7,14 0 4,11-3-1,6-4-3,-1 2 1,2 5-1,-5 0 1,-4 1-1,-6 15 0,-6 4 0,-10 2 1,-7 1-1,-10-4-1,0-1 0,-13-3 1,-13-3 4,-6-3 35,-8-1-24,-3-2-6,4-3-1,2-3-8,14 0 1,9 0-1,9 3-9,5-1-48,0 3-102,25-5-88</inkml:trace>
  <inkml:trace contextRef="#ctx0" brushRef="#br0" timeOffset="59689.401">16030 7965 99,'-12'0'232,"9"0"-193,3 0-22,0 0 12,5-11-13,11-4-11,4-8-3,2-1 0,-3-3 1,-1-2 7,-3 0-4,-3-6 11,-2 5-7,-5 1-9,-4 5 0,-1 9-1,0 6-8,-11 9-5,-3 0 13,-4 14 13,0 13-13,2 7 0,4 3 0,6 2-1,6-2 2,0-3-1,14-5 2,9-6-1,10-9 0,7-9 0,11-5 1,9-2-2,9-17-10,6-3-19,0-3-21,-2 2-5,-14 0 13,-6 0 25,-17 5 13,-14 0 3,-13 4 1,-9 0 15,0-1 16,-10 1 20,-11 4-24,-2-1-13,0 7 20,-6 4-24,5 0-6,-2 3 4,0 11-7,7 3 1,3 4 4,5-1-5,8 2 0,3 2-1,0-5 1,17-5 0,9-6 0,7-8-1,6 0-13,3-7-21,0-15-42,-3-4-22,-6-9-4,-2-3 1</inkml:trace>
  <inkml:trace contextRef="#ctx0" brushRef="#br0" timeOffset="59891.1435">16870 7542 10,'0'-47'56,"0"-2"46,-12 1-30,-3 7-28,3 8 7,2 5 14,4 14-30,2 4 3,4 9 1,0 1-21,0 0-18,0 15-4,0 21 4,0 16 11,4 9 7,5 4-12,3 0-5,4-3 1,1-3-2,2-5 0,1-8-18,3-8-96,0-12-159</inkml:trace>
  <inkml:trace contextRef="#ctx0" brushRef="#br0" timeOffset="60739.7461">16050 7386 405,'0'0'29,"0"0"-29,7 0-11,11 3 5,1 11-144,-1 8-36</inkml:trace>
  <inkml:trace contextRef="#ctx0" brushRef="#br0" timeOffset="61729.4118">17391 7879 222,'0'0'91,"0"-9"-69,11-5-18,11-6 5,2-2 14,1 1-21,-3 0 1,-2 1-1,-7 0-1,-9 3 1,-4 1 1,-3 3-2,-18 6 0,-5 6 1,-6 1 4,-3 1-4,-2 11 6,5 5 6,10 4-2,6 2-1,9 3-6,7 3-4,0-5 0,17 1 5,12-7-3,9-7 0,5-9-1,0-2-2,3 0-12,-2-17-35,-4-3 4,-1-6 10,-4-3 22,-11 2 11,-10 1 2,-8 6 5,-6 8 33,0 5-4,0 4-7,0 3-18,0 0-8,0 0-3,3 15 0,0 5 0,2 2 1,2-2 1,0-2-1,-2-2-1,4-3 1,1-6-1,-3-2 0,1-2 0,2-3 0,2 0-3,2 0-18,4-10-1,-1-6-14,-2-5 7,0 1 6,0 3 20,-4 3 3,4 5 14,-3 2 24,1 6-16,2 1 5,6 0-6,7 8 7,8 1-17,13-1-1,3-5-4,7-3-4,-1 0-1,-5-3 0,-2-14-1,-11 0-17,-8-8-42,-10-3-83,-10-6 7</inkml:trace>
  <inkml:trace contextRef="#ctx0" brushRef="#br0" timeOffset="61939.4959">18477 7339 118,'-8'-54'71,"-1"-1"-27,0 8 1,5 13 34,-1 12-2,2 15-20,3 7-19,0 0-38,0 26-4,0 21 4,0 17 19,0 10-5,6 1-7,7 6-6,-2-3 0,-2-7 0,0-5-1,1-16-4,-5-12-39,-2-11-43,-2-14-87,-1-10-40</inkml:trace>
  <inkml:trace contextRef="#ctx0" brushRef="#br0" timeOffset="62254.0773">18509 7681 47,'12'-20'230,"5"4"-172,3 0-22,0 7-10,4 0-13,-3 4-7,1 2-5,-8 2 0,-5 1-1,-4 0-2,-4 0-10,-1 0-6,0 0 5,0 0 13,0 0 6,0 4 4,7 1-10,-1 4 0,4 0 2,2 2 12,-3 3-7,2-3-2,-3 2 1,-5-1 0,-3 1-4,0 2 1,0 2-1,0 2 2,-4-1 1,1-4-3,-3-1-2,6-2-8,0-5-50,0-1-56,0-2-99</inkml:trace>
  <inkml:trace contextRef="#ctx0" brushRef="#br0" timeOffset="62488.4069">18669 7380 344,'-1'-10'86,"-4"9"-29,5-1-34,0 2-13,0 0-10,5 0-6,8 4 2,3 15-2,2 6-69,-4 6-129</inkml:trace>
  <inkml:trace contextRef="#ctx0" brushRef="#br0" timeOffset="63357.3236">19002 7573 267,'-2'-13'22,"2"2"19,0 2-19,0 5 14,0 4-13,0 0-5,-7 0-10,-9 17-7,-7 6 28,-3 8-21,1-2 1,12-1-2,6-2-5,7-3 1,5-1-2,25-5 0,12-8 0,8-4-1,10-5 0,-2 0-22,-7-11-26,0-4 2,-9-4 3,-4 0 23,-5 0 20,-13 2 4,-10 3 11,-7 5 39,-3 1-9,0 4-29,-18 2-1,-7 2-5,-3 0-9,2 6 2,2 4-3,2 2-2,4-1 2,6-2-1,7-3 1,4 1-6,1-1 6,0-2 0,14-1 0,8-3-5,0 0-1,2 0-7,-2-3-2,1-6 12,-3 3 2,-4-1 1,-5 0 0,-2 4 1,-1 3 2,0 0-2,8 0-1,0 3 1,7 11 2,6 0 0,9-2 0,3-3-1,4-7-1,8-2-1,0-2 1,7-16 2,2-7-2,-1-7 0,-1-6 0,-6-7 0,-9-7 1,-5-9-1,-9-5 3,-10-9-3,-16-3-1,-5 0 0,-10 5-5,-15 12 4,-5 18 1,2 21 7,0 22 15,1 9-9,3 38-10,2 15 0,8 11 6,13 2-3,1 0-3,15-5-3,7-3 1,-4-3-1,1-6-9,-17-12-173</inkml:trace>
  <inkml:trace contextRef="#ctx0" brushRef="#br0" timeOffset="64482.2026">21192 7587 347,'0'-17'31,"0"0"8,-5 0-3,-1 3-23,-3-1-1,-2-3 9,0 2 3,-3 1-16,-4 3-8,1 3 0,-2 5 0,-3 4 2,1 0 2,2 9-4,1 10 0,3 3-9,0 3 9,4-2 0,5-1 1,3-5-1,3-5-1,0-1-1,0-5 1,3-1 0,10-5-1,4 0-7,4 0-3,3-15 11,3-1-6,-2-7 3,2-3-6,1-3 0,-2-5 0,5-2-3,-4-6-7,-3-3-34,0-4-16,-7-4 16,-4-4 26,-12 2 28,-1 1 13,0 4 4,-3 9 7,-4 10-10,0 11 21,2 6-1,2 9-10,3 2-9,-2 3-7,2 0-8,0 8-8,0 26 8,0 17 3,-3 11 3,-4 6 1,7-1 3,-2-5-3,2-4-7,0-5 0,8-12 1,9-4-1,2-10 1,9-11-1,3-5 1,4-11-1,3 0 0,4 0-2,-1-15-41,-2-2-3,-6-3 16,-3-1 16,-8-4 14,-5 5 2,-6 1 2,-4 5 19,-6 4 16,-1 5 1,0 3 0,0 2-4,2 0-17,-1 0-19,1 10-8,2 11 8,1 6 4,1-1-3,0 1 0,0-5-1,-3-4 0,4-5 0,-5-4-49,4-8-111</inkml:trace>
  <inkml:trace contextRef="#ctx0" brushRef="#br0" timeOffset="64640.4033">21949 7054 112,'3'-6'292,"0"6"-292,1 3-8,2 17 6,0 8-15,-1 9-43,2 0-14,2 5-24</inkml:trace>
  <inkml:trace contextRef="#ctx0" brushRef="#br0" timeOffset="65253.4748">22124 7406 195,'19'0'69,"5"-11"-18,2-4-6,3-5-3,-5-1-24,-3-2-11,-4 2-2,-6 1-2,-9 5-1,-2 4-2,0 2-5,-21 9-17,-6 0 20,-7 5 1,-2 12 1,3 3 1,8 3 0,8 3-1,8 1-6,9 1 5,0-1 1,22-1 1,5-4 3,9 3-2,1 0-1,4 0 0,-9 9 0,0 4-1,-10 8 0,-5 10 1,-7 11-1,-4 12 3,-2 10-3,-4 8 1,0 4-1,0-4 0,0-9 1,0-18-1,0-11-1,-6-19 1,-7-16-1,-4-11-5,-2-13 4,-4 0 2,0-23-4,4-16 1,2-14-4,5-13 7,7-13 5,5-17 0,0-7-5,20-7-2,12 6-6,7 15-15,5 16 23,1 19 30,0 13 3,-3 10-12,-3 14 8,-6 7-11,-1 10-11,-6 0-2,-3 16-3,-4 14-1,-4 12 2,-4 3 3,-5 3-1,-2-6-3,-1-8-1,0-8-2,-3-8-1,0-5-60,0-10-122</inkml:trace>
  <inkml:trace contextRef="#ctx0" brushRef="#br0" timeOffset="65420.9076">22809 6897 452,'0'-15'0,"-4"8"-2,2 7-72,2 0 0,0 8-56</inkml:trace>
  <inkml:trace contextRef="#ctx0" brushRef="#br0" timeOffset="65697.3924">22936 6799 373,'0'-6'67,"0"3"-8,0 3-25,0 0-16,2 3-18,7 26-2,3 18 2,-5 20 42,2 11-31,-3 4-9,-2 1-1,-1-2-1,-1-2 0,-2-4-1,0-5-18,-6-9-48,-8-13-14,7-10-72,3-12-17</inkml:trace>
  <inkml:trace contextRef="#ctx0" brushRef="#br0" timeOffset="66064.2625">23068 7610 125,'11'-8'236,"-5"2"-219,-1 3-12,-2 0 16,-1 2 18,-2-2 6,0-1-5,3-5-13,4-8-20,2-6-4,3 0-3,3-6 0,8-3 0,-1-3-1,3 2-2,-3 5-1,-7 7-10,-3 8 7,-8 9 6,-2 4 1,-2 0-6,1 13-2,6 12 7,6 11 1,6 0 3,13 3-2,4 0 0,7-6 0,-1 1 1,-7-5-1,-12-4-1,-16-4-1,-7-4-6,-15-2-18,-25-3 25,-19-2 1,-7-5-1,-7-5-32,2 0-14,1-4-83,6-18-55</inkml:trace>
  <inkml:trace contextRef="#ctx0" brushRef="#br0" timeOffset="66201.536">23327 7071 384,'51'-23'4,"-5"8"-3,-3 5-1,-13 5-26,-16 5-134</inkml:trace>
  <inkml:trace contextRef="#ctx0" brushRef="#br0" timeOffset="68419.5492">5120 9835 107,'7'-10'349,"-7"10"-348,0 0-1,0 10-7,0 16 7,6 7 3,1 9 8,2-6-5,2-2-1,2-6-4,-2-9 0,0-8-2,-3-6 1,-2-3 0,3-2 1,4 0 0,4-11 2,2-9 0,2-6-3,-3-1 1,3-2-1,-5 1 0,-4 3 2,-3 9-1,-4 8 1,-3 5 8,0 3-1,2 0-9,5 12-9,5 9 9,10 4 8,12-3-6,5-5-1,0-3 0,11-9 0,-6-5 0,2 0 1,-11-11-1,-6-8 0,-8 2 2,-13-3-2,-7-1 1,-3 1 2,0 3-4,-15 0 0,-6 1-2,-1 7 2,1-1 0,6 3 2,5 3-4,8 2 2,2 2 0,0 0-9,14 0 4,11 0 5,6 2-3,5-2-7,4 0-15,-1 0-1,-5-5-1,-2-7 16,-7 2 10,-8-2 1,-4 5 1,-7 0 0,-6 6 7,0 1 16,0 0-9,3 5-15,-3 15 1,8 7 5,2 1 3,2-1-8,1-3 0,2-4-1,0-1 0,-2-7-12,-2-10-184</inkml:trace>
  <inkml:trace contextRef="#ctx0" brushRef="#br0" timeOffset="68584.8601">6050 9361 447,'-9'-11'23,"9"4"-12,0 7-11,3 0-3,12 8-15,13 18-55,-5 2-165</inkml:trace>
  <inkml:trace contextRef="#ctx0" brushRef="#br0" timeOffset="69364.3359">6420 10069 404,'0'8'44,"0"-8"-26,0 0 0,0 0 8,0 0-6,3-17 15,3-6-31,3-10-4,-1-6 0,1-4 1,1-7-1,0-9 0,-2-8-2,-1-8 1,3-6-1,-2 2-2,-5-1 4,-3 5-3,0 19 3,-8 19 1,-6 18-1,1 19-1,-3 11-2,-5 39 3,5 18 0,4 14 4,6 5 3,6-5-3,3-4-3,12-8 1,10-10-2,2-11 0,6-13 0,3-11-1,6-9 1,7-14 0,9-2 0,3-15 0,2-16-2,-3-7-7,-5-8-7,-7-7-1,-10-8 11,-8 1 4,-3-3-3,-17 1-3,-8 5 0,-2 9-5,-9 12 8,-11 18 5,0 13 4,3 5 12,-2 10-12,1 16-4,3 13 5,12 5 3,3 1 2,6 0 0,24 0-5,3 2-3,8-1 1,-5 7-3,-2 4 0,-13 0-45,-19-4-331</inkml:trace>
  <inkml:trace contextRef="#ctx0" brushRef="#br0" timeOffset="70353.5331">8789 9419 312,'-21'-25'53,"-6"16"7,4 2-9,9 2-2,9 2-23,5 2-9,0 1 2,0 0-12,0 6-7,-1 25-9,-4 16 9,1 15 4,-7 8 1,2-2-5,4 0 1,1-6-1,1-10 0,3-13 0,0-15-1,0-5 1,2-12-2,7-7-6,0 0-11,6-5 15,1-19 2,5-2 1,0-7-2,0 1 2,-3-3 0,-8 2-3,2 7 3,-5 6 1,-2 9 0,0 9 0,1 2-4,2 5-6,5 17 10,9 3 0,1 6 2,-1-5 1,1-2-1,0-6-1,2-7-1,0-1 1,5-7-1,1-1 2,-1-2-2,1 0-14,2 0-55,-1-10-56,-3 4-7,-7 0 27</inkml:trace>
  <inkml:trace contextRef="#ctx0" brushRef="#br0" timeOffset="70767.6436">9286 9801 76,'7'-15'118,"-6"-2"-27,2-2 3,0-3-35,2 3-27,1-3 10,-3 0-25,-1 1-8,-2 8-4,0 3 0,0 4-2,0 5 1,-5 1-4,-4 0 4,-7 7 2,3 9-6,1 12 0,1 0 0,3-2-1,5 5 1,3-4 0,0-3 0,2-6 0,13-2 0,2-10-2,7-3 1,-5-3-19,7 0-14,-5-8 0,-9-3 5,0-4 15,-6-2 13,-5 0 1,1 1 1,-2 1 1,0 1 10,0 4 8,0 4-11,0 5-3,0 1 2,4 0-8,3 0-4,7 1 4,1 10 0,0 1 1,0 0 0,4 0-1,-1-2 0,-1 0 0,0-6-33,1-4-95,-1 0-27</inkml:trace>
  <inkml:trace contextRef="#ctx0" brushRef="#br0" timeOffset="71351.7691">9598 9750 85,'0'-12'140,"0"0"-49,-1 5-11,-2 4-26,3 2-9,0 1-26,0 0-19,0 0 0,4 14 0,13 9 1,1 1 0,0 3-1,1-3 1,0-7-1,0-5 0,-2-4 0,-4-8 0,3 0-1,-3-3 1,-1-19 0,0-2 0,0-6 0,0 0-2,1-2-15,5 5-20,-3 1-6,1 5-30,0 12-9,-6 8-1,0 1 36,-2 4 47,-1 13 2,2 2 26,0-1 2,4-3 9,1 2-25,3 0-1,2-3-4,-1-2-6,0-1-2,-1-3 0,-3-3-1,-4-4 3,1-1 0,-2 0 17,1-1 24,2-13-8,3-3-15,1-3-8,5-6-7,-7 4-4,-1-1 1,-8 2-1,-5 5-2,0 8-2,-5 5-4,-16 3-12,-9 8 18,-4 15 19,-3 11-16,4 1-2,8 4 20,13-4-4,12-3-10,7-9 0,33-3 5,17-12 0,19-8 4,12 0-9,3-14-7,-4-11-3,-7 2-113,-22-5-241</inkml:trace>
  <inkml:trace contextRef="#ctx0" brushRef="#br0" timeOffset="74231.4046">15340 9716 144,'-5'-15'184,"5"1"-101,0 12-32,0 2 13,0 0-28,0 0-31,0 0-5,-7 12-2,1 6 2,1 7 7,1-3-2,4-5-5,0-5 0,3-3 0,15-6 0,8-3 1,7 0 1,3-12-2,0-7 0,-8 0-6,-7-2-13,-12 0-12,-9 3-7,-6-1 6,-24 1-11,-13 1 20,-5 2 23,-4-4 12,2 1 1,11 5-1,10 3 7,16 5 18,10 2-7,3 0-24,29-1-5,22-5 1,15-2-2,15-7-2,7-7 2,12-8-4,4-6-12,-7-7 6,-11-3 1,-18 1-4,-20 7 5,-19-1 6,-19 3 2,-10 5 1,-10 4-1,-21 7 2,-5 7 4,-4 10 7,7 6-4,3 13 3,8 24-9,7 27 0,6 26 7,7 26 25,2 19-11,0 13-1,0 9-7,0 1-11,0-6-3,9-6-1,0-11-2,-4-21 1,-5-15-6,0-26-36,0-20-51,-21-19-118</inkml:trace>
  <inkml:trace contextRef="#ctx0" brushRef="#br0" timeOffset="74405.3948">15329 10195 469,'-12'-16'15,"12"-2"17,13-3-27,37-7-5,23-3-1,19-5-1,16 0-3,10 5-51,-6-2-139</inkml:trace>
  <inkml:trace contextRef="#ctx0" brushRef="#br0" timeOffset="75282.7371">17568 9709 243,'6'-10'27,"3"1"15,0-1 17,-3 0-13,-3-3-29,-1 2-6,-2 0 18,0-3-16,0-3-11,-11 1 1,-3 4 2,-8 3-5,-5 6 5,-7 3-3,-3 0-1,-8 20-1,2 6 0,3 5-1,13 7-1,10-2 4,11 6-2,6-6 3,8-4-3,22-8 1,7-4-1,6-11 2,0-9-2,3 0-2,-2-17-28,-2-9 1,-5-10 1,-8-6 12,-6-6 16,-7-8 2,-8 1 0,-2 1 0,-6-4 4,0 3 6,0-4 3,0-2-3,0 7-5,-4 8-4,-3 17 1,3 15 3,2 11-1,-1 3-6,-2 25 0,-1 22 0,-2 18 2,4 8 2,4 2 5,0-2 7,4-8-10,15-7-3,6-10 0,8-14-3,5-10 0,4-11 0,1-12 3,-3-1-1,5-9 1,4-13-3,-1-3 0,1-3-1,-4-3-4,-12 4-2,-5 4 4,-7 9 3,-3 8-1,-4 3 1,-1 3-2,-3 6-2,3 12 3,-2 11 1,-3-3 1,-1 4-1,0-5 0,-2 1 0,-5-7-9,1-4-96,-1-7-146</inkml:trace>
  <inkml:trace contextRef="#ctx0" brushRef="#br0" timeOffset="75423.437">18326 9369 446,'0'-8'16,"0"5"-16,0 3-4,0 3-27,0 16-139</inkml:trace>
  <inkml:trace contextRef="#ctx0" brushRef="#br0" timeOffset="87273.9908">18723 9710 173,'11'0'32,"-5"-6"-9,-3-8-1,0 4 19,1 0-14,-3 3-5,-1 4 9,0-1-6,0 1-3,0 1 1,0-3-5,0 0 6,0 1-6,0-1-8,0-5-5,0-2 3,0-1-1,0 1-2,0 3-1,0 0-1,0 3-2,-11 1-1,-6 3-3,-3 2 1,-15 7 2,-6 13 7,1 3-7,5 4 0,6-4-1,9-1 0,10-7 0,8-4-3,2-3 4,11-4 0,14-3 0,8-1 2,3 0-1,1-11-1,2-4-2,-10 0 0,-7 2 1,-8 3 1,-8 5 0,-4 3 1,-2 2-1,0 0 0,0 7-1,0 22-5,0 9 6,0 13 3,6 5-3,9 4 2,4 8 1,8 5-2,2 7 0,0-4 1,0-4-1,-4-5 0,-10-7 0,-9-9-1,-6-13 2,-4-13-2,-18-15 1,-7-10 0,-7 0 11,0-18-4,-8-17-4,6-11-4,1-5 0,4-2 0,7-1 0,9-1-3,11-1-7,6 1-1,6 4-6,20 1-2,7 5 8,8-2 0,10 5 4,16 1 5,1 0 2,5 0 1,-10 8-1,-10 5 0,-16 5-1,-14 10 1,-8 7 0,-7 3 0,-1 3-4,-4 0-1,3 13 4,0 5 1,0 4 3,4-2 0,-3-1 2,0-5-3,-3 2-1,1-4-1,-5 2 1,0 2-2,0-1 1,-3 3-95,-8-3-106</inkml:trace>
  <inkml:trace contextRef="#ctx0" brushRef="#br0" timeOffset="87450.3361">19237 9135 210,'3'-18'4,"-3"8"-4,0 7-6,3 3 2,3 3-54,0 14-5</inkml:trace>
  <inkml:trace contextRef="#ctx0" brushRef="#br0" timeOffset="87708.187">19403 8898 254,'-11'-20'28,"5"14"59,6 3-36,0 3-41,0 26-6,2 21-3,6 18 30,6 13 16,-3 5-27,2-2-5,-1-4-12,-2-9-2,1-5 1,-2-2-2,0-3-1,0-8-41,1-6-100,-5-13-131</inkml:trace>
  <inkml:trace contextRef="#ctx0" brushRef="#br0" timeOffset="88089.6071">19603 9680 297,'0'-7'94,"0"2"-50,4-7-3,2-3-5,1 3-15,4-10-16,4 0-2,1 1-3,2-3 0,-1 2 0,0 2-1,-4 1 1,-2 4-2,-8 4-11,-3 3-3,0 7 10,0 1-11,0 0 4,0 14 13,0 10 0,5 3 1,16 6 0,4 1 0,5-3 1,9 3 1,-5-4 0,-1-4-1,-5-7-1,-11 1-1,-9-6 0,-8-2 0,-10-2 0,-30 1 0,-21-3 18,-11-3-13,-7-5-5,4 0-2,2-3-37,14-14-36,8-9-90</inkml:trace>
  <inkml:trace contextRef="#ctx0" brushRef="#br0" timeOffset="88270.3099">19586 9235 416,'1'-5'70,"7"-2"-48,14-3-14,16-5-4,11-1-3,12 3-1,2 1 0,-1 7-3,-12 4-81,-23 1-110</inkml:trace>
  <inkml:trace contextRef="#ctx0" brushRef="#br0" timeOffset="89230.1599">21536 9408 198,'-9'-31'115,"0"12"-5,9-3-60,0 0-16,9-2-1,13-2-12,7 9-2,8-2-5,0 6-12,-4 6-2,-3 7 0,-11 0-2,1 16 2,-10 12-3,-9 10 2,-1 1 1,-11 2 0,-18-2 0,1-5 0,0-3 2,2-11 0,5-6-2,6-7 0,8-2 1,2-3 1,5-1-3,0-1 1,5 3-2,14 2 2,9-1 0,10 5 0,2 1 0,8 3 0,0 5 0,-3 1-2,-1 3 2,-5-2-4,-14 2-9,-10-3-9,-13-4 8,-2-2 11,-20-2-2,-15-2 4,-10-4 1,-3-5 8,3 0-1,1 0 2,9 0-2,8 0-6,8 0-1,10 0-1,8 0-10,1 0-41,1 5-57,18 2-6,13-2-159</inkml:trace>
  <inkml:trace contextRef="#ctx0" brushRef="#br0" timeOffset="89769.5737">22347 9627 162,'8'-20'86,"-2"-2"-35,0 1 21,-3-8-17,-2 5-7,-1 2-25,0 2-13,0 3-6,-6 7 0,-6 4-3,-7 6-1,-9 0 14,-5 9-11,-3 15-3,1 5 1,4 4 0,6 0 1,11-4-2,8 2-1,6-9 1,5-3 0,20-5 1,15-11 0,10-3-1,3-2-1,6-18-35,-4-6-35,-10-8 4,-2-5 31,-15-7 18,-7 0 6,-9-4 7,-12-4 5,0-4 0,-14 0 2,-7 2 2,-5 8 14,0 10 3,3 13 27,3 12 11,13 7-17,4 6-3,1 7-33,2 22-2,0 17 2,3 10 8,9 7 2,0 3-4,-3-7-6,0-4-3,-3-7-1,-2-5-2,2-7 0,-4-6 0,-2-7-71,0-16-286</inkml:trace>
  <inkml:trace contextRef="#ctx0" brushRef="#br0" timeOffset="91239.3901">4942 11159 434,'0'-15'71,"0"5"-19,-3 2-35,0 8-17,3 13-3,0 16 3,0 9 7,6 2 5,2 0-8,-3-4-4,0-4 0,4-8 0,-5-9 0,5-5 0,-3-8 0,5-2 0,6 0 0,5-5 1,4-14 2,4-3-2,-4-7-1,-1 6-1,-3-5 1,-1 4-2,-2 7-2,-2 5 0,-7 8 2,2 4 0,1 0-3,-2 7 2,4 10 3,1 2-1,4-1 1,9-3 0,4-2-1,-1-6 2,7-4-2,-5-3 1,-3 0 0,-8-14-1,-4-1-6,-12-5 7,-7-2 1,0 1 2,-6-6-1,-16 4-1,-3-2 0,-1 6-1,1 2 0,7 6-2,6 5 2,8 3-1,4 3-1,0 0-5,4 0-7,20 12 5,4-3-31,8-1-23,4-1-76,0-6-47</inkml:trace>
  <inkml:trace contextRef="#ctx0" brushRef="#br0" timeOffset="91787.3812">5771 10942 181,'-7'-34'187,"-8"4"-121,0 10-37,3 5 33,7 8-23,1 7-9,4 0-26,0 31-4,0 11 0,9 17 1,6 9 0,1 3 6,2-2-2,2-6-1,0-5-4,1-11 1,-4-10-1,-1-10 0,-5-13 0,-2-5-1,-6-7 1,2-2-2,1-2 1,2-18-3,3-8 3,0-5 1,0-3-1,-1 5-2,2 5-9,-1 9 6,3 10 0,0 7 4,5 0-2,2 7 2,2 10 1,7 3 1,5-1 0,1-4 1,3-4-1,1-6 2,5-5-2,-2 0 1,-1-3-1,-7-13 0,-12-3-4,-10-1-8,-8-1 6,-5-1 6,0 3 0,-2 4 1,-7 2 0,4 7 0,3 5 15,2 1 3,0 0-15,0 1-4,0 16-5,0 5 5,0 5 2,7 3 0,2-3-2,0-2 0,-1-5-4,7-2-112,-8-13-195</inkml:trace>
  <inkml:trace contextRef="#ctx0" brushRef="#br0" timeOffset="91937.4637">6402 10931 371,'-13'-8'39,"4"8"-23,7 0-16,-2 19-85,-5 3-78</inkml:trace>
  <inkml:trace contextRef="#ctx0" brushRef="#br0" timeOffset="92935.5698">6845 11214 202,'2'-24'54,"5"10"12,-2 0 8,-1 0-25,-4 5-7,0 2-12,0 4 2,0 3-10,-3 0-18,-10 0-2,-5 10 17,-6 13-15,-5 7-2,6 4-2,2-3 0,6 1 0,12-8 0,3-7-3,0-5-1,24-7 4,17-5 1,13-10-1,10-16 0,3-9-19,-1-3-18,0-3-14,-8-2-25,-6-1 8,-12 4-16,-11 2-6,-19 4-1</inkml:trace>
  <inkml:trace contextRef="#ctx0" brushRef="#br0" timeOffset="93304.1323">7224 10880 44,'-33'-22'105,"9"3"-21,3 7 23,12 4-12,8 6-23,1 2-40,0 0-32,9 10 0,9 16 0,3 9 6,1 8 8,-1 5-1,-6 3 0,-3 3-2,-2 2-9,-1-3-1,0-3 0,0-10-1,-1-10 1,1-13-1,-3-8-1,-1-7-1,3-2 0,1-4-4,9-18-6,-3-8 7,2-9 0,0 2-2,1 4-10,-3 10-2,-2 12 16,-1 9 1,1 2-1,4 11 0,4 14 3,3 6 12,5 1-3,3-2-2,4-5-1,3-8-3,-2-7-2,-2-7 1,-2-3-2,-10 0-6,-2-17-169</inkml:trace>
  <inkml:trace contextRef="#ctx0" brushRef="#br0" timeOffset="94465.3775">8785 11560 192,'8'5'138,"-3"-5"-133,5 0 2,-1 0 52,6-1-19,-2-15-12,5-3 14,4-10-22,2 0-11,-3-3-4,-1-4 8,-5 0-4,-2-6 2,-6 6-5,-4 2-5,-3 5 0,0 12-1,-13 6-1,-2 11-1,2 0-2,-2 21 4,0 10 6,6 6-6,9-3 0,0-4-6,6-8 5,12-5 1,1-7 2,5-9 1,3-1-2,1 0-1,4-16 3,-3-8-3,1-2 0,2-5 0,5-1 1,3 6-2,2-1 1,7 9-1,-3 7 1,-1 6-1,-3 5 1,-5 0-1,-5 17 0,-10 7 1,-10-1 0,-3 0 0,-9 2-3,-2-1 3,-22-4-1,-8 0 1,-12-2-2,-8-5-34,-5-5-55,-14-8-103</inkml:trace>
  <inkml:trace contextRef="#ctx0" brushRef="#br0" timeOffset="94660.4069">8996 10885 458,'0'-12'46,"-5"4"-33,2 3 0,-4 1 18,1 4-31,2 0-2,1 0 2,1 8 0,2 6-8,0 5-44,6 4-79,10-4-180</inkml:trace>
  <inkml:trace contextRef="#ctx0" brushRef="#br0" timeOffset="95807.3768">11260 11397 79,'0'-16'104,"0"2"-38,0 2-3,0-4 5,-3 2-22,0-3-10,2-2 14,-4-4-24,-1 0-19,-1-1 23,-5 7-21,-3 5-3,-7 9-6,-7 3-3,-10 11 3,-8 21 0,-7 14 1,5 3-1,4 6 2,12-2-2,15-6 0,10-7-1,8-7-1,8-13 0,22-11 2,15-9 2,10-15-1,8-22-1,1-10-5,-3-5-21,-3-6-8,-4-5 18,-12-4 13,-14-2 3,-15 5 3,-13 1-3,-10 1 0,-21 3 0,-5 4 1,2 6 0,4 13 4,9 14 15,10 12-1,7 10-5,4 0-10,0 26-4,0 21 0,6 18 1,4 8 7,1 2 1,-4-5 1,2-4-3,0-7-5,5-9 0,2-11-1,8-9-1,4-11 1,10-9 0,7-8-1,12-2 2,4-9-2,1-11 0,-3-4-4,-1-1-8,-10-2-16,-6-1 1,-16-1 8,-13 6 15,-10 3 4,-3 3 1,0 5 3,-2 4-1,-3 5 8,5 2 17,0 1-6,0 0-22,0 4 1,10 13-1,5 5 5,-3 5-1,0-1-2,-1 1 0,-1-2-1,0-1-1,-3-5-1,-1-5-29,-3-3-85,-1-11-103</inkml:trace>
  <inkml:trace contextRef="#ctx0" brushRef="#br0" timeOffset="95954.4467">11921 10967 354,'-4'-5'49,"4"5"-9,0 0-37,0 16-1,20 9-2,3 9 2,1 2-2,1 1-117</inkml:trace>
  <inkml:trace contextRef="#ctx0" brushRef="#br0" timeOffset="96303.6053">12125 11230 410,'-3'0'79,"3"0"-53,0 0-23,14 13-1,11 9 6,2 5 5,3 3-3,0 3-6,-5-3-2,0-5-2,-7-4 1,2-7-1,-8-8 0,2-4 1,0-2 1,-1-9 2,-3-16-2,4-6 0,0-10-2,-2-2 1,-2-1-1,0 1 0,-2 8 0,-3 13-1,-2 10 1,-3 10 0,0 2-3,1 7-6,5 14 3,1 6 3,5 2-49,3 1-28,3-3-89</inkml:trace>
  <inkml:trace contextRef="#ctx0" brushRef="#br0" timeOffset="96483.4419">12689 11279 331,'0'-2'100,"-3"2"-35,3 0-46,0 15-16,0 6 12,0 1-3,7 7-8,3-1-3,2 2-1,-4-2 0,-3-2-19,-1-5-99,-4-8-137</inkml:trace>
  <inkml:trace contextRef="#ctx0" brushRef="#br0" timeOffset="96637.4965">12668 10950 422,'-10'-15'58,"4"6"-41,6 9-16,0 0-1,5 13-13,12 15 1,2 13-134</inkml:trace>
  <inkml:trace contextRef="#ctx0" brushRef="#br0" timeOffset="97316.5492">12877 11431 363,'0'0'82,"0"-6"-40,0-5-25,6-2 7,5-3 0,3-5-17,3-5 4,-1-2-1,8-5-10,0 2 3,1-4-3,-2 3 0,-7 0 1,-6 4-1,-10 5 0,0 5-1,-12 13-6,-5 5-13,-6 0 16,3 7 4,9 10 0,10 3-2,1-2-4,22 1 6,23 1 2,13-4-2,11-2 2,0-1-1,0-1 0,-9 5-1,-10-3 0,-15 6 0,-18 0 0,-15 2-1,-2 3 1,-22-3-1,-14-1 1,0-6 3,5-6-3,3-4 0,11-5 10,4 0 1,7-9-4,6-13 0,0-8-7,18-4 0,7-3 0,6 2-1,7 2 1,4 8-1,1 8 0,-3 8-2,-3 6 2,-7 3 1,-8 6-2,-6 15 0,-3 5 2,-6 5 1,-2 3 1,-1 1 0,-2-2 1,-1-3-3,-1 0 0,0-5-3,0-3-69,0-9-224</inkml:trace>
  <inkml:trace contextRef="#ctx0" brushRef="#br0" timeOffset="97810.8499">13563 10981 407,'-26'-21'66,"19"5"-19,7 2-13,0 6-24,0 4-9,0 4-1,0 0 0,3 1-8,11 13 6,1 6-38,6 6-66,-1-2-122</inkml:trace>
  <inkml:trace contextRef="#ctx0" brushRef="#br0" timeOffset="98845.0581">13957 10744 287,'0'-18'35,"0"5"20,0 6-10,0 5 2,12 2-28,4 11-16,8 21 11,1 11 19,-1 6-18,0 9-7,-1 0 1,-4 2 1,-1-4-4,-8-4-4,-4-3-1,-4-9 0,-1-6-1,1-11 0,-2-6 0,0-7 0,0-8 0,0-2-1,0 0 1,0-4 3,0-13-3,0-5-3,0-3 3,6 1-1,13 0 0,5 2 0,10 5 1,8 5-2,4 7 1,2 5-2,3 0 2,-8 14 0,-3 9-1,-5 3 2,-12 2 0,-11 1-2,-12-3 2,0 0-1,-26-2 1,-17-5-1,-4-2-2,-5-7 3,0-6 2,6-4-1,7 0 0,9 0 2,15 0-1,11-8 0,4 0 3,22-4-5,20 0-1,13 2 1,10-2-1,2-1-3,-4-1 2,-5-4-10,-5-4-7,-2-7 13,-8-5 3,-6-7 2,-9-5 1,-8 0 1,-10-6-1,-9-3-1,-1-2-1,0 1-6,-14 7 4,-11 3 3,5 12 1,-3 10-1,6 10 1,9 14 6,1 0 4,-4 16-7,2 19-1,3 18 3,3 7 4,3 2 0,0 4 10,8-3-8,8-5-5,2 1-2,7-6-2,5-6 0,5-4-2,-1-10 0,0-6 1,5-10 0,3-10 1,-2-7-1,6 0 1,-2-12-1,-4-10-1,-6 0-5,-9-9-4,-11 2 1,-8-2-2,-6 4-6,-9 5 1,-16 10-10,-2 7 4,2 5 12,5 2 0,4 18 9,3 5 0,12 1 1,1 4 7,6-3-1,24-2 6,4-4-1,8-6-1,7-2-8,6-11-1,5-2-2,4-1-25,5-22-117</inkml:trace>
  <inkml:trace contextRef="#ctx0" brushRef="#br0" timeOffset="99685.7627">16554 11043 160,'13'-42'155,"1"5"-73,-4 6-20,-1 1 4,-4 7-15,-1 10-27,-1 6-4,-3 7-6,0 0-11,0 13-3,0 24-4,0 14 4,0 15 4,0-3-3,0 3 0,0-7-1,0-8 1,3-10-1,7-13-1,-3-9 1,0-12-2,-1-4-3,-2-3 2,5-3 3,3-14 0,0-5-2,7-6 2,3-3 0,4-2 0,10 1 0,10 2 0,3 8-2,2 7 2,1 7-1,-5 8 1,-10 0-2,-3 20 1,-10 9-1,-7 5 1,-10 3 1,-7 0 0,-4-2 0,-26-3-2,-14-1 2,-3-8-11,-11-5 1,2-6 1,1-8 9,1-4-1,12 0 1,11 0 0,9-7 0,10-2 0,12 0-1,0-1-6,27 0-4,18 0 4,15 2 6,10 0 0,7 3 0,-7 2 0,-7 2 1,-13 1-3,-15 0-27,-12 0-1,-7 0-24,-10 0-41,-2 0-36</inkml:trace>
  <inkml:trace contextRef="#ctx0" brushRef="#br0" timeOffset="100285.3752">17321 11235 132,'6'-20'99,"-2"3"-70,8-1 8,-3 0 26,-3 0-18,3 3-9,-8 3 3,-1 2-15,0 4-7,0 3-5,0 2 6,0 1-7,0 0-7,0 15-3,-1 8-1,-2 4 0,3 1 2,0 0-1,0-6 0,7-2-1,8-4 0,3-6 0,4-7 1,4-3 0,4 0 1,5-6 0,-3-12 0,-2-4-2,-8 0-1,-4 1 1,-11 3 0,-5 9 1,-2 4 0,0 5-1,0 0-3,0 17-3,0 16 6,0 17 0,1 17 2,19 17 3,3 14 7,7 13-7,2 5 1,-3 1-3,3 1-2,-8-9-1,-9-6 0,-12-16 0,-3-23 0,-9-20 0,-19-22-1,-10-19 1,-10-5 3,-7-29 4,-5-14-5,2-9 1,6-11 15,4-9-13,6-5-4,10-7 0,18-2-1,14 5 0,27 4-2,25 4-2,14 4-10,17 9-14,6 8-20,4 9-68,-3 7-172</inkml:trace>
  <inkml:trace contextRef="#ctx0" brushRef="#br0" timeOffset="101019.3762">18815 11049 5,'-7'-28'408,"7"5"-362,19 0-29,18 0-13,14 2 1,4 4-2,-1 6 1,-3 7-3,-11 4-1,-12 0-1,-10 18 1,-10 7-3,-8 5 3,-14 10 0,-17 2 2,-11 1 0,-3-1 0,-1-4-1,10-5-1,5-10 1,11-7-1,13-5 0,7-5-1,0-3-2,21 0 3,16-3 3,8 0 0,9 0-1,2 0-2,-7 0-1,-3 13 1,-1 3 0,-10 7-1,-7 7 0,-13 2 0,-13 4 1,-2-2 0,-18 2 1,-15-5 0,-9-8 25,-10-5 7,0-7-8,-8-7-16,2-1-3,12-3 1,11 0-5,16 0-2,10 0-3,9 0-39,18 2-75,22 3-53</inkml:trace>
  <inkml:trace contextRef="#ctx0" brushRef="#br0" timeOffset="101224.7122">19765 11576 268,'2'19'50,"-2"9"25,0 1-39,0 3-18,0-1-10,-14 2-5,-5-3-2,-5-3-1,-1-3-83,-7-12-168</inkml:trace>
  <inkml:trace contextRef="#ctx0" brushRef="#br0" timeOffset="102189.3747">20790 11572 337,'1'-26'118,"26"-6"-107,21-6 6,-3-2 29,2 1-26,-3 1-14,-1-2 10,-5 3-2,-6 1-9,-11 5-1,-11 5-4,-10 2 3,0 10-3,-20 2-9,-9 9-4,-2 3 6,1 1 7,9 13 3,8 7-3,13 0-5,0 4-2,22 3 7,20-2 2,12 0 1,4 0-2,-3 0 0,-4 0-1,-14 3-2,-12-3-13,-17 1-16,-8 0 9,-15-8 15,-18 0 1,-3-6 6,-4-6 4,4-7 9,5 0-1,11 0-4,10-3-8,10-8-2,0-7 2,24 1-9,16-4-7,10-2 7,5 0-13,9 1 10,3-2 10,0 2 2,-5-2-1,-5 2 1,-16-2 0,-16 4 2,-12 4 12,-11 6 23,-2 3 0,0 4-12,-9 3-9,-10 0-9,-3 5-2,-1 12-4,3 8-1,7 0 0,8 2 0,5 0 1,0-1-1,20-6 2,11-3-2,11-6 0,3-10 1,10-1-1,-3-7-1,-4-17 1,-5-3-6,-18-5 6,-14 1 0,-11-5 2,-11 2-1,-24 1-1,-9 12 0,-8 14-4,-10 7-34,-12 25-139</inkml:trace>
  <inkml:trace contextRef="#ctx0" brushRef="#br0" timeOffset="103847.5251">4909 12542 400,'11'0'4,"-7"11"-4,0 29-2,-2 21 2,-2-19 8,0 0-8,0-5 0,0-7 0,0-8-5,0-10 4,0-6 1,-2-6 4,2 0 13,0 0-8,0-7 0,5-15 22,10-15-31,4-11 2,10-3-1,5-3-1,12 7 0,5 6 0,-2 11-1,2 6 2,-3 10-1,-7 12 1,-2 2 4,-3 19-2,-8 10 0,-3 6 5,-8 5-4,-4 1-1,-5 1 1,1-4-4,-2-4-3,-3-8-54,0-11-74,-1-8-69</inkml:trace>
  <inkml:trace contextRef="#ctx0" brushRef="#br0" timeOffset="104237.2048">5615 12508 367,'0'-3'85,"0"3"-28,0 0-22,0 0-27,0 6-8,4 12 0,0 10 16,4 2-8,3 3-6,3-2 0,2-3-2,3-6-1,0-4 0,2-8 1,3-10 0,4 0-4,2-10-30,3-15 3,-3-3-26,-5-4-3,-7-4 7,-6 4 37,-11 4 16,-1 11 3,0 7 34,0 7 36,0 3-12,0 0-40,0 1-11,0 16-10,2 5 13,5 4 5,1 3-12,5-3-1,1 1-4,2-3 0,2-3-1,4-1 0,2-10-85,-3-8-227</inkml:trace>
  <inkml:trace contextRef="#ctx0" brushRef="#br0" timeOffset="104950.2228">6450 12514 430,'-5'-3'53,"2"1"-21,3 2-7,0 0-25,0 3 0,0 17-1,0 8 1,0 3 5,0 0-3,-1-2-2,-6-6 0,1-5 2,3-8-2,1-3 0,2-4 1,0-3-1,0 0-3,0 0 0,0-10-4,2-5-14,17-12 17,2-4 2,4-2 2,5 4-4,-4 9 1,3 3 3,-5 8 0,-2 6 1,-1 3 3,2 0-2,-1 17 2,-3 2 6,-1 3-5,-4 0-2,-2-2-3,-8-4 2,-2-5-4,-2-7 1,0-2 1,0-2 4,0 0 5,0 0 0,0-5 3,3-12 1,0-7-12,4-8-1,8-1-1,4-1 0,2 3 0,5 7-2,-3 7 2,0 9 0,-2 8 0,3 0-3,-4 13 1,3 12 3,-5 6 7,1 4-1,-4 1-6,1 2 1,3-5-1,-3-2-40,0-9-97,-2-12-236</inkml:trace>
  <inkml:trace contextRef="#ctx0" brushRef="#br0" timeOffset="105454.2429">7248 12112 529,'0'0'41,"0"0"-26,0 0-15,3 6-1,15 22 1,4 11 10,2 11 7,0 8-5,1 4-8,-9 6-4,-3 1 2,-3-1 0,-1-2-2,-2-10 1,1-12-1,-2-18-2,-3-9-3,1-11 2,-4-6-3,0-3 6,3-23 0,3-11 0,2-6 0,5 0 0,5 4 0,4 8-1,5 6 1,4 6 0,4 7-2,4 7 1,-2 5 1,0 0-2,-7 16 0,3 8 1,-5 3 0,-5 1 0,-4 3 1,-10-4 0,-9-1-1,0-4-3,-24 1-2,-16-3 6,-10-5 3,-2-6-3,-4-1 0,4-7 3,8-1-3,10 0-3,7 0-21,12 0-13,12 0-46,3 0-139</inkml:trace>
  <inkml:trace contextRef="#ctx0" brushRef="#br0" timeOffset="106247.3723">8095 12642 145,'9'0'115,"4"0"-113,7 0 0,1-2 39,3-12-2,6-4-6,-2-6 7,-3 2-20,-1-4-9,-10-1-1,-5 0 1,-5 0 0,-4 5-5,-4 3-1,-9 10 0,-9 7-5,-3 2 0,4 11 16,-3 14-15,2 6 7,11 4 5,5 2-3,6 0 0,0 4-2,11-5-2,12-2-5,6-6 0,2-10 0,2-11 0,4-7 1,2 0-1,1-22 3,-4-11-3,3-8 2,-5-1-2,-2-3 0,-10 0-1,-2 5 0,-12 6 0,-8 10-2,0 10-3,-16 14-5,-6 0-10,-1 9 18,5 12 1,8-1 0,10-1-3,0 0 0,19-4 4,15-3 0,10-1 1,6-4 1,-3 0-1,-6 1 0,-9 5-1,-14-1 0,-15 10-2,-3 5 2,-12 4-2,-13 1 2,1 1 0,7-8 1,5-2-1,9-9 2,3-5-1,10-5 0,20-4 0,21-2 8,10-20-4,17-7-5,2-2-66,7-5-182</inkml:trace>
  <inkml:trace contextRef="#ctx0" brushRef="#br0" timeOffset="107103.3719">11244 12871 258,'-3'0'67,"3"0"11,0 0 2,0-5-11,0-9-33,0-5-11,0-5-4,0-1-12,3-6 5,6 4-9,0-2-4,1 5 0,-7 2-1,2 8 0,-5 3 0,0 5 0,0 4 0,0 2-3,0 0-10,-8 16 2,-5 10 10,2 7-1,4 6 0,7-2 1,0-5-1,0-5 2,10-5 0,6-8 0,0-4-2,9-9-1,2-1-1,3-1-3,8-16-4,-2-5-2,9-4 1,-6 1 9,-2-4 2,-2 7 1,0 1 0,1 5-2,-6 7 2,4 7-1,-4 2 0,-3 9 1,-1 16-3,-1 2 3,-9 6 1,-6-3-1,-8 0 0,-2-5 0,-8-3 0,-15-8-3,-9-3-3,-7-8-10,-6-3-48,-1-9-81,-7-20-94</inkml:trace>
  <inkml:trace contextRef="#ctx0" brushRef="#br0" timeOffset="107269.9478">11339 12332 432,'-4'-2'30,"2"2"-30,2 0-3,0 12 3,11 7 0,10 3-3,7 0-86,-3-4-146</inkml:trace>
  <inkml:trace contextRef="#ctx0" brushRef="#br0" timeOffset="108490.0931">13664 13036 199,'2'-14'26,"-2"1"-6,0-1 25,0-1-4,-2-4-9,-6 3 2,-4 1-9,-3-2-4,-5 2-7,-3 3-3,-6 7-4,-5 5-4,1 0-3,-4 19 0,1 6 0,5 4 2,11 6 1,10-2-3,10 0-2,0-1 1,19-9-1,13-7 4,1-10-1,2-6 2,1 0-1,-3-9-2,-5-5 0,-11-3 0,-8 1-1,-8 1 1,-1 0 3,0 2-2,0 3 0,0 3-1,0 3 0,0 1-1,0 3 0,0 0-3,0 0-17,0 0-4,4 0 21,7 5-13,1 1-17,0 0 6,1 1 25,0-4 3,0 0 0,0-3 0,5 0 1,-2 0-1,-1 0 0,0-3 0,-3-2-35,0 0-26,-5 1-1,-4-2-13,-3-3 23,0-1 17,0-7 35,0-5 27,0-6-4,0-11-1,0-13-4,2-10-9,4-6-5,-6 2 0,3-1-3,-3 9 15,0 4 15,0 7 5,-8 10 12,4 8-30,1 8 10,0 8 4,3 6 7,-1 2-3,1 3-2,0 2-6,0 0-22,0 23-3,8 15-2,12 12 25,-4 6-9,5 4 5,2 3-10,2 4 0,5-5-8,-3-1 0,2-7-4,-5-10 0,-1-3 0,1-9-3,-5 0-62,-7-11-137</inkml:trace>
  <inkml:trace contextRef="#ctx0" brushRef="#br0" timeOffset="109307.3739">14330 12947 355,'9'-8'65,"1"-9"-59,7 0 24,1-7 9,4 0-29,2-5-1,1 0 8,-1-2-7,3-1-6,0 3-3,-3 9-1,-2 4 0,-7 11 0,-2 5-2,2 0 0,5 17 1,5 7-1,3 7 2,5 3 1,-5-1-1,1 1 0,-7 1 1,-6-6-1,-8-1 0,-8-3-1,-1 2-1,-22-3 2,-7-2 1,-1-3 0,-5-6-1,3-4-5,8-7 3,7-2-5,9 0-5,8-9-2,1-11-9,21-7 0,16-2 10,17-4 8,2 6-6,5-2 6,-1 2 4,-5 1 1,-5 2 2,-4 2 6,-9 2 11,-6 1 0,-4 7-7,-13 2 0,-7 3 1,-4 0-3,-3-1 7,0 4-7,-12-1-9,-3 5-1,-6 0 0,1 0 6,-2 12-6,2 8 4,6 7 0,2 3-1,12 2-1,0 2 5,18-3-6,15-6 1,10-4 0,8-7-1,7-11 1,2-3-1,-4-8 0,-5-15-1,-11-5 0,-14-3 0,-19-2 1,-7 1 0,-31 3 3,-23 0-4,-7 15-1,-6 7-2,0 7 1,9 13-60,4 11-205</inkml:trace>
  <inkml:trace contextRef="#ctx0" brushRef="#br0" timeOffset="110311.2914">17305 13185 344,'6'-30'66,"-6"7"-35,0 7-20,0 1 13,0-2 4,-11 3-14,-3-3 7,-7 4-6,-7 4-10,-9 9-2,-5 0-3,-10 20 6,-3 11-5,5 8 0,7 2-1,13-1-1,17-1 0,13-7 0,0-8 1,31-9-1,12-13 1,13-2 0,5-17-2,0-16-25,-1-9-11,-5-9-9,-10-8 7,-16-5 5,-12 0 5,-14 0-25,-3 1 7,-14-2 29,-10 2 19,-3 5 8,-2 9 14,0 10 0,6 20 21,7 9 28,8 10-18,6 20-42,2 28-10,0 20 10,12 8 7,8 2-3,2-6-1,6-8-7,-1-8-2,1-8-2,4-6-2,0-11 2,1-9-2,5-13 0,3-9 0,6 0 1,0-14-1,3-13-1,-4-5-2,-6-4-1,-9 0 0,-7 9 3,-7 6 0,-6 9 2,-7 9 8,-3 3 4,4 0-13,2 12 2,6 13-2,3 8 16,4 1-8,3 3-8,2-3-1,-4-4 0,0-7 0,-8-6-2,-4-8-39,-8-7-67,-1-2-96</inkml:trace>
  <inkml:trace contextRef="#ctx0" brushRef="#br0" timeOffset="110486.4128">17957 12801 30,'-9'-32'257,"1"12"-164,8 14-23,0 6-47,0 0-23,10 17-9,8 15 9,3 11-9,6 2-82,-8 2-117</inkml:trace>
  <inkml:trace contextRef="#ctx0" brushRef="#br0" timeOffset="110807.4851">18191 12942 452,'0'-1'59,"0"1"-29,17 0-28,8 13 3,7 13 6,2 6-9,2 2 1,-2 4-2,-3-4 0,-9-4-1,-2-6 0,-6-9 0,-7-9 0,-3-3 0,-2-3 0,1-8 7,2-15-3,2-13-4,5-6 1,-2-5 0,1 0-1,2 7 0,1 9 0,-1 12-1,-2 10-1,-2 9-2,7 0-39,2 20-13,1 5-30,6 2-37,-4-1 15,-1-4-30</inkml:trace>
  <inkml:trace contextRef="#ctx0" brushRef="#br0" timeOffset="110985.9283">18776 13024 28,'18'-20'153,"-8"-1"-64,-2-4-18,-2 6 1,0 0-26,0 4 2,-2 8-12,-2 5-6,-2 2-9,0 0-21,5 21 3,-2 4-3,7 13 11,3 1-9,-1-1-1,5 0-1,-5-4-3,1-8-83,-7-9-141</inkml:trace>
  <inkml:trace contextRef="#ctx0" brushRef="#br0" timeOffset="111169.7763">18908 12601 399,'-4'-35'71,"4"17"-27,0 12-24,4 6-20,15 5-6,3 24 0,8 18-15,-7 10-154</inkml:trace>
  <inkml:trace contextRef="#ctx0" brushRef="#br0" timeOffset="111789.3867">19255 13099 407,'-13'-18'42,"5"-4"2,4-3 0,4-2-26,0-2-14,3-5 6,13 3-5,2-2-5,3 0 0,0 7 0,-8 5-1,-4 8 1,-6 10 0,-2 3-1,-1 0-4,0 17-3,9 9 7,2 6 1,8 3 1,8 2-1,3-2-1,4-1 1,-2-5 0,-6-1 0,-4-4 1,-6-1-2,-10-2 0,-6 0-19,-6-2-2,-23 0 4,-8-7 4,-9-3 8,3-6 6,-2-3 2,9 0 2,12 0 2,12-12 5,12-2-2,2-6-8,28 0-1,15-4 0,5-1-3,8 4-25,5 0-16,0 3-54,-6 1-21,-9 3 39,-10-1 53,-7 0 27,-10-3 57,-8 0 9,-2-2 9,1 2-12,-2 4-15,-1 8-4,3 3-13,-3 3-19,0 0-7,4 18-1,-2 9 8,2 3-2,-4 4-5,-1 1-3,-2-6 1,-2-2-3,0-9 0,-4-5-11,1-3-85,-1-10-166</inkml:trace>
  <inkml:trace contextRef="#ctx0" brushRef="#br0" timeOffset="111970.0201">19898 12673 437,'-11'-22'76,"0"13"-50,11 7-25,0 2-1,4 6-41,12 19-39,-2 4-157</inkml:trace>
  <inkml:trace contextRef="#ctx0" brushRef="#br0" timeOffset="113237.368">20229 12455 170,'-18'-4'51,"8"3"-14,10 1 15,0 0 1,0 0-28,0 3-6,7 12 19,11 9-5,-1 5-14,0 7-8,3 7 3,-8 6-8,0 2-1,-2 1-4,-4-1-1,-1-10 0,-4-6-3,-1-9-3,0-9-11,0-11-3,0-3 10,0-3 10,0 0 2,2-11 4,5-8-5,5-3 0,4-2 4,8 3 2,8 5-4,5 2-3,14 9 0,2 5-1,2 0 0,-1 8 0,-8 13 1,-11 3 0,-15 3-2,-14-1 1,-6 0-3,-17-1-6,-22-1 3,-10-4 5,-12-6 2,8-4 0,0-5 1,5-3 1,17-2 1,11 0 2,11 0-1,9 0 2,10 0-3,24-8-3,13-1 1,15-5-1,-1 0 0,8-3 0,-4-4 0,-3 0 0,-4-5 0,-4-3 1,-7-2-1,-10-5 1,-7-1-1,-3-5 1,-11 0 0,-9 0-1,-7-2 1,0 3 0,-7 2 1,-9 2 0,-3 3 0,6 9 2,4 8 4,3 7 19,4 8-16,2 2-11,0 10-5,0 23 1,0 12 4,0 14 2,2 9 1,8 3 2,4-2 5,7-4-5,3-11 1,4-8-4,3-12 0,7-6-2,2-14 3,8-10-2,2-4 2,7-7-1,-4-15-1,0-6-1,-11-8 0,-8-3-1,-13-4 0,-15 0 1,-6 7-4,0 9-4,-10 13 3,-10 14 2,-1 0 3,0 26 1,2 5-1,12 8 2,7 1 4,0-5-3,23-7-2,16-7 1,9-11-1,15-10 2,4 0-3,4-15-16,-1-10-94,-6-8-219</inkml:trace>
  <inkml:trace contextRef="#ctx0" brushRef="#br0" timeOffset="114535.3663">22814 12509 305,'-15'-29'72,"9"4"-2,6 6 12,0 8-31,0 5-24,0 6-17,2 0-10,5 22-6,2 18 6,2 12 5,-1 13 8,0 3-9,-4-1-4,0-4 3,2-9-3,-5-13 0,0-15-2,-1-10 1,-2-10-5,0-6 1,0 0 5,4-8 2,3-20-2,6-8-2,3-1 0,10-1 2,3 6-1,6 11 0,9 8-1,-1 6 1,5 7-1,4 3 0,-3 18 2,-2 8-1,-8 0 0,-10 0 0,-15-4-2,-13-4-14,-1-3 6,-28-2-5,-17-4 6,-10-1 0,-4-5 9,1-4 1,12-1 1,10-1 0,15 0 1,11 0 3,10 0-2,0 0-3,31 0 0,14 0 1,12-5-1,13-7 0,0-5 0,7-3 0,-5-6 0,-1-6 0,-11 2-2,-12-2-13,-13-1-11,-16 0 9,-13 8 16,-6 5 1,-8 8 4,-13 7-1,-4 5 23,2 3-12,1 18-7,6 5 0,13 6-5,3-1-1,9-1 1,19-5-1,7-8-1,5-5 3,7-10-3,3-2-1,-1-5-9,2-18 0,-4-6 6,-12-7 4,-10-1 2,-13 4-1,-12 6 2,0 5-3,-6 15 6,-6 7-2,0 5 2,3 30-3,3 14-1,6 17 2,0 11 2,6 12 5,12 18 8,-2 9-14,4 7-4,-11-5-1,-6-3 0,-3-9 0,-22-14 0,-14-19 0,-5-25-4,-4-24 3,-4-24 1,-1-16 5,-1-32 0,-3-18-3,8-9 2,6-8 2,18 1 6,14-2-10,8 0-2,34 6 0,23 7 0,22 7 0,19 9 0,12 12 0,1 12-1,-14 6-3,-18 11-11,-25 9-19,-24 5-43,-29 0-96,-11 9-82</inkml:trace>
  <inkml:trace contextRef="#ctx0" brushRef="#br0" timeOffset="115742.001">24449 12373 407,'-38'-17'36,"5"0"-12,26 8 29,7 5-20,0-3-18,4 0 7,25-8-11,17-2-10,9-1 1,11 3-2,0 5 0,-8 8 0,-6 2 0,-15 0 0,-5 15-2,-13 6 1,-13 7 0,-6 3-1,-15 5-4,-22 3 4,-8-1 2,-10-3 1,-2-2-1,1-7 1,4-3-1,8-9 2,13-4-1,12-3 0,9-5-1,10-2 0,0 0-2,26 0 2,10 0 0,14 3 1,4 6-1,-2 6 0,-3 2-1,-5 5-2,-14 2-1,-7 0-5,-12 5 3,-9 4-1,-2-1 1,-4 0-1,-15-1 6,-10-6-6,-10-6 5,-3-5 2,-3-11 3,0-3 2,7 0 7,10-8 4,9-4-7,12 3-8,7 1-1,4 1-23,24 6-63,13 1-113</inkml:trace>
  <inkml:trace contextRef="#ctx0" brushRef="#br0" timeOffset="116058.3745">25028 12850 444,'0'-3'30,"-4"3"-29,4 0 2,0 0-3,0 0-1,0 8 1,4 3 0,-1 1 0,-2-2 0,1-2 0,-2-1-2,3-2 0,1-2-13,6-1-6,4-2-4,0 0 16,0-5 8,-1-6 1,-7 0 3,-6 0 3,0 0 12,-3 1-1,-16 6-17,-5 4 0,-7 0-78</inkml:trace>
  <inkml:trace contextRef="#ctx0" brushRef="#br0" timeOffset="119219.4856">1553 14962 452,'12'-6'66,"-3"0"-56,-9 6-4,0 0 12,0 0-6,0 0-6,0 0 4,0 0-2,0 0-8,0 0 1,0 0-1,0 0 10,0 0 2,-6 0-5,-5 0 0,-5-8 12,-2-5-19,0 0 1,2-7-1,1 1-9,4 3 7,4-4 0,6 5-8,1-2 6,0 8 1,13-1 0,5 6-1,1 4 1,-1 0-3,5 11 3,-1 16 3,0 12 0,-7 7 1,-6 11-1,-6 4 2,-3 2-2,-11 0-3,-12-6 1,-10-5-3,-4-6-6,0-10 8,7-11 1,9-15-2,9-3 3,5-7 1,5-3 0,2-21 0,0-10-25,0-5 6,1 1 12,14 6 3,6 10 3,-3 8 0,-1 7 0,6 7-2,1 0 3,6 11 4,10 12 6,2-3-3,6 0-5,1-5-1,0-7 1,-3-4-2,-1-4-23,-7-8-84,-7-14-85</inkml:trace>
  <inkml:trace contextRef="#ctx0" brushRef="#br0" timeOffset="119481.4177">1880 14780 138,'7'0'346,"7"0"-346,12 0-1,10 3 1,7 11 8,1 5-3,-1 11-3,-1 3 1,-11 13 0,-11 8-2,-20 8-1,-2 6-2,-35 7-14,-22-1-1,-14 4-27,-18-7 3,-13-8-34,1-5-31,-3-10-75</inkml:trace>
  <inkml:trace contextRef="#ctx0" brushRef="#br0" timeOffset="119939.9744">1016 14733 112,'-3'-1'110,"3"1"-54,0 0 3,0 0-2,0 0-24,0 2-19,0 28-11,0 22-3,0 24 36,0 14 17,11-3-34,14-3-6,9-10-1,12-10-9,14-8 2,13-15-5,11-12 0,10-19-49,-8-10-213</inkml:trace>
  <inkml:trace contextRef="#ctx0" brushRef="#br0" timeOffset="138097.5233">11488 10014 205,'-16'0'60,"3"0"-38,3-3-18,9 3 40,1-4-2,0 0-11,0-2-3,0-5 0,0-2-4,0 0-17,0-2 14,0-2-8,7-1-6,3-3-2,7-2-2,5-8-1,4-4-2,4-8 0,3-3 0,-2 3 0,-1 1 0,-3 6 0,-8 10 0,-8 6 0,-7 9 0,-4 6 0,0 5-4,-16 0-4,-10 12 4,-5 13 4,-2 3 0,6 1 1,8-5-1,10 0-1,9-7-5,0-2-4,19-3 10,20-3 1,12-3-1,7-3 0,5 1-1,-4-2-4,-8 3-17,-9 1 5,-12 5 6,-17 1 8,-8 2-3,-5 4 4,-11 3-6,-16-2 8,-9 6 4,-2-8 1,2-1-1,6-4-2,11-4-1,10-6 0,6-2 1,3 0-2,0 0-5,18-10-2,10-10 7,8 0-6,6-7 4,2-2-8,-5 0-10,3-3 16,-8 1 3,-6 4 1,-8 2 0,-8 5 1,-8 5 1,-4 5 0,0 2 6,0 2-2,-6 3 0,-4 1-4,2-1 11,4 3-8,1 0 1,0 0-2,3 0-4,0 20 1,0 4 3,-2 10 0,2-3 1,0 2-1,0-3 0,0-3-4,5-8 2,7-5-1,3-6 0,4-4-1,7-4 2,3 0-1,3-10-1,-1-9-14,-1-6-6,-3 0 5,-8-4 12,-4 0 3,-7 8 0,-4 4 3,-4 6-1,0 7 13,0 4 8,0 0-5,0 0-10,0 2-8,0 15-5,1 7 5,7 1 5,1 1 2,3-2-5,-2-4-2,4-4 1,3-4-1,7-7 0,-2-2 0,2-3-37,2 0-23,-2-11-32,0-5 23,-6-1 24,-4 2 21,-4 1 24,-4 2 21,-3 5 40,-3 4 6,0 3 0,0 0-21,0 0-29,0 0-17,3 13 2,7 8 6,-3 4-2,4 0-2,-1-5-4,-1 4 1,2-9-1,-1-3 1,-5-1-2,2-6 1,-1-4-10,0-1-2,3 0 1,-2-4 9,4-12 1,1-4-1,4-8 2,7 1 0,2-4-1,6 5 0,-1 6 1,0 4 0,-2 10 0,0 4 0,2 2 2,-8 10 1,-3 11-1,-8 6 3,0 2 1,-5 0-3,0-6-2,-1-2 3,-1-8-3,-1-7-1,0-3-2,0-3 2,1 0 0,5-5 2,5-10 0,2-9-1,1-2 0,-1-3 0,0-4-1,1 3 1,-6 6-1,-1 11 0,-1 7-1,-2 6 0,3 0 1,3 13 1,3 10 17,3 8 15,1-2-26,0-3-2,3-6-4,2-8-1,5-5 1,0-7-1,-2 0-31,-1-10-87,-11-7-265</inkml:trace>
  <inkml:trace contextRef="#ctx0" brushRef="#br0" timeOffset="140873.538">3461 14754 427,'0'-10'2,"-3"3"-2,-8 7 0,7 17 15,-1 16-13,1 6 0,2 5 2,2-1 6,0 3-8,0-5-1,0-1 1,-2-10 1,0-2 0,1-9-2,-1-10-1,2-3 0,0-6 2,0 0-2,0 0 0,0 0 5,0-25 22,-2-14-1,1-18-26,1-4 0,0-5 0,0-1-1,0 1-4,8-1 0,3-1-1,0 2 0,-2 8 0,6 7 5,-5 15 0,2 11 1,-3 12 0,2 10 0,2 3-1,3 13-8,10 26 9,2 13 22,5 13 1,-3 9-12,6 1-6,-4 3-3,2 9 0,1 5-2,-4 0 1,-4-8-1,-6-12-2,-2-11-40,-3-10-13,0-9-87,-12-11-119</inkml:trace>
  <inkml:trace contextRef="#ctx0" brushRef="#br0" timeOffset="141084.377">3453 15025 301,'-6'-5'41,"6"-1"-10,3-4-11,24-7-12,17-8-5,11-1-2,7 2-1,8 0 0,2 8-9,8 2-171</inkml:trace>
  <inkml:trace contextRef="#ctx0" brushRef="#br0" timeOffset="142065.3515">4163 15223 186,'-15'4'99,"4"1"-95,9-4-2,2-1 13,0 0 12,0 0 8,0-1 10,0-18-10,6-7-33,6-7 0,6-12-1,-3-5 0,9-5-1,2-2 0,1 6 0,-3 10-2,-6 10-2,-6 12 2,-8 11 2,-4 8 0,0 0-7,0 3-35,-4 13 42,-6 9 8,4-2-3,6-1-5,0 1-3,6-2-10,16-1 13,9-8 11,8 2-11,4-4 5,2-2-4,4 3 0,-7 2 0,-9 6-1,-8 1 0,-10 6-6,-12-1-21,-3 2 10,-8-1 3,-14-4 14,0-5 6,3-5-1,4-5 8,8-6 19,6-1-7,1 0-2,0-4-21,6-15 22,9-8-20,7-8-2,8-7-2,5-3 0,2-6 1,1-1-1,-2 8 0,-4 7 0,-13 14-1,-12 11 1,-7 9 0,0 3-8,-10 7-15,-11 14 23,-6 7 1,2 2 0,10 0-1,6-6-4,9-4 0,0-3-8,19-3 12,13-2 3,11-7 3,5-2-4,2-3 0,3 0-1,-10 7 1,-6 0-2,-13 5-7,-10 7-17,-14 2-8,-5 5 15,-23 2 10,-8-3 6,-3 0 1,1-6 8,-1-5-1,10-6 16,13-2-16,4-3-7,9-3-5,3 0-115</inkml:trace>
  <inkml:trace contextRef="#ctx0" brushRef="#br0" timeOffset="142793.1207">5311 14926 4,'-11'-24'389,"2"6"-347,4 4-22,1-1-8,3 4 5,1 6-5,0 3 10,0 2 5,0 0-16,0 4-11,0 21-5,0 13 5,4 10 13,6 0-10,4-3-3,4-8 1,4-7-1,-1-9 0,0-4 0,0-8 0,-5-6 0,5-3 1,-6 0-1,-2-3-2,-4-10-1,-1-4-3,-1-8-1,-4 0 5,-1-5-2,-2 1-3,0 7 3,0 6-1,0 6 5,0 5 0,1 5 0,1 0-3,4 0-2,3 12-2,4 9 7,8-1 6,-3 1-4,6-8-1,1-1-1,-1 0 1,3-10 1,-2-2-2,-1 0-3,3-1-41,-6-17-28,-2-1-36,-6-3 4,-5-1-27</inkml:trace>
  <inkml:trace contextRef="#ctx0" brushRef="#br0" timeOffset="143489.5724">5813 14933 79,'0'-5'113,"0"3"-54,0 2-23,0 0-28,0 0-5,0 17-3,6 6 46,2 4-33,-2-2-2,1 5-7,-1-8-3,-2-1 2,1-4-3,-4-5 1,1-7-1,-1-1 0,2-4-2,-3 0 2,0 0 0,3-13-3,2-8-12,1-3 12,4 0 1,5-3 0,0 7-1,1 2 2,-1 7 1,2 6 1,-8 5 0,5 0-1,-3 5 5,0 14 5,2 0 5,-3 6-8,2-2-4,-2-4 1,0-5-4,0-4-3,3-7-3,-2-3-28,1 0-6,-5-5 8,2-10 6,3-6 19,-6-4-13,4-7-1,1 2-11,1-2 7,0 7 7,0 8 18,-3 4 19,-2 8 3,1 5 25,-1 0-15,4 1-24,5 16 56,2 3-3,0 2-25,8 4-21,1-2-6,6-6-6,3-1-2,0-8 0,-3-9 0,6 0-1,-4-8-1,-1-13-11,1-1-26,-5-6-31,-7-2 30,-6 1 15,-10 5 17,-5 10 7,-2 0 8,0 8 36,0 2 19,0 4-28,0 0-10,0 0-8,0 2-17,0 12 0,9 5 7,3 1-3,1 6 0,4-3-3,0-3-1,0-4-2,-3-6-59,0-10-131</inkml:trace>
  <inkml:trace contextRef="#ctx0" brushRef="#br0" timeOffset="143685.2076">6684 14475 370,'-13'-3'16,"10"3"-16,3 0-10,0 15-82,3 7-112</inkml:trace>
  <inkml:trace contextRef="#ctx0" brushRef="#br0" timeOffset="144600.0972">7063 14950 47,'-2'-14'204,"-4"4"-183,3 6 18,-1 1 25,4 3-5,0 0-34,0 0-8,0 0-17,0 0-2,0 3-6,0 14 8,0 5 4,7 0-4,1-2 0,4-3 0,-5 0 0,1-7-1,-4-6 0,0-1-3,-4-3-10,2 0 7,1 0 1,2-3 6,5-16 2,0-8-1,7 1-1,0 0 0,2 6 0,3 5-1,-2 6 1,-1 7 0,-2 2-1,-1 0 1,3 11 0,-1 4 2,4 7 1,2-4-1,0-3 0,0-3-1,-1-12 0,2 0 0,-2 0 2,3-21 1,-2-2-2,-1-5 2,0-4-1,-7 5-2,-2-1 0,-10 3 0,-4 9 3,0 4-2,-1 4 6,-7 6 0,5 2-2,-4 0-2,3 19 5,-4 13-6,5 14-1,3 15 3,0 8 12,6 14 7,18 9-2,9 7-6,9 2-2,1 6-12,-1-7-2,-1-11 0,-10-10 0,-11-15-1,-8-16 0,-12-9-6,0-9 2,-21-8 1,-10-7 2,-17-7 2,-6-8 0,-13-2 3,-6-23-3,7-13 0,4-13 0,14-7-1,18-4-2,18-4 0,12 2-2,14-1-17,23-2-6,15-1-24,20 7-49,7 3-91</inkml:trace>
  <inkml:trace contextRef="#ctx0" brushRef="#br0" timeOffset="146017.6232">9485 15248 347,'2'0'56,"5"-3"-46,5-15 9,2-8 24,0-3-32,0-6-1,-2-7 2,3-9-2,-5-7-5,-4-5-2,-2 1 2,-4-2 4,0 4-5,-8-2-4,-11 2 1,-4 2-1,-4 4-1,-4 14 0,4 7 0,3 17-4,9 10 1,9 6 2,4 29 2,2 24 0,0 19 0,16 13 0,12 9 7,8 8-3,5-3 5,1-7-7,7-17-1,-2-18-1,3-19-1,7-15 1,-6-17 1,6-6-1,-7-20-4,-2-21-21,-3-15-4,-8-19 0,-12-13 18,-4-7 11,-9-5 1,-9 6 0,-3 6 0,-1 15 4,-13 18 0,1 23 25,5 13-11,5 13 7,0 6-8,2 14-18,1 23 0,0 21 0,0 10 6,10 6-1,5 1 0,3-2-3,3-5-2,-4-4 3,2-7-3,-4-14-3,1-8 3,-7-14-1,-4-11 0,3-7-3,-5-3 0,3-3 1,-1-22-3,3-10 0,0-10-3,-2 0 4,2 4-10,0 14 7,3 11 8,1 9 0,4 7-1,4 0 0,7 15 1,4 7 1,8 7 3,3 1-3,7-1 1,0-8-2,3-9 2,-1-8-2,-3-4 2,-2-5-2,-3-16 1,-5-9 0,-9-2-1,-9-2 1,-13 2 1,-7 4-2,-1 1-2,-20 7-12,1 6-1,-3 11-3,0 3 9,1 1 2,1 18 7,4-2 0,10 4 0,6-1-2,1 0-5,0-6 7,10 2 0,3-5 0,1-5-3,1-5-14,-2-1-19,1 0 13,-2 0-8,-3-2 8,-1-1 15,0 3 8,2 0 0,2 3 1,2 13 5,5 6 30,4 2-13,2-2 1,5-4-19,4-5 1,1-1-5,-3-12 1,2 0-1,-6 0-1,-1-14-5,-4-8-36,-2-7-2,-4-7 4,-3-9 16,-2-2-12,-2-4 12,-8-6-6,-2-2-63</inkml:trace>
  <inkml:trace contextRef="#ctx0" brushRef="#br0" timeOffset="146245.9353">11241 14225 170,'-6'-16'125,"3"7"-17,2 9-61,1 0-32,0 5-15,0 22 0,4 13 36,11 9 2,-1 9-20,2 4 3,1 4-5,-5 3-8,2-3-2,-2-3-3,-3-10-3,4-2 0,-1-7 1,-1-10-1,2-5-3,-4-9-41,-3-6-45,3-5-82</inkml:trace>
  <inkml:trace contextRef="#ctx0" brushRef="#br0" timeOffset="146451.2035">11405 14570 363,'24'-15'42,"10"3"-31,11 3-9,-2 0 1,1 6-3,-3 1-1,-7 2-23,-8 0-118</inkml:trace>
  <inkml:trace contextRef="#ctx0" brushRef="#br0" timeOffset="146850.3476">8818 14988 64,'-10'0'156,"10"-5"-63,0-5-7,0-4-30,12-2-31,12-1-17,15-1 7,11-2-5,2 4-5,11-3-3,0 5-2,4 1 0,8-1-7,5 4-70,0-1-101</inkml:trace>
  <inkml:trace contextRef="#ctx0" brushRef="#br0" timeOffset="150128.3045">13440 14797 141,'10'-23'73,"-7"3"-17,1 6-8,-2 6 9,-2 1-24,0 1-11,1 0 7,-1 1-5,0 2-16,0 2-1,0 1 2,0 0 0,0 0 0,-4 4-8,-17 17 8,-12 8 0,-6 13-5,1 1 1,-1 1-5,7 2 0,12-6 0,8-8-1,12-6-1,0-8 0,30-8 2,23-8 0,14-2 0,24-12 4,6-17-4,3-5-7,6-2-20,-10-2-12,-8 3-2,-14 5-3,-20 2-2,-17 6 16,-14 3 30,-13-1 1,-10 6 13,0-1 38,-13-1-7,-4 2-20,1 3-7,-2 5-3,6-1 4,3 4-10,4 2-3,1 1 3,4 0-3,0 0-5,0 0-1,0 0-1,0 0-2,0 0 0,0 0 3,0 0 0,-1 5 4,-2 6-2,-3-2-1,-3 3 2,4 5 0,-4 1 2,5 2-4,1 4 1,3-2-1,0 3 0,0-1-1,0-3 0,9-3-1,7 1-1,0-9 1,7-3 1,1-7 3,4 0-2,0-5 1,0-10-1,-2-2-1,-6 3-2,-4-1-3,-12 2-3,-4 0 2,0-2 4,-19 0-6,-5 4-1,-6-2 7,2 0-8,-2 5 10,6 2 0,9 3 2,8 0-2,7 3 0,0 0-6,13-3-2,18 2 8,14-5 4,12-1-4,12-4 1,-1 3 0,4-2 0,-10 9-1,-5 1 0,-15 0 0,-14 1-1,-10 13 1,-13 7-1,-5 2 0,0 6 1,-12-2 0,-3 0-2,-1-6 2,3-5-2,0-6 4,6-4-5,4-6 3,3 0-2,0-5-9,11-13-24,12-7 18,7-2 13,7 0 4,5 1-2,-2 6 1,2 5 1,1 3-1,-9 7 1,-5 5 10,-5 0-3,-8 10-2,-3 9 4,-4 4 6,-1 5-6,2 3-6,-1-1-2,-1-3-1,2 2-38,-2-5-99</inkml:trace>
  <inkml:trace contextRef="#ctx0" brushRef="#br0" timeOffset="150637.3627">15519 14741 397,'-14'-21'60,"0"3"-39,9 5-18,-4 3 4,1 2-7,-4 5 0,-5 3-5,-6 3 5,-5 17 2,-8 7 1,0 4-1,-1 3 1,9-1 4,8 4-7,13-4 0,7-3 0,0-5 2,22-5-2,9-12 0,8-8 1,2 0-1,2-13-3,0-13-35,2-3-13,-9-3-3,-1-5-2,-9-2 12,-13-5 34,-6-4 10,-7-5 2,0 3 3,-16-5 6,-9 5 8,-3-2-12,-1 7-7,4 7 3,1 8-5,8 12 4,7 9-2,6 7 3,3 2-6,0 0 0,0 3-7,3 11 4,7 0-20,-4 3-39,3 0-82</inkml:trace>
  <inkml:trace contextRef="#ctx0" brushRef="#br0" timeOffset="152393.3468">15479 14466 60,'-11'-7'39,"9"6"-34,2-2 9,0-4 20,0 0-4,0-3-9,0-1 3,0-1-3,0-5 0,0 5 34,0-3-6,0 1-4,0 2-7,0 1-8,0 4 4,0 1-19,0 2-6,0 4 0,0-2-5,0 2-2,0 0 3,2 0-4,4 0-1,6 16 0,3 10 0,7 12 21,5 7-13,-4 5-4,2 1 2,3-2-4,2-4-2,0-2 1,3-9-1,-3-6 0,-2-7 0,-3-5-1,-5 0-9,-6-5-33,-2 0-43,-4-2-31,-4 0-12,-2-5-40</inkml:trace>
  <inkml:trace contextRef="#ctx0" brushRef="#br0" timeOffset="152627.0075">15878 14763 118,'5'-22'94,"4"0"-39,1 1-9,0 2 2,1 4-17,-4 3-12,0 5 7,-3 5-5,-4 2-4,1 0-6,2 2-4,2 17 4,2 6 35,1 6-21,2 0-14,-2 5-3,1-4-4,-1-1-2,0-6-2,-3 1 0,3-9 0,-1-2-9,-2-9-52,-2-4-48,0-2-89</inkml:trace>
  <inkml:trace contextRef="#ctx0" brushRef="#br0" timeOffset="152835.1113">16012 14444 290,'-6'-8'107,"2"6"-107,4 2-4,0 3-25,4 19-2,7 4-139</inkml:trace>
  <inkml:trace contextRef="#ctx0" brushRef="#br0" timeOffset="153172.9362">16249 14226 50,'17'-34'101,"-2"8"-42,-3 9 22,-8 7 14,-1 5-32,3 5-25,-3 0-26,5 25-4,1 17 44,2 17-17,0 11-16,0 1-5,2 4-7,-3-1-5,7-6-1,-2-4-1,1-12 0,1-9 0,0-15-17,-8-9-39,-3-9-25,-4-10-19,-2 0-11,0-13 29</inkml:trace>
  <inkml:trace contextRef="#ctx0" brushRef="#br0" timeOffset="153457.3397">16461 14743 33,'-4'-26'139,"-2"0"-56,6 7-3,0 2-12,13-1-14,13 4-25,3-1-15,9-1 1,2 0-4,2 1-4,6-1-6,1 0 0,-6 1-1,-3 4 0,-10 3 0,-13 3 0,-8 2 0,-6 2-1,-3 0 1,0-1 1,0 2 1,0 3 1,2 17 0,4 11 25,0 4-12,2 5-9,-2 2-2,3 3-3,1-4-1,1-1-1,-1-8 0,4-3-1,-8-6-36,5-7-75,-5-9-151</inkml:trace>
  <inkml:trace contextRef="#ctx0" brushRef="#br0" timeOffset="153668.307">17004 14318 60,'-15'-26'399,"5"18"-391,8 7-8,2 1-1,0 7-19,12 19-33,8 8-23,3 7-38</inkml:trace>
  <inkml:trace contextRef="#ctx0" brushRef="#br0" timeOffset="154245.1327">17242 14576 211,'5'-15'130,"-5"2"-67,0 4-11,0 3 22,0 5-33,0 1-33,-5 0 1,-6 21 1,-6 10-8,1 11-1,4 3 2,5-3 0,7-5-3,0-7 0,6-10-1,16-5 1,10-9 0,9-6 0,6-5 2,0-16-1,-3-4-1,-7-1-10,-15 1-11,-16 1-2,-6-1 6,-14 2-13,-26 4 7,-11 4 15,-2 6 6,4 4 2,10 2 14,16 3 0,13 0 11,10-1-2,5-5-17,34-4-4,18-1 7,14-2-4,12 3-2,-2 5-1,-2 5 0,-1 0 1,-17 3-3,-11 16 0,-20 6 0,-15 6-3,-14 6 3,-1-1 0,-14-2 0,-7-8 5,2-7-5,4-6 0,7-8 1,5-5 2,3 0 2,0-17-5,3-8 1,16-9-2,4-4 1,7-2-2,-2 10 1,5 5 0,2 8 1,-2 10 0,2 6 2,-7 1 8,0 8-1,-1 17-6,-4 8 1,-3 4-2,-3 4-2,-5 0 0,-5 0-54,-5-6-164</inkml:trace>
  <inkml:trace contextRef="#ctx0" brushRef="#br0" timeOffset="155596.2046">19234 15004 175,'0'0'54,"0"0"-49,0 0 12,5 0 34,6 0 8,0-4-1,3-17 0,5-3-24,3-8-17,2-4-6,-6 2-4,-2 0 1,-8 3-5,-4 0 2,-4 3-3,0 4-1,0 8-1,-10 9 0,0 7-3,-2 0-1,1 16 4,-2 11 8,7 5-8,6 6-4,0 1 4,17-1 0,8-3 0,5-6 2,5-9-4,4-7 2,1-10-7,-4-3-13,1-10-4,-7-14 14,0-6 8,-8-6 2,-1-4 0,0-4 1,-1-5 1,6 1 1,4 7 2,-3 11 2,0 11 1,-2 11-7,0 8 1,1 3-2,-1 21 1,1 10 1,-3 8 3,-2 2-2,-7-1 0,-5-4-2,-9 1-1,0-3-1,-23-3-2,-18-5-11,-13-7-7,-9-13-23,-5-9-47,-1 0-22,2-24-57</inkml:trace>
  <inkml:trace contextRef="#ctx0" brushRef="#br0" timeOffset="155925.9873">19328 14337 247,'0'-13'191,"0"10"-171,0 2-11,0 1 5,-3 0-11,2 10-3,-4 12 1,2 3 1,0 2-2,0-1 1,2-1 0,1-5-1,0-3-1,0-4-1,12-6 2,7-2-3,2-5-2,3 0-6,-3-5-1,-3-10 10,-7-9 2,-8-5 3,-3-1 3,-10-2 18,-14 7-10,-9 6-9,-7 14-5,3 5-2,6 24-9,10 17-69,5 12-183</inkml:trace>
  <inkml:trace contextRef="#ctx0" brushRef="#br0" timeOffset="157529.6191">22011 15025 326,'0'0'46,"0"0"-16,0-8 26,0-14 2,11-12-52,3-11 0,5-9 4,-1-8 5,-2 1-7,2-10 2,-6-5 13,1-7-17,-4 2-2,-6-3-2,-3 0-1,0 7-1,-13 14 0,-7 12-1,1 19 1,1 16-1,2 16 0,-2 9 1,-2 32 0,-2 25-3,9 19 3,4 14 1,7 0 2,2 3-2,0-6-1,17-10 0,2-10 0,4-15 0,2-16 0,0-12 0,-1-14-1,4-15 1,4-4 0,2-17 0,2-17-5,0-10 0,3-9 4,-1-9 1,-1-6 0,-6 5 0,-3 12 0,-8 13 1,-9 18-1,-5 8 0,-5 8 0,-1 4 0,4 0-1,0 10-7,5 10 8,1 6 0,1-3 0,4 3 0,0-3-1,4 1-19,2-2-1,-3 2-3,-4 0 5,-6-4 1,-8 2 1,-1 2 7,-20 3 8,-4-2 2,2 2 0,5-6 5,11-2 13,5 0-16,2-5 2,11-2-2,21-7 2,16-5 2,10-4-1,6-18-1,2-8-3,-3-3-1,-5-6 0,-8 0 0,-6-2-1,-13-2-17,-10-1 7,-15 10 10,-6 2 1,0 10 6,-8 9 11,-2 5 0,6 8 7,-1 0-13,4 12-11,1 12 0,0 7 4,0 2 2,11 0-4,6-2-2,2-4 0,1-4 0,-1-8 0,0-5 0,-2-5 0,-2-5 0,0 0-2,3-16-1,-2-4 2,2-9-5,-1 0-8,-1-2 13,-4 8 1,0 6 0,-8 7 0,-1 7 2,-3 3 3,3 0-5,0 17 2,5 8-1,6 9 16,2-3-10,3-1-4,5-8-1,4-5 0,2-5-2,6-9 1,-2-3 2,3-9-2,5-14 3,-5-9-4,-2-8 0,0-5 1,-5-1-1,-11 0 1,-14 6-1,-5 10-1,0 9-11,-9 9 3,-12 12 3,-6 0 6,1 24 0,0 5 3,6 12 0,9 4 2,11 2 4,0 1 1,24-4-6,15-10-1,14-5 0,8-12 0,17-12 2,4-5-4,5-8-1,-10-21-20,-11-6-46,-16-7 10,-17-4-21,-18 2-41,-15 4-5</inkml:trace>
  <inkml:trace contextRef="#ctx0" brushRef="#br0" timeOffset="157974.0647">21457 14428 241,'-15'-6'86,"0"2"16,7 0-33,2 1-14,6 3-14,0 0-26,17-1-10,32 1-2,18 0 1,15 0-4,12-2-1,5-1-11,5-6-85,-7-8-248</inkml:trace>
  <inkml:trace contextRef="#ctx0" brushRef="#br0" timeOffset="159179.3513">3617 16489 261,'2'14'20,"-1"-6"-13,2-8-7,8-11 28,17-24-10,2-1-6,1-6-4,1-4 1,-2-2-2,-1-4 3,-8 2 6,-7-3 5,-14 9-11,0 4-6,-14 15 12,-13 8 4,2 11 6,0 6-11,8 0-6,1 20 3,5 19-6,7 22-4,4 15 13,0 10-5,21 4 15,10 8-10,9 4 3,5 2-9,6 5-4,-6-2-1,4 2-4,-10-3 0,-8-4-2,-1-15 2,-11-12-6,-7-18-19,-12-13-26,0-10-39,-12-10-93</inkml:trace>
  <inkml:trace contextRef="#ctx0" brushRef="#br0" timeOffset="159878.3248">3529 17067 287,'8'-11'14,"19"-11"-12,16-6-2,8-5 0,11-10 1,7 1 0,7-5 0,-9 4-1,-7 3-23,-21 11-25,-14 6 11,-16 9 33,-9 5 4,0 5 29,-3 4 31,-11 0-18,-2 0 4,0 0 1,7 0-12,3 1-25,4 9-10,2-3 0,0 6 0,8 1 3,10 0 6,3-1-4,5-1-2,4-4-2,-2-5 1,1-3 0,-2 0 0,0 0 1,-7-5-3,-6-2-7,-5-2 1,-9 1 2,0-1 4,0-6 2,-9 0-2,-3-4 1,3 2 0,6 5-1,3-2 0,0-1 5,18 3 0,16 1-4,8 0 3,7 2-2,9 6-1,-1 3 0,9 0 0,-8 12 0,-3 10-1,-6 7 0,-15 1 0,-11 4-1,-11-6-3,-12 0-13,0-6 3,-13-8 11,-7-8 3,-6-6 7,1 0 22,-1-12-6,4-16-1,6-10-8,7-12-3,9-1 6,6-4-15,21 1-2,8 6-3,3 7-16,4 10-39,-5 9-52,-7 11-173</inkml:trace>
  <inkml:trace contextRef="#ctx0" brushRef="#br0" timeOffset="161363.473">6972 16617 181,'-14'-24'287,"1"12"-241,13 2-21,0 4-14,0 2-6,9 0-3,6 4-2,12 4-1,-2 11 1,2 10 2,3 3-1,-5 6 2,-4 5 0,-3-5-2,-8 1-1,-5-5 1,0-6-1,-5-5 1,0-8-1,0-5 0,0-6 0,0 0 4,0 0 2,0-6 0,0-16-5,0-9-1,0-9 0,7-3 0,9-3 0,11 4 0,6 4-1,4 6 1,5 2-1,1 10 1,-4 4 1,-3 12 0,-8 4 2,-2 0 0,-3 17-3,0 12 0,-6 8 4,0 4-1,1 2-2,-2 1-1,4-3-1,0-2-27,2-8-61,0-11-97</inkml:trace>
  <inkml:trace contextRef="#ctx0" brushRef="#br0" timeOffset="161595.9544">7864 16615 201,'0'0'244,"0"0"-243,1 0-1,20 0 9,14-3 26,14-8-18,7-4-9,7-5-3,-6-1-4,-5 1-1,-15 3-1,-12 9-27,-14 5-48,-6 3-85,-5 9-71</inkml:trace>
  <inkml:trace contextRef="#ctx0" brushRef="#br0" timeOffset="161817.2487">8020 16758 303,'-1'2'47,"1"-2"4,0 0 18,9 0-21,22 0-30,11-7-5,6-3-9,5 0-4,-6-2-1,-4 4-50,-3 1-82</inkml:trace>
  <inkml:trace contextRef="#ctx0" brushRef="#br0" timeOffset="162743.8515">8922 15981 250,'0'-30'82,"0"4"-12,0 9-35,1 5 12,1 4-17,2 8-3,-3 0-2,2 9-17,2 22-7,5 22 25,2 19 2,-1 11-11,-1 6-6,3-3-3,-2-3-7,-1-4-1,4-7 0,-2-9 0,1-10-2,1-10-6,0-14-33,0-10-34,2-8-42,-2-11-90</inkml:trace>
  <inkml:trace contextRef="#ctx0" brushRef="#br0" timeOffset="163162.3595">9311 16320 311,'21'-37'72,"-5"6"3,3 8-26,-6 7-13,-8 9-12,-5 6-7,0 1 3,0 0-13,-5 18-6,-18 15-1,-7 9 4,-8 9-1,-1-5-1,-3-2-1,0-4-1,6-11 0,11-7 0,8-12 1,10-5-1,7-3 0,0-2-2,0 0-8,0 0 6,12 0 4,7-3 0,-1-1 0,6 4 1,6 0-2,7 0 2,6 17-1,7 7 2,3-2 0,-3 1 0,2-1-1,-1-5 0,-7-5-1,-5-2 0,-5-7 0,-11-3 1,-5 0-1,-5-8-3,-7-6-16,-3-6-43,-3-5-55,0-3-149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0-01-17T06:14:40.0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1496 1939 306,'-13'-8'134,"-2"-1"-71,7 1-28,7 7-2,1 0-6,0 1-12,0 0 3,0 0-4,0-3 1,15-5-3,15-4-7,7-2-4,11 1 0,-2 3-1,5 5 0,-1 3 0,-3 2-1,-7 3 1,-7 13-3,-12 4 1,-5 4-3,-13 5 0,-3 5-8,-21 2-7,-16 5 10,-11 0 4,-6-4 1,-2-4 5,-4-4 0,11-7 1,10-7 0,11-8-1,16-4 4,9-1-2,3-2-2,0 0 0,24 0 2,14-3 2,17-7 0,7 3-4,-1 3 0,-6 4 0,-7 0 0,-5 14-2,-7 5 2,-9 9-1,-5 6-1,-16 2-1,-6 0-3,0 4 0,-25 1-3,-11 1 8,-13-3 1,-14-10 1,-4-3 3,0-14 0,6 0 4,7 1-4,15-12 0,10 2-3,18-3-1,6 0-2,5-3-43,16-15-100,22-1-264</inkml:trace>
  <inkml:trace contextRef="#ctx0" brushRef="#br0" timeOffset="398.2074">2366 1927 423,'7'-10'77,"0"-1"-8,6 3-36,4 5-16,7 3-4,12 0-4,9 15 2,16 17 3,2 11-7,-6 18-4,-10 12-3,-20 10 0,-16 3-4,-11 3-20,-38 5-7,-32-6-6,-18-7-13,-21-15-22,-17-13-27,-13-6-22,-14-6-3</inkml:trace>
  <inkml:trace contextRef="#ctx0" brushRef="#br0" timeOffset="990.336">1182 1654 379,'22'-28'53,"3"3"-2,-1 5-17,-9 9 10,-3 8-19,-9 0-4,-3 3-7,0 0 1,0 5-10,-9 30-4,-25 27 0,-14 27 7,-19 23 6,3 5-10,4 1-2,15-5 0,20-4 0,18-7-2,11-3 0,32-10 0,24-4 0,20-13 0,26-7-20,22-21-101,-1-24-330</inkml:trace>
  <inkml:trace contextRef="#ctx0" brushRef="#br0" timeOffset="2378.0189">4163 2208 421,'-4'-21'27,"-2"-3"26,3 9-13,1 5-13,2 10-21,0 0-6,0 26-10,5 18 10,9 16 11,0 13 9,1 0-15,-6 9-4,-4-2 0,-4-5-1,-1-5 0,0-9-1,-4-10-44,-9-13-33,3-14-41,-2-17-70</inkml:trace>
  <inkml:trace contextRef="#ctx0" brushRef="#br0" timeOffset="2708.0107">4150 2142 308,'0'-70'32,"0"4"48,-5 8-34,-1 5-1,-1 0-11,-2 3 1,2 1-11,2 1-7,5-1-8,0-1-5,0 7-2,19 8-1,7 6-1,12 12-3,18 0 2,14 10-1,2 7 2,-4 8-2,-5 23 0,-14 3-1,-19 9 1,-18 3 1,-12 0-3,-14 7-2,-25 1 4,-16 1 2,-3-6 0,5-3 1,3-5-2,12-5-13,16 1-32,12 3-36,10-3-61</inkml:trace>
  <inkml:trace contextRef="#ctx0" brushRef="#br0" timeOffset="3264.0871">4624 2772 297,'0'-8'67,"0"-14"-2,2-8-38,18-11-8,15-16-13,2-3 4,4-5-1,3-3-7,-4 11 1,-11 7-1,-11 12-2,-11 11-4,-7 13 4,0 9-4,-7 5 0,-14 4 1,-9 14 3,-9 8 0,4 1 0,12-1 0,8-1-1,11-1-7,4-1 8,7 0 5,20 3-1,12 1-1,7 0-1,-4-3-1,-1 0 0,-8 0-1,-9 1-4,-16-1-5,-5 7 3,-3-4 3,-11 0 1,-8-1 2,-2-5 1,6-6 2,6-3 1,8-4-4,1 1-4,0 1 4,17-8 2,15-1 4,8-1-1,9-7-5,9-8-30,-4-2-65,6-3-84</inkml:trace>
  <inkml:trace contextRef="#ctx0" brushRef="#br0" timeOffset="3660.0085">5421 2554 202,'-21'-10'227,"0"1"-202,0 6 10,9 3-3,2 0-10,1 15-15,3 3 2,6 4-1,0-2-4,0 7-1,4-1 0,10-4-2,5-3 1,3-4-2,1-4-3,5-8-5,5-3-10,-3 0-16,1 0-9,-8-14 3,-12-5-16,-8-4 17,-3-7 24,-10 3 15,-18-3 2,-8-3 19,-3 2 3,2 6 1,7 2 4,3 9 8,8 4-4,8 2-15,5 8-5,6-2-13,0 0 4,0 2-8,14 0 2,11 0-2,14 2 4,5-2 0,3 4-57,-3 2-31,-5-2-34,-8 8-60</inkml:trace>
  <inkml:trace contextRef="#ctx0" brushRef="#br0" timeOffset="3976.7552">5674 2489 150,'0'-1'185,"0"-1"-101,2 0-49,2 2-3,-1 0-23,5 0-2,7 19-2,4 6-2,8 6 2,0 8-3,-4 0-1,-2-3-1,-1-2 2,-1-8-1,1-4-1,-4-8 0,-1-7 0,-2-7-1,-2 0-22,-1-2 22,5-22 1,-1-5 2,-1-12-1,-1-5 0,3 0 1,-2 2 1,2 6 1,0 11 1,-6 10-3,1 7-2,-4 9 0,0 1-6,-2 1-42,3 18-53,2 5-59</inkml:trace>
  <inkml:trace contextRef="#ctx0" brushRef="#br0" timeOffset="4170.9977">6275 2554 385,'0'0'83,"0"0"-30,2 0-34,-2 0-14,3 13-5,4 7 0,-2 5 4,2 3-3,1 2 0,-1-3 0,0 0-1,-5-4-18,0-1-141</inkml:trace>
  <inkml:trace contextRef="#ctx0" brushRef="#br0" timeOffset="4358.933">6301 2227 427,'-6'-19'64,"0"13"-4,6 3-35,0 3-14,0 0-11,13 16-13,8 7 3,-3 10-36,9 1-79,-3-3-257</inkml:trace>
  <inkml:trace contextRef="#ctx0" brushRef="#br0" timeOffset="5271.9724">6502 2513 417,'6'0'57,"0"0"-17,2 0-33,3 17-3,-2 4-3,2 9 7,-8 3-4,4 4-2,-7-6-2,0-3 0,0-8 0,-3-4-6,-6-5-21,0-6-11,2-5 6,1 0 27,0-13-4,3-9-9,3-8-3,0-4 18,21-2-9,6 6 2,1 4 10,2 4 4,0 10 17,-2 6-2,-1 2 8,-3 4 0,-5 4-1,-5 10-12,2 9 0,-5-1 8,0 2-3,0 5-3,1-7-11,1 1-5,1-4 1,3-7 0,6-5-1,-2-7 2,12 0 1,2-14 0,-2-9-3,1-6-6,4-8-1,-7 2 3,-6-5-1,-5 1 2,-13 5-3,-5 11-6,-2 10-4,0 11 13,-18 2 3,-7 0 8,0 11-8,0 8-1,4 9-1,6-1 2,4 2-1,8-1 2,3-1 1,0 1-1,13-2 0,5-1 3,0 0-3,-3 0 2,-3 7-1,-3 10 0,-3 6-2,-5 16 1,-1 7 1,0 13-1,0 6 1,0 3-2,-4-5 1,1-5-1,1-10 0,-5-5 0,5-4-1,-6-8 1,1-9-2,0-11 2,-1-10-1,-2-9 1,2-7-1,-2-3-13,-2-7-14,-3 0 3,-10 0 21,-5-7-5,-6-9 2,0-7 7,-1-8 0,-3-5 11,4-6 10,2-9 1,2-2-2,13-2-5,10-1-3,9 2 0,4 1 4,26-2-8,14-1-8,17 5-3,7-2-5,7 2-29,2 0-60,3 3-102</inkml:trace>
  <inkml:trace contextRef="#ctx0" brushRef="#br0" timeOffset="6149.9981">8812 2759 348,'0'-21'19,"0"-3"23,3-6-15,21-13 1,1 7-25,16-7 0,-1-1 5,3-2 6,1-6 9,-2 4-17,-4 3-4,-10 1 8,-3-2 2,-6-2-11,-7 4-1,-6-3 2,-6 6 0,0 7 0,-6 3 7,-6 12 1,4 9 2,2 6-10,6 4 9,-4 7-11,-2 32-1,-1 32-5,-4 24 6,9 39 5,2 14 1,0 20-1,0 21-4,2 1 1,-2 6-2,3-11 0,-3-10 0,0-27-1,0-24-12,0-26-55,-6-24-27,-13-27-94</inkml:trace>
  <inkml:trace contextRef="#ctx0" brushRef="#br0" timeOffset="6361.1805">8842 3138 62,'0'-21'382,"17"2"-369,29-9-10,18-4-3,16 0-3,-3 1-28,8 2-22,-10 0 8,2 4-8,-14 1-37,-8 3-51</inkml:trace>
  <inkml:trace contextRef="#ctx0" brushRef="#br0" timeOffset="6817.3466">9548 2784 23,'0'-8'130,"-5"1"-21,-14 4-40,-5-1-25,2 4-9,-1 0-10,4 0-20,9 7-5,1 8 0,9 4 1,0 3 6,4 3-3,14-5-3,7 1 2,4-10-3,-1-5-30,-1-5-16,-3-1-19,-5 0 6,-4-15 10,-6-5 47,-6 1 2,-3-6 26,0 1 20,-6 2-6,-5 0-12,4 2 10,3 7-10,4 2-5,0 2 16,25 1-14,11 1-23,13 4-1,11 3-1,1 0 1,0 14-1,-6 11 0,-10 8 0,-11 6 0,-11 1-1,-14-1-20,-9-6-16,0-13 13,-20-9 6,-4-8 6,-4-3 12,4-11 36,3-18 13,9-10-33,12-5 2,2-2 0,28-3-11,19 8-7,15 5-29,8 3-19,7 12-56,-11 4-69</inkml:trace>
  <inkml:trace contextRef="#ctx0" brushRef="#br0" timeOffset="7612.8859">12118 2413 377,'-12'-11'35,"3"-4"37,6 11-31,3 4-13,0 0-20,0 0-8,11 9-3,6 12 3,5 5 1,0 7 1,-3 4-2,-6-2 0,-3 5 0,-8-5 0,-2-3 0,0-6 0,-13-7 0,1-8-2,3-6-2,3-3-3,6-2 7,0 0 10,0-17 1,2-17-10,17-15-1,8-6-3,12-3 3,8 7 1,8 7-1,1 14 4,2 10 4,-4 13 6,-11 7-11,-9 0-3,-4 26-1,-11 8 1,-4 18 0,-7 0 1,-5-1 1,0 2-1,-2-13-1,-1-3-3,0-7-28,0-10-27,-10 3-30,4-10-92</inkml:trace>
  <inkml:trace contextRef="#ctx0" brushRef="#br0" timeOffset="7792.8552">12951 2475 209,'7'-11'250,"6"2"-199,12 1-40,14 2-10,7 0-1,7 6 0,-5 0 0,-8 7-13,-4 7-56,-10 8-102</inkml:trace>
  <inkml:trace contextRef="#ctx0" brushRef="#br0" timeOffset="7945.3254">13077 2640 327,'-3'0'78,"3"0"-31,3 0-15,25-5-14,19-7-18,9 3 0,8 0-27,-1 2-95</inkml:trace>
  <inkml:trace contextRef="#ctx0" brushRef="#br0" timeOffset="8303.4956">14175 1978 378,'0'-2'57,"0"-1"0,0 3-49,4 12-8,2 17-2,-1 19 2,-2 8 13,-3 13 13,0 5-7,0 10-14,0 4-2,-7-7-3,2-7 0,-1-16-3,4-19-74,2-18-72,0-15-186</inkml:trace>
  <inkml:trace contextRef="#ctx0" brushRef="#br0" timeOffset="8661.9939">14527 2232 453,'0'0'57,"0"0"-49,-14 2 3,-13 13-10,-11 10 0,-9 2 2,1-2-3,7 1 0,4-3-1,3-2 1,9-4 0,6-2 0,8-6-5,5-3 0,4-2-1,0 0-3,0 7 2,17 0 7,13 5 3,6-4-2,6 7 1,4 0-1,5 4 0,0 2 1,-7-2-1,0 4-1,-12-4 0,0-1 0,-2-2 0,-4-4 0,1-7-1,-6-3-65,-4 1-81,-1-7-151</inkml:trace>
  <inkml:trace contextRef="#ctx0" brushRef="#br0" timeOffset="8880.1752">14947 2567 423,'0'-2'76,"0"1"-17,2-4-27,26-2-14,13 0-16,14 1-1,16 1-1,-1 2 0,-1 3 0,-6 0-15,-16 0-64,-9 0-26,-12 0-115</inkml:trace>
  <inkml:trace contextRef="#ctx0" brushRef="#br0" timeOffset="9135.981">15190 2360 227,'-4'-5'53,"4"2"21,0 3-17,0 0-12,0 0-10,0 0-19,0 0-11,0 8-5,0 19 0,1 9 6,-1 14 18,2-1-9,-2 2-8,4-3-5,1-2-1,3-3 0,2-7-1,-3-5-38,4-9-146</inkml:trace>
  <inkml:trace contextRef="#ctx0" brushRef="#br0" timeOffset="9496.8647">15911 2276 290,'0'-3'87,"0"1"-5,0 2-41,0 0-36,0 17-5,0 8 0,0 11 23,0 7 5,0 4-5,0 7 3,0-5-16,-6 2-7,2-10-1,-1-5-2,1-9 0,1-3 0,1-10-4,-2-6-53,-1-8-114</inkml:trace>
  <inkml:trace contextRef="#ctx0" brushRef="#br0" timeOffset="13748.8755">3549 4550 484,'6'-16'31,"-6"-1"-25,0 7-5,-9 10-2,-3 22-5,3 12 6,-3 13 1,6 2 0,3 8 3,3-1-1,0-4-1,-2-5 0,-2-10-1,0-9 0,-1-2-1,-1-5-8,2-8-75,-1-4-105</inkml:trace>
  <inkml:trace contextRef="#ctx0" brushRef="#br0" timeOffset="14002.5388">3353 4481 371,'-7'-31'34,"2"8"4,3 7 14,2 10-17,0 1-9,0 5-14,14 0-12,16 14-2,21 14 2,6 8 3,1 11 0,2 2-2,-5 2 0,3-1 0,-5-8-1,4-5 0,-9-9-1,-2-13-21,-4-5-47,-6-4-60,-8-6-92</inkml:trace>
  <inkml:trace contextRef="#ctx0" brushRef="#br0" timeOffset="14220.6941">4001 4264 355,'-12'-32'58,"4"15"-11,1 9 14,4 8-7,3 0-38,0 6-16,0 27-15,0 17 15,3 18 3,9 11 1,4 2-2,2 1-1,-2 0-1,2-7 0,-7-5-1,-1-11-82,-8-18-103</inkml:trace>
  <inkml:trace contextRef="#ctx0" brushRef="#br0" timeOffset="15299.9662">4263 4645 450,'0'-3'55,"0"1"-22,0 2-28,0 0-5,4 11-8,4 13 8,2 13 2,1 3 6,0 0-5,-3-4-1,-2-7-1,3-8-1,-2-8 1,3-4-1,-1-5 0,2-4 0,6 0 0,5-10 0,-2-12-11,-1-6 4,-2 3-10,-4-2 10,-2-2 7,-4 3 0,-2 6 1,0 6 0,-3 9 10,-2 3 15,0 2-8,1 0-12,1 4-6,1 11-4,1 2 4,4 8 6,5-2-5,1-7 0,2-1 0,6-2-1,-2-4 0,0-4-14,0-5-42,-5 0-12,1-13-12,-7-7-10,-3 0 54,-3-2 36,0-2 6,-1 9 32,-1 6 26,1 2 7,-2 6-17,4-1-13,-1 2-33,2 0-8,1 8 0,3 11 0,2 7 2,-3 4 0,-2-1-1,2-5 1,-4-4 0,-1-4-2,-2-6-8,-1-5-14,2-5 6,-2 0 12,3-1 4,4-18 0,4-6-5,5-5 2,2 0 3,0 1-1,1 6 1,-5 9 1,2 6 2,-4 3 1,-1 5-1,-1 0-3,-4 8-1,6 11 1,-5 9 2,-2 0 0,-2 0 3,0-6-4,-2-8 1,1-2-2,-1-7 1,-1-3-1,2-2 0,1 0 2,4-7 2,4-13-3,1-3-1,2-8 1,-3 1-1,2 1 0,1 5 0,-5 9 1,1 8-1,2 5-2,-1 2-2,2 12-1,2 8 5,1 13 4,5 1 9,-5-5-6,-1 2-4,2-4-2,-2-7 0,6-8-1,4-5-48,3-7-149</inkml:trace>
  <inkml:trace contextRef="#ctx0" brushRef="#br0" timeOffset="15862.8955">5449 4360 61,'-15'-14'386,"8"10"-352,5 1 1,2 2-8,0 1-20,0 1-7,2 20-10,8 11 10,2 10 1,-1 5 0,-3 11-1,-4-1 1,-2 6-1,0 0 1,-2 0-1,0-7 1,0-13-1,0-11 0,0-9 0,0-9 0,-2-10-1,2-4-3,0 0-6,0-15 9,2-11-3,11-3 0,5-3 3,3-2 1,0 5 0,7-4 0,-1 9 0,3 9 0,0 11 0,-3 4 0,-1 2-2,0 17 1,-5 5 0,-3 6 0,-8 3 1,-7-2 0,-3 1-4,-3-3 0,-18-3-4,-9-6-5,-9-1 13,-4-8 0,0-3 0,-3-8 0,5 0 12,6 0-8,12-4 5,12-3 0,6 1-9,5 1-13,2 2-27,21-1-26,12 3-48,5 1-33</inkml:trace>
  <inkml:trace contextRef="#ctx0" brushRef="#br0" timeOffset="16551.8435">5889 4886 30,'3'-6'203,"-2"3"-126,0-2-22,4 4-29,3 1-14,4 0-3,6 0 8,4 0-2,8-7-2,-2 3-5,2-6-5,0-2-1,-2-2 1,-5-10-1,-7 4 0,-4-5-1,-9 0 1,-3 3 3,0 5-4,0 1 9,-6 3 1,-9 3 3,1 6-5,0 4-8,-6 0 12,1 23-13,2 13 1,1 6-1,4 6 0,5-1 5,4-2-3,3-6-2,0-6 0,15-8-1,7-13 1,-1-10 1,13-2-1,-1-11-1,7-16-9,-1-10 6,1-4-10,-1-7-4,-6-8-2,-3 5 10,-8 7-3,-11 11 0,-5 13 13,-6 12 3,0 7 10,-6 1-1,-6 4-11,0 11-2,0 8-3,7 5 4,5-4 1,0 5 0,17-3-1,7-5 2,6 5 1,-1-4 0,-3 4-2,-13-1-1,-6 2-1,-7 1-6,0 0 7,-16 0 0,3-3 1,-1-5 0,5-5 5,6 0-2,3-5 0,6-6 3,27-4 19,18 0 17,8-10-33,7-11-10,0-1-5,-5 0-87,2-3-145</inkml:trace>
  <inkml:trace contextRef="#ctx0" brushRef="#br0" timeOffset="17743.9775">8323 4903 430,'6'-21'35,"-2"0"-12,-2 10-14,1 11-9,2 0-2,-1 5-6,2 14 8,3 6 8,-3 4 0,-1-1-6,3 0 1,-3-3-2,1-5 1,-2-1-1,2-7-1,3-1-1,-4-7-7,-1-4-6,2 0 10,3-4 2,4-13 0,2-5 0,5-4 2,-1-2 0,2 3 0,3 4 0,3 5-1,1 8 1,2 4 1,-2 4 1,-3 0 1,-2 12-3,3 6 2,-1 7 0,1-5 2,1-1-1,0-4-2,-2-3 0,8-3-1,-5-6 1,2-3-1,-1 0 0,-3-1-12,-10-9-9,-7-1 9,-6-4 8,-3 1 4,-6-6-6,-15-1-8,-6-1 14,3 1 15,-6 3-10,5 1-2,10 3-1,9 8-2,6 0-2,1 6-6,28 0 1,5 0 7,9 0 0,7 0 0,-3 0-6,0 0-26,-3 0 16,-5 0 13,-9-3 3,-9-5 1,-11 2 3,-5 3 11,-5 3 16,0 0-7,0 0-11,0 9-12,2 9 9,1 11 11,1-3-13,2 1-7,2 0 0,1-6-1,5-1-9,-2-6-93,1-11-207</inkml:trace>
  <inkml:trace contextRef="#ctx0" brushRef="#br0" timeOffset="17895.0437">9369 4640 421,'-2'0'10,"2"0"-10,0 3-15,2 19-15,11 6-52,5 11-65</inkml:trace>
  <inkml:trace contextRef="#ctx0" brushRef="#br0" timeOffset="18471.6079">9643 5040 350,'8'0'36,"2"-12"0,7-7-15,7-2 11,-2-6-24,3-4 2,1-3 0,-3-7 3,-2-8-8,-1-11-4,-5-4 0,-1-5-1,-6-2 0,-7 4-1,-1 4 1,0 6 11,-8 11 6,-6 19-8,5 13 9,2 12-5,2 2-12,1 22-1,-7 23-1,1 19 1,6 12 1,4 6 2,0 8-1,4-3 1,14 0-3,9-11 0,7-15 0,6-11 0,1-11 1,10-16 1,9-13 0,-1-10-2,14-15-4,-3-14-22,-2-12-2,-1-10 11,-9-11 11,-10-12 5,-10-3 1,-11-4 0,-11 0 0,-16 2 0,-2 11-2,-23 8 0,-5 16 2,2 13 15,3 16 8,8 12 4,1 3-12,8 22-15,1 19 2,2 17-2,5 7 6,3 2-3,14 0 0,3 5-3,-4-2 0,-5 0-20,-11-12-202</inkml:trace>
  <inkml:trace contextRef="#ctx0" brushRef="#br0" timeOffset="19581.4298">12142 4384 481,'13'-16'22,"-5"16"-3,-1 0-19,6 21-5,-4 15 5,5 7 6,-5 13 1,0 4-2,2 10-2,-3 1-2,0-4 0,-1-9-2,-2-12 1,-1-19 0,-3-5-5,-1-16-15,0-3 7,0 0 1,0-3 4,0 0 8,0-15 18,0-10-18,0 4 2,10-4-1,13-1-1,7 8 7,10 1-7,2 6 0,7 7 0,-1 4 0,1 0-1,-3 5 1,-8 16 0,-11 2-1,-11 0-1,-10 1-6,-6-1-34,-24-4-9,-16-1 23,-5-5-3,-2-10 23,2 1 8,6-4 3,2 0 30,11 0-5,10-5 0,8 0-10,7 1 2,1-2-6,14 2 1,18-4-12,17 2-3,8 3 0,7 3 1,0-2-1,4 2 0,-4-3 0,-8-3-3,3 1-5,-12-6-12,0 2-5,-7-5-3,-3-3 4,-10-5 4,-6-5 20,0-2 5,-9-10 6,-5 5 13,-7-2 8,0 9-6,-2 10-17,-8 5 8,-2 12 8,-1 0-12,-8 8-7,0 23-6,-3 1 0,8 11 0,6 3 2,10-5 1,0-5 0,22-2 2,12-11-3,11-7 2,14-9-1,5-7 3,5 0-4,-8-12-2,-6 0-17,-14-6-35,-11 3-48,-20 2-97</inkml:trace>
  <inkml:trace contextRef="#ctx0" brushRef="#br0" timeOffset="22311.03">15356 4746 367,'9'-22'64,"-6"1"-20,-3 0-20,0 10-1,0 5-8,0 4-2,0 2 1,0 0-8,0 0 0,-10 5-6,-10 18 0,-8 11 10,-7 7-6,6 0-4,0 0 0,10-5 0,7-3 0,10-8-2,2-8 0,13-2 2,19-8 0,11-7 2,13 0-2,5-14-12,7-8-6,0-6-11,3 0 2,-3-3 16,-9 1 1,-11-1-4,-14 9 1,-13 1 11,-15 5 2,-6 8 7,0 3 26,-11 2-22,-11 3-6,-3 0 4,-2 13-8,1 11 2,9-3-2,3 3 1,7 3-2,7-3-1,0-1 1,7-3 1,19-7 0,5-8-1,5-5-9,7 0-12,-7-3-9,4-8-6,-12 0 0,-8 0 0,-11-2-3,-9 1 20,0 1 10,-17-2 9,-7 1 19,-7-3-18,0 2 12,4-1-6,6 3-7,12 0 31,8 2-22,1-3-4,10 0-3,18 7-3,11-5 3,10 10-2,7 0 2,0 0 2,-1 15-3,-3 5 0,-8 4 0,-13 2-1,-10 3 0,-12-5-1,-9 2-9,0-8-11,-15-3 10,-1-3 6,-2-8 5,1-1 11,4-3-8,7 0 4,6-4 10,0-15-17,10-6-27,14-9 19,8-2 1,12 5-6,-3-4 3,2 17 10,-1 13 5,-6 2 37,2 3-1,-6 7-11,-7 11-7,-6 10-11,-13 2-3,-4 8-4,-2-2-1,0 0-4,0 0-21,0-3-89,0-8-157</inkml:trace>
  <inkml:trace contextRef="#ctx0" brushRef="#br0" timeOffset="22731.8569">16654 4981 354,'1'-15'120,"-1"-1"-87,10-6-18,6-4 14,12-6-21,8-7-6,4-3-2,8-1 0,-8 5 0,-7 6-2,-13 5 1,-12 10-1,-8 5-12,-3 8-35,-22 4 16,-8 1 23,-6 19 10,1 0-1,15 2-4,8 2 5,9 2 3,6 3 0,14-2-1,24-6 2,18-2 6,6-3-2,5-2-6,-1 1-2,-9-1-2,-13 0-18,-19 1 2,-20 2-24,-5 4 25,-22-2-8,-17-1 17,-6-3 8,-3 2 0,3-5 1,5-5-1,9-6 0,13-1-12,11 0-31,7-12-45</inkml:trace>
  <inkml:trace contextRef="#ctx0" brushRef="#br0" timeOffset="22950.3909">17325 4780 270,'2'-3'176,"-2"-3"-111,0 6-19,0 0-9,0 0-21,0 0-16,0 9-1,1 10-6,1 6 7,5 6 4,0-5-3,1-1 0,-2-3-1,0-5-16,0-3-77,-3-6-103</inkml:trace>
  <inkml:trace contextRef="#ctx0" brushRef="#br0" timeOffset="23107.3473">17410 4514 437,'0'-13'59,"0"1"-24,0 9-25,0 3-10,0 1-8,8 21-75,2 8 16,-6 7-240</inkml:trace>
  <inkml:trace contextRef="#ctx0" brushRef="#br0" timeOffset="23587.2662">17766 4984 524,'0'-25'59,"0"-4"-31,0 2-20,0 2-7,0-3 0,-4 2 0,-2-1 0,-1 7 3,5 2-4,-2 8 0,-5-2-2,5 9-1,0 1-1,3 2 4,1 0 1,0 0-1,0 0-6,0 0-1,0 0 1,5 0 0,9 2-2,4 18 8,13-2-1,6 5 1,6 6 0,4-5 0,1 8-2,-3-6-3,-5 0-3,-6 4-4,-13-6-1,-10 0 6,-11 0 5,-12-8-1,-18 4-7,-11-6 10,3-6 8,4-4-3,4-2-4,4-2 8,11 0-5,6 0-4,8-8-12,1-7-52,9-6-80,13-4-49</inkml:trace>
  <inkml:trace contextRef="#ctx0" brushRef="#br0" timeOffset="23819.8709">18317 4352 372,'0'-27'102,"0"11"-56,0 6-7,0 4 3,0 6-14,0 0-26,1 10-2,3 23-10,3 15 10,2 14 2,0 7-1,-6 6 2,-1 6-3,-2 5 0,0-9 0,0-9-5,-2-11-55,-7-16-63,-6-9-125</inkml:trace>
  <inkml:trace contextRef="#ctx0" brushRef="#br0" timeOffset="24073.8004">18320 4838 127,'18'-32'342,"3"11"-320,7 2-10,2 5 9,1 1-8,1 4-11,9 1 3,-1 3 2,-1 5-6,1 0-1,-7 5 0,-13 11-1,-1 4 0,-8 2-1,0-5 2,-5 13 0,0-2 0,-1 1 3,-3 3-2,2-6-1,-2 3-1,-2-7-25,0-6-47,0-2-123</inkml:trace>
  <inkml:trace contextRef="#ctx0" brushRef="#br0" timeOffset="24232.9123">18820 4517 298,'0'-5'132,"0"5"-132,0 5-27,0 20 16,1 17-50,9 14-123</inkml:trace>
  <inkml:trace contextRef="#ctx0" brushRef="#br0" timeOffset="24922.5278">18994 4878 438,'0'0'14,"0"2"-14,0 10-5,0 2 5,-3 5 2,-3 1-1,2-4 1,0-1-2,2-3 0,2-7-2,0-3-3,0-2-11,9-7-11,7-12-2,11-8-12,-2-7 4,7-2-15,-4 2 16,-1 5 36,-2 12 13,-7 8 10,-5 6 37,-3 3 5,-3 0-37,3 9-15,-2 8 26,-1 10-18,5 1-13,3-2-2,4 0-5,10-14 0,5-4 2,8-8-1,2 0 1,4-3-3,4-18 2,-8-6-2,0-5-2,-8-5 1,-10 4 1,-17 2-1,-6 4-1,-3 12 0,0 8 2,-8 6 22,-8 1-5,-2 14-17,-4 10 2,2 16 4,7 2-2,3 6-1,6 5 0,4 11 4,0 3-1,0 17 1,4 9-4,4 8-2,-2 9 1,-3 1-2,-3-1 0,0-12-14,0-14-52,-13-18 6,-11-20 43,0-20 12,-7-19 0,-7-7 5,-1-23 23,-4-21 0,0-5 5,-1-9 3,11-3-24,6 1 4,10 2 0,8 0-11,8 2-21,1 6-47,0 11-43,24 3-71</inkml:trace>
  <inkml:trace contextRef="#ctx0" brushRef="#br0" timeOffset="25881.8468">21130 4896 192,'1'-12'212,"-5"10"-212,-33 2 0,6 14-4,-1 6 4,4-6 2,7 5-1,4-9-1,5 2 6,4-2-2,3-5-4,1-2 0,4 0 0,0-3 0,0 0 0,10 0 7,13-8 2,9-6-9,3-6 0,3-5-3,-7 0-18,-12 2 5,-9-9 16,-10 1 0,-3 6-8,-23-7 8,-10 4 5,-7 6 18,0-2-11,8 9 2,11 1 6,9 0 10,7 9-17,8-9-10,9 3 16,29-6-19,23-6-6,17 1 6,6-5 0,9-5-10,-4 4-13,-8-5 10,-8 5 13,-25 7 2,-20 3 1,-16 10 2,-12 2 14,0 1 4,-13 5-12,-6 0 6,-4 24-17,-6 18-5,1 21 5,3 29 8,8 16 2,7 23 7,7 16-1,3 5-13,0 6 0,2-6-2,2-13-1,-4-16 0,0-14 0,-6-19-14,-6-16-40,-9-20-69,-4-20-93</inkml:trace>
  <inkml:trace contextRef="#ctx0" brushRef="#br0" timeOffset="26048.6337">21017 5520 491,'31'-31'2,"17"-5"-2,6 4-35,1 6-79,-6 4-230</inkml:trace>
  <inkml:trace contextRef="#ctx0" brushRef="#br0" timeOffset="26752.0972">22131 4947 179,'1'-22'251,"4"5"-214,13 0 0,12-3-8,10 2-27,5 3-1,10 5 1,1 9 0,-6 1-2,-1 6 0,-15 14 0,-7 9-1,-12 2 0,-12-5-1,-3 5-8,-9-5-8,-12 0 14,-9-3 1,-1-5 3,-1 0 2,7-7 3,6-4-2,10-2 2,7-5-5,2 0-1,0 3 1,19-3 1,9 4 3,16 6-2,2 0-1,5 11 0,1 0 0,-4 5-1,-6 4 0,-9-5 0,-15 2-1,-13-5 1,-5-1-2,-23-6-7,-25-2 9,-8-6 7,-13-3-2,6-4 0,3 0 7,7-10-12,10-2 0,11 0-7,11-1-43,18-4-36,3-2-186</inkml:trace>
  <inkml:trace contextRef="#ctx0" brushRef="#br0" timeOffset="27030.1375">22708 4352 446,'-12'-31'18,"5"6"26,7 6-18,0 5 8,4 6-19,4 2-7,0 6-2,5 0-6,-3 22-3,2 12 1,-8 10 2,1 7 2,-1 0-2,1-4 0,2-3-14,-1-12-48,2-10-40,8-7-116</inkml:trace>
  <inkml:trace contextRef="#ctx0" brushRef="#br0" timeOffset="27343.9236">22957 4272 82,'2'-25'356,"-2"16"-329,0 5 29,0 4-24,0 0-32,-6 16-10,-14 9 10,-3 8 3,-4 1-1,-2-3-2,7-1 0,1-6 1,2-5-1,4-4-1,8-8-11,0 0-20,6-2 2,1-2 4,0 0 24,12-3 0,14 3 2,6 6 2,10-1 0,-2 4 3,-1-1 1,-2 3-3,2 3-2,-2-3 0,-3 2-2,-1-2 1,-9-1-18,2-2-171</inkml:trace>
  <inkml:trace contextRef="#ctx0" brushRef="#br0" timeOffset="28237.8354">23788 5109 423,'0'-14'46,"-5"3"-35,-4 9-8,-7 2 2,-4 0-3,-8 6-2,1 15 0,1 11 6,2 9 0,13-2-5,4-3 0,7-5-1,0-11 0,13-3 0,12-10 4,10-7-4,10-7-1,4-24-18,2-6-15,-2-10-37,-4-11-14,-8-2 36,-9-6 23,-14-6-1,-11-4 17,-3-5 10,-17 8 31,-9 8 17,-4 13 14,0 17 19,7 13-13,13 11-24,5 11-6,4 0-38,-4 28-7,1 15 7,-2 13 2,6 8 1,0 5 0,0-4 0,6-4 0,0-3-2,4-12 1,-1-2-1,5-13 0,-1-4 0,1-12-1,-1-7-1,6-5-34,6-3 10,10-8 14,-2-12-23,0-5 4,-3 3-9,-4 1 21,-4 8 18,-9 7 3,-6 4 13,-5 2 13,-1 3-20,-1 15 3,0 9 30,0 1-22,0 6-8,0 0-8,0-2-1,0-7-3,0-7-37,0-13-129</inkml:trace>
  <inkml:trace contextRef="#ctx0" brushRef="#br0" timeOffset="28388.8228">24310 4841 79,'0'0'317,"0"7"-317,0 25-62,0 4-11,0 7-185</inkml:trace>
  <inkml:trace contextRef="#ctx0" brushRef="#br0" timeOffset="29010.82">24458 5179 334,'7'-19'57,"2"-7"-45,-7-4 15,1 4-1,-3 1-22,0 8-4,-5 3-2,-8 9-1,-2 5 3,0 0 0,0 3-6,7 6 1,1 8-3,7-2 8,0 2 0,0-5-10,4-6-19,7 2 4,-4-5 18,-2-3 7,-5 0 2,0 0 3,0 0 19,0 5-9,0 12-9,0 9-4,0 15 17,5 10-3,6 10 4,3 14-3,2 4-9,-1 4-6,1 4-2,-5-6 1,-8 2-1,-3-8 2,-9-10-1,-18-11 1,-6-22-1,-9-12-1,-1-12-8,3-8 8,-2-11 9,4-19-7,11-18 4,9-13-6,7-11 3,11-11-6,8-5 1,19 1-32,19 4-51,10 10-3,7 17 88,4 9 11,-4 13 38,-6 14 10,-8 4-6,-18 10-4,-11 6-19,-10 0-14,-6 2-13,-1 15 3,-1 12 2,-1 4-3,-1 0-2,0 0-2,0-3-1,0-4-18,0-6-40,0-4-49,0-9-113</inkml:trace>
  <inkml:trace contextRef="#ctx0" brushRef="#br0" timeOffset="29205.7222">24729 4743 544,'0'-13'25,"0"0"-18,0 12 1,0-2-8,0 3-6,0 5-20,0 19-25,0 5 8,8-8-85,2 0-120</inkml:trace>
  <inkml:trace contextRef="#ctx0" brushRef="#br0" timeOffset="29421.9265">24881 4526 289,'5'-15'48,"-4"7"24,-1 8 4,0 0-53,0 21-23,0 22 0,0 25 27,0 17-3,-1 9-9,-4 11-10,-1-4 2,2-5-6,1-7 1,1-10-2,2-11-3,0-16-55,0-11-91,11-19-179</inkml:trace>
  <inkml:trace contextRef="#ctx0" brushRef="#br0" timeOffset="29760.062">24987 5346 183,'0'-32'281,"0"4"-275,-4-1 26,-5 1 4,-3 0-24,-1 1 0,2 5-2,3 4 2,6 5-7,1 7 0,1 2-4,0 4-1,0 0-1,11 0-6,17 5 3,8 10 4,3-1 0,1 6-3,-1 0 2,-3 8 0,-5 0 1,-4 5-2,-8-3 1,-10 4 0,-9 0-1,-1-4 1,-27-6-9,-11 3 1,-12-13 9,-6 0 0,1-8 1,0-6-1,3 0-14,1-13-30,8-8-39,4-7-92</inkml:trace>
  <inkml:trace contextRef="#ctx0" brushRef="#br0" timeOffset="29911.5384">24907 4817 489,'25'-18'72,"1"1"-69,14 1 2,2 5-3,-8 2-2,0 9-49,-14 0-192</inkml:trace>
  <inkml:trace contextRef="#ctx0" brushRef="#br0" timeOffset="34852.66">3670 7542 177,'0'0'33,"0"-10"-12,0 5 31,0-2-24,1-1-9,6 4 3,-2 0 7,-3 1-5,2 1-3,-4 0-3,0 2 3,3-2 9,-3 2-10,0-3 0,0 1 1,0-5-3,-7-1-16,0 0-2,-4 2-1,-6 2 1,-2 1 0,-8 3 2,-6 0-1,-6 3 0,0 13 0,4 3-1,7 4 0,8 1-1,8 2 0,6-4-3,6 2 0,0-4 2,18-3 2,6-3 3,3-5-2,5-6 1,4-3-2,-1 0-10,-1-13-23,-6-5-7,-4-2 5,-7-4 8,-4 0-1,-10-5 19,-3 0 9,0-10 4,-2-4 8,-9-3 9,3-7-15,4-1-3,1-4-2,3-6-1,0 4 2,0 5 19,0 9-16,0 8 5,3 11 1,3 5-7,0 12-1,-5 3-1,1 7 3,-2 0-2,0 0-3,0 14-7,0 19 7,0 19 10,0 8 3,0 8-1,-3 0 7,0-5-3,3-5-8,0-3-6,0-8 0,11-4-2,3-7 3,5-6-3,2-10 0,5-3 0,1-6-18,3-5-66,2 0-58,-8-1-152</inkml:trace>
  <inkml:trace contextRef="#ctx0" brushRef="#br0" timeOffset="35646.7495">4202 7484 144,'-8'-15'139,"-3"-5"-91,2 2 0,1-3-16,-5 4-18,4 2 4,-3 4-13,0 8 4,0 3-4,-3 0-5,3 19 7,-1 8-7,-1 9 0,5 2 1,0-2 2,5-3-2,4-7-1,0-2-1,7-9 1,8-8 1,6-7-1,4 0-9,-2-15-19,4-13-6,0-1-9,-5-12-12,3-4 14,-8-2 12,-2 1 6,-9 3 1,-6-2-2,0 5 24,-12-3 4,-1-4 4,2 0-5,-2-5 8,2 6 11,2 2 28,2 10-34,5 4 21,1 9 0,1 5-8,0 6 9,0 9-14,0 1-1,0 0-12,0 11-11,0 18 0,0 14 13,0 15 11,0 7-2,0 3-10,0 1 5,0-9-11,3 0-3,4-8-1,-1-8-1,6-5-1,3-11 1,1-9-1,7-8 0,-1-5-1,-2-4 0,0-2-39,1 0-54,-3-8-151</inkml:trace>
  <inkml:trace contextRef="#ctx0" brushRef="#br0" timeOffset="36066.6224">4732 7474 328,'7'-10'53,"-1"-4"-34,-2 1 10,-2 1 9,-2 0-24,0-1 0,0 4 9,-9 1-23,-9 2-2,-3 6 2,-3 0 6,-6 9-5,-1 11 2,4 7-3,-1 4 2,6 2-1,4-2-1,9-1 0,9-9-5,0-1 5,9-8-2,16-8 2,7-4 0,6-4-12,4-18-34,3-5-22,-4-6-41,-6 1-18,-10-4-33</inkml:trace>
  <inkml:trace contextRef="#ctx0" brushRef="#br0" timeOffset="36337.3719">4826 7305 22,'-14'-40'85,"-5"-7"-8,1-5-34,0 1 1,9 0-2,0 4 13,2 9-15,4 12 0,1 12 1,2 8-1,0 6-14,0 0-22,0 8-4,0 21 0,8 19 3,3 11 20,-6 4-4,1 4-1,-1 0 0,-1-3-7,3-5-6,1-6-4,-1-11 0,5-9-1,-6-8 0,5-10 0,-5-5-1,4-6 0,0-1-8,4-3-36,4 0-47,1-6-154</inkml:trace>
  <inkml:trace contextRef="#ctx0" brushRef="#br0" timeOffset="36532.8372">5054 7527 431,'0'0'45,"9"-3"-16,2 0-22,0 2-6,1 1-1,3 0 0,-3 0-1,4 0-20,1 0-78,-1 0-136</inkml:trace>
  <inkml:trace contextRef="#ctx0" brushRef="#br0" timeOffset="36711.5559">5364 7570 113,'0'0'347,"0"0"-319,0 0 12,2 0-16,11 0-12,-1-3-12,9-2-3,1 1-27,4 4-83,0 0-196</inkml:trace>
  <inkml:trace contextRef="#ctx0" brushRef="#br0" timeOffset="36899.9959">5749 7533 342,'0'-1'101,"0"0"-53,1 1-2,1 0-15,2 0-22,2-2-9,5 1 0,7 1 0,-2 0-2,-1 0-63,4 0-110</inkml:trace>
  <inkml:trace contextRef="#ctx0" brushRef="#br0" timeOffset="37520.9704">6277 7517 137,'0'-9'51,"0"1"-25,-6-3 5,-5 0 13,0-3-8,2 3 3,-1 4 16,2 2-20,2 0 6,-2 5-6,-1 0-17,-7 1-8,1 19-9,-6 4-1,-4 7 2,4 2 1,-2-2 1,9 3-2,9-6-2,4-5-1,1-3-1,6-6 2,14-7 0,7-6 0,3-1-39,3-5-5,3-14-37,3-3-47,2-4-33</inkml:trace>
  <inkml:trace contextRef="#ctx0" brushRef="#br0" timeOffset="37834.9826">6348 7059 48,'-13'-51'242,"3"5"-146,8 13-35,2 7-5,0 6-14,0 9-15,0 4-5,0 5-8,0 2-10,0 0-4,0 15-7,0 21 7,0 20 6,0 12 3,0 9 9,-5 1-5,1-4 2,4-5-7,0-8-4,0-8-2,15-8 0,3-13-1,3-1 0,1-12 0,0-1-1,-2-3 0,-2-5 0,-8 1-8,-8-2-37,-2 5-48,0-4-114</inkml:trace>
  <inkml:trace contextRef="#ctx0" brushRef="#br0" timeOffset="42455.7156">23133 4411 229,'0'0'36,"0"-4"-6,0 2-19,3 2-7,9-5 8,-6 2-4,-3 3 6,-3-2-1,0 2-5,0 0 2,0 0 7,0-3 13,0 3-4,0 0 2,0 0-3,0 0-8,0 0-4,2 0-3,5 0-3,2 0-4,6 0 4,10 0 6,1 0-6,7 0-5,-1 3-2,3-1 3,-5 1-3,-4 0-3,-5-1-32,-9-2-42,-3 0-37,-9 4-74</inkml:trace>
  <inkml:trace contextRef="#ctx0" brushRef="#br0" timeOffset="42839.942">23251 4309 94,'-3'-8'157,"0"0"-132,3 1-4,0 3 30,0-1-3,0-1-24,0 5-5,0-3 10,0 4-13,0 0-7,0 0 3,0 0 1,0 0-3,0 0-7,0 0-1,0 0-1,0 0-1,0 0 0,0 8 0,0 6 4,2 6 19,-2 2-14,0 0-3,0 4-3,0 1-2,0-3-1,0 0-6,-3-2-84,-2-5-196</inkml:trace>
  <inkml:trace contextRef="#ctx0" brushRef="#br0" timeOffset="43740.1973">23696 4311 113,'-6'0'5,"-2"-2"-5,1 2-12,-2-1 0,4-2-37,2 1 45,0 1-8,1 0 7,0-1 5,0 2 9,0-3 54,2-1 3,-2 0-17,1-2-9,1 4 15,-2-4-17,0 2 1,1-2-13,-2 2-5,0-1-4,1 2-2,-1 0 3,2 0 2,-3 0-8,4 3 2,-1-5 1,1 1-4,0 0 1,0 1 0,0 3 3,0 0 0,0 0-3,0 0-3,0 0-4,0 0-5,0 7-5,0 17-1,-3 6 6,-2 7 16,0 1-13,1-1 0,1 0 0,-2-3-2,1-5-1,3-8 0,0-7 0,-1-3 1,2-2 0,0-1-1,-1-4-1,-2-1-2,-3 1-18,-1 2-17,-2 0-15,2 0-30,1-5-66</inkml:trace>
  <inkml:trace contextRef="#ctx0" brushRef="#br0" timeOffset="47279.8317">7085 7575 188,'5'-10'32,"-4"-2"-9,-1-5 6,0 10 18,0-1-12,0-2 2,-6 3-10,-3-2-2,-6 3-8,0-2-13,-3 0 9,-1 4 9,-2 4-9,-4 0-3,-5 0-6,0 6-1,-3 11-2,-1 5-1,4 0-1,5 4 0,3-3 1,10-1-2,10-4 2,2-3-1,0-7 1,14-5 0,14-3 3,11 0-3,5-16-3,-2-6-35,6-2-14,-10-2 4,-6-1-13,-7 2-7,-8-5 8,-11 1 3,-6-6 41,0 1 16,0-4 14,-7-3 24,-6-1-5,0-2 19,0-1-1,5 4 29,0 1-38,4 5-12,4 3 4,0 10-11,0 5-6,0 9-1,0 2-5,0 4-3,0 2-7,0 0-1,0 11-2,0 19-6,0 16 8,0 10 15,-5-1 0,4 4-11,1-8 3,0-1-1,3-4-4,12-10-2,-1-2 1,6-8-1,0-6 0,-2 1 0,-2-5 0,2-1-3,-3 2-33,-3-6-22,0-2-43,-3-1-71,4-2-73</inkml:trace>
  <inkml:trace contextRef="#ctx0" brushRef="#br0" timeOffset="47759.0869">7704 7490 306,'-9'-3'53,"-7"-3"-13,1 3 4,0-2-11,0 2-22,-3 2 3,2-2 8,0 1-9,-3 2-12,-3 0 1,-2 0 2,-1 10 3,5 5-4,4 0-1,7 2-2,2-2 0,1 5 0,6-1-1,0-4 1,0 1-1,15-8 1,4-6-2,-1-2-12,4 0-24,2 0-24,-1-10-37,0-10-6,-3 1 4</inkml:trace>
  <inkml:trace contextRef="#ctx0" brushRef="#br0" timeOffset="48081.8283">7678 7106 49,'0'-47'139,"0"8"-124,1 10 33,5 5 28,-2 13-24,-1 4-2,-3 7 8,0 0-24,0 0-18,0 4-14,0 22-1,0 13 13,0 13 19,-4 4-19,-8-1 3,0 2 2,3-1-10,2-5-3,5-5-2,2-5-3,0-6-1,7-5 1,7-6-1,2-6 0,-1-1 0,6-6 0,-4-3-3,5-4-29,5-1-30,-1-3-32,3 0-69,1 0-112</inkml:trace>
  <inkml:trace contextRef="#ctx0" brushRef="#br0" timeOffset="48516.6026">8252 7514 153,'0'-8'175,"0"-3"-118,0 2-7,-5-3 2,-1-1-23,-3 1-16,-4-1-9,2 2 2,-6 1-5,-2 5-1,-1 5-2,-1 0 1,-7 7 2,2 12 0,-4 3 1,3 4 1,10 1-3,8 1 0,4-2 0,5-5-1,3 0 1,15-7 0,11-6 0,9-6-3,-1-2-34,4 0-22,2-17-26,-8-5-39,0 0 1</inkml:trace>
  <inkml:trace contextRef="#ctx0" brushRef="#br0" timeOffset="48823.2646">8319 7318 20,'-12'-46'30,"1"2"-12,4-5 13,0 2 47,7 5-30,0 5 15,0 8 1,0 11-15,0 6-11,0 4 1,0 6-4,0 2-4,0 0-18,0 5-13,-3 26 0,-3 13 1,1 9 16,2 1-1,0-1 6,0 0-6,3-5-7,0 1 4,0-6-7,1-2-2,9-4-2,2-8-2,7-7 1,0-1-1,1-11 0,2-2 0,-3-7-8,-2-1-38,-4 0-34,-5-7-116</inkml:trace>
  <inkml:trace contextRef="#ctx0" brushRef="#br0" timeOffset="49493.7611">8626 7540 429,'8'-7'63,"2"1"-16,-8 3-34,-2 3-13,0 0 0,3 0-6,2 0-15,5 3-46,10 6-102</inkml:trace>
  <inkml:trace contextRef="#ctx0" brushRef="#br0" timeOffset="49687.0491">9005 7524 386,'-5'0'69,"1"0"-50,4 0 5,0 0-2,0 0-19,0 0-3,9 0-11,9 0-6,7 1-51,6 2-147</inkml:trace>
  <inkml:trace contextRef="#ctx0" brushRef="#br0" timeOffset="49875.1393">9284 7539 426,'-5'0'40,"4"0"4,1 0 13,0 0-27,0 0-27,0 0-3,0 0-4,3 0-33,12 0-43,5 3-130</inkml:trace>
  <inkml:trace contextRef="#ctx0" brushRef="#br0" timeOffset="50571.9303">9942 7553 172,'-3'-13'59,"-3"4"13,-3-1-7,-2-1-16,2 1 2,-1 0 3,-2 1-26,1 2-8,0 3-3,-7 4-8,-3 0-8,-4 1-1,-7 14 0,-2 3-1,1 2 1,4 5 0,6-2 0,9-2-1,8 2-2,6-4 3,0-2 0,12-3 0,14-3 0,8-6-1,5-5-12,4 0-7,0-8-15,-5-6-23,-2-6-11,-7-2-26,-8-3 12,-2-1 25,-5-5-23</inkml:trace>
  <inkml:trace contextRef="#ctx0" brushRef="#br0" timeOffset="50893.8009">9997 7302 36,'0'-40'47,"-3"-1"-10,1 3 5,2 4 13,0 2-8,0 0 9,0 4 8,0 6-22,0 4-14,0 7-2,0 5 5,0 2-11,0 4-2,0 0-12,0 0-6,-2 17 0,1 10 0,-4 14 13,-1 7 4,1 0 8,0 3-3,4-1-6,1 0-6,0-1-3,0-6 4,4 1-6,6-13-4,6-5-1,-1-7 0,3-3 0,4-7 1,-5-2-1,0-6-5,-3-1-19,-7 0-36,-1 0-64,-6 0-270</inkml:trace>
  <inkml:trace contextRef="#ctx0" brushRef="#br0" timeOffset="52235.8283">10786 7577 332,'0'-12'15,"-19"-3"1,-7-2 7,-3 5 4,-1 2-13,10 6 5,2 1 5,5 3-4,-2 0-7,3 0-4,-4 0 3,3 7 4,2 6-5,0 2-7,5 5 0,1-4-2,5 1-1,0 1-1,2-4 0,9-2 2,8-3-2,-2-5 0,8-4-3,3 0 0,0-6-14,4-12 9,-2-1-20,-4-8 9,-3 1-3,-2-7 12,-5-3 0,-5-2 1,-8-2 6,-3-2 2,0 0 0,-6 2 1,-6-1-1,-2 3 1,4-2 1,1 6 4,0 0 3,5 4 15,1 5-13,3 10 2,0 7 8,0 2-4,0 6 0,0 0-10,0 0-6,0 10-6,0 20 4,-2 12 2,-3 11 15,4 4-3,1 2-1,0 0 2,0-6-8,12-7-3,7-5 0,1-10-2,1-4 1,-1-7-1,2-3 1,3-3-1,0-5 0,5-3-12,0-2-52,0-4-37,4 0-95</inkml:trace>
  <inkml:trace contextRef="#ctx0" brushRef="#br0" timeOffset="52919.7395">11353 7473 284,'0'-3'105,"0"-3"-49,0 0 1,0 1-22,-3-1-19,-3 1 0,0 0-5,-7 3-11,-4 2 4,-4 0-5,-1 0 2,-2 2-2,-3 14 1,3 4-3,-2 2 3,9 2-1,4-4 0,6 4-2,7-5 1,5 1 1,19-7 1,7-5 0,3-7-5,7-1-20,0-9-3,0-13-19,5-1-9,-9-8-10,-4-1 2,-8-1 21,-13 0 43,-12-1 4,0 1 7,-6-5 17,-11 1-1,-2-6-9,-1 3 9,5-5-7,0 3 12,4 2-8,4 4-8,3 6 22,1 10-22,3 12-4,0 4 11,0 4-1,0 0-12,0 0-10,0 4-5,0 19 1,5 12 4,4 10 13,0 3 5,-2 1-6,-3-3-2,0 1-2,-2 0-6,1-4 1,3-1-3,0-1 0,10-5 0,-2-5 0,5-6 0,2-6-3,9-6-28,0-6-38,7 0-42,-3-7-61</inkml:trace>
  <inkml:trace contextRef="#ctx0" brushRef="#br0" timeOffset="53272.6187">11951 7483 158,'1'-12'93,"1"2"-69,-2-1-2,0 0 13,0 1 2,0-2-10,-5 6-6,-8 2 3,-3 4-10,-5 0 9,-1 0-14,-1 6 11,4 9-11,1 3-5,6 2-3,3 3 2,4-2 1,5-2 1,0 1-5,8-4 0,9-2 0,5-6 3,3-3-3,8-5-7,-2 0-46,6-7-2,-6-11-24,1-4-46,-4 1-54</inkml:trace>
  <inkml:trace contextRef="#ctx0" brushRef="#br0" timeOffset="53580.7365">12102 7236 54,'-4'-54'70,"-6"1"-24,1 6 12,0 3 33,0 10-10,5 5-40,2 11 16,2 8-31,0 4-7,0 4 2,0 2-11,0 0-10,0 22-5,5 14 5,4 12 11,-2 5 6,2-2 3,-6 2-1,0-2-8,1-2-6,-2-2-3,6-3 4,-2-4-3,-1-4-1,6-10-1,-4-2-1,7-10 1,-1-4-1,2 0-1,0-4-2,2-6-31,-4 0-39,3 0-71,-5 0-168</inkml:trace>
  <inkml:trace contextRef="#ctx0" brushRef="#br0" timeOffset="53954.714">12516 7504 60,'-6'0'455,"6"0"-418,0 2-28,0-1-9,17-1-6,2 1-21,12 2-45,5-3-190</inkml:trace>
  <inkml:trace contextRef="#ctx0" brushRef="#br0" timeOffset="54141.8272">12905 7521 568,'-5'0'38,"5"0"2,0 0-23,0 0-7,0 0-10,14 0-10,7 0-19,10 0-48,7-1-146</inkml:trace>
  <inkml:trace contextRef="#ctx0" brushRef="#br0" timeOffset="54330.4469">13299 7495 489,'-7'0'44,"7"0"14,0 0-28,0 0-19,0 0-11,0 0-2,0 0-22,10 2-40,4 2-145</inkml:trace>
  <inkml:trace contextRef="#ctx0" brushRef="#br0" timeOffset="55281.804">13791 7408 238,'3'-8'13,"-3"5"44,0 1 2,0 2 3,0 0-24,0 0-14,-4 0-10,-12 0 12,-1 2-16,-2 1-3,-2 5 7,1 1 3,6 3-13,-2 3-4,2 2 0,8 0 0,0 0 1,3 2 2,3-1-3,0 0 0,4-5 1,10-3-1,4-8-1,2-2-25,5 0 1,0-3-8,5-13-3,-1-11 6,6 2-2,2-8-1,-3-2 25,-6-1-3,-6-6-32,-9 3-14,-10-1-2,-3 2 11,0 0 40,-12-2 8,2 1 20,2-3 6,8 2 0,0 1-1,0 3-11,6 8 21,2 1 13,2 12 4,-6 0-11,2 6-11,-1 2 4,-4 2-5,1 5-7,1 0-6,-3 0-10,0 0-6,0 12-1,0 12 1,0 12 8,-3 10 7,-5 3 3,-7 4 7,10-2-7,1-2-9,2 3-1,2-3-1,0 4-1,0-7-4,0-7 0,4-2-1,14-10-1,4-5 0,2-7 0,2-8 0,-3-4-1,4-3-29,-9 0-40,-3-7-126</inkml:trace>
  <inkml:trace contextRef="#ctx0" brushRef="#br0" timeOffset="58043.6085">3367 7922 250,'4'-8'40,"-4"0"-12,0 7 7,0-1 3,3 1-27,-3 1 10,3 0 2,-3 0-12,0 0-4,0 0 2,0 0 3,0 0 5,0 0-5,0 0-10,0 6-1,0 9 0,0 7 19,3-2-7,-1 1-10,-1-1-2,1-3 0,1 3 0,0 4 0,-1-4-1,3-3 0,1-1 1,-3-5-1,-2-3 0,1-3 0,1 2 0,3-7 0,0 5 0,3-5 0,1 1 2,4 0-1,5-1-1,3 0 2,7 0-2,-5 0 1,8 0-1,-4-4 0,-2 1-3,4 1 0,2-3-3,-4 5-5,-1-3 5,-2 3-1,3 0 2,-1 0-6,4 0-10,2 0 2,0 0 2,6 0 10,1 0 7,-3 0 0,1 0-1,2 0 1,0 0 0,-1-2 0,3-2 0,7 0 0,-4-1 0,6 1 0,-2 2 0,-1-1-1,5-2 2,1 3-1,2-4 0,4 4 0,-3 0 2,0 0 0,-5 1-2,-6 1 2,0 0 0,-7 0 1,4 0 2,2 0-3,0-2-1,0 0 2,2-1 0,4-2-3,-8-2 1,5 2 1,-3-1-2,2 3 1,-3 0 2,-1-1 1,-1-2-4,-5 1 1,1-1 1,1 1 10,0 1-3,-1-1-9,2-1 1,3 4-1,-4-5 0,0 2 0,-1 2 0,-5-1 0,0 1 0,-2 2 1,-5 0-1,-7 1 0,1-2 1,-4-1 0,-1 0 2,3-1-2,-5 0 0,1 1 0,1 0 1,-3 0-2,1 1 0,-1 0 0,1 1 0,1 1 1,2-2-1,-2 1 0,3 1 0,0-1 0,5 1 0,-4 0 0,-3 0 1,-3 0-1,-2 0-1,0 0 1,0 0-1,0 0 1,-4 0 1,3 0-1,1 2-1,1 1 1,3 2 0,-1 0 0,-5 1 0,2-1 0,2 0-2,-2-2 4,2-1-2,-3 0 0,0-2 0,-1 2 0,2-2-2,-3 3 2,1-3 0,-3 3 0,8-1 0,-6-2 0,-1 0 0,-2 0 0,2 0 0,-3 0 3,-1-2-1,4-4 0,-3-2 3,2-1 19,-4 0-12,1-1-5,-1 0-3,-1-1-4,0 1 1,0-3-1,0 4 1,0-2 0,-6 0 6,0 3-2,0-1-5,3 2 0,1 3 2,1 1-2,1 2 0,0 1-5,-5 0-22,4 0-44,-9 0-95</inkml:trace>
  <inkml:trace contextRef="#ctx0" brushRef="#br0" timeOffset="59115.8317">4472 8855 411,'0'0'48,"0"-3"-18,0-11-10,24-5-7,0 7 4,6-1-15,3-1 1,2 4-2,-2 5-1,0-2 1,-8 7-1,-7 0-1,-3 0 1,-8 5-3,-5 7 0,-2 12 2,-3-2-1,-18 4 2,-3 1 2,-1-3-2,-4-2-1,6-3 1,2-6-1,7-4 6,4-4-5,7-4 3,2-1-3,1 0 0,0 0-1,1 0 1,14 0 1,3 0 0,9 0-1,3 0 3,5 0-3,1 0 0,3 3 0,-2 8 0,-7 1 0,-6 2 0,-6 0 0,-8 4-2,-2 1 2,-8-1-1,0 0 1,-8 1-3,-16-1-1,-10-1 4,-9 0 1,-10-3-1,4-4-2,-1-1 2,6-6 1,10-3 0,12 0-1,10 0 0,7-8-13,5-3-55,8-3-89</inkml:trace>
  <inkml:trace contextRef="#ctx0" brushRef="#br0" timeOffset="59580.0903">4908 8487 190,'0'-9'67,"0"1"7,0 2 11,0 1-14,0 2-15,0 0-15,0 3-8,0 0-21,0 0-12,1 4-5,7 14 2,-1 7 3,2 8 3,0 1 0,1 0-3,-7 0 0,-1-5 0,-2 0 0,0-6-2,0-6-29,0-4-40,0-6-33,0-3-100</inkml:trace>
  <inkml:trace contextRef="#ctx0" brushRef="#br0" timeOffset="59978.2601">5106 8521 198,'10'-15'47,"-6"6"14,0 2 2,-1 4-16,-3 3-20,0 0 5,0 0-19,-3 0-13,-6 10 0,-10 4 16,-3 3-10,2 0-5,-4 0 1,7-2-2,1-2 1,4 0-2,3-6 1,6 1 0,2-4-3,1-3-4,0 2-10,0-2 15,10 1 2,5 1 3,6-3-3,4 4 2,1-1 2,5 1-1,-1 2-2,-5 1 2,0 0 0,-4-1-1,-4 1 0,2-2-2,0-3 1,0-2-1,0 0 0,-2 0-1,0-1-16,-5-7-76,3-3-77</inkml:trace>
  <inkml:trace contextRef="#ctx0" brushRef="#br0" timeOffset="62686.3092">6875 7925 22,'-2'-3'160,"-1"-2"-115,0 3-8,2 1 0,1 1-20,-2-3-8,2 3 3,-1 0-5,1 0 1,0 0 1,-3 0-4,3 0 8,0 0 2,0 0-4,0 0 2,0-3 7,0 2 3,0 1-6,0 0-5,0 0-1,0 0-2,0 0-3,0 0-2,0 0-2,0 0-1,0 0 0,0 0 2,0 0 2,0 0-1,0 0-2,-1 0 0,-1 0 4,2 0-5,0 0-1,-1 0 0,-2 1-1,-3 16-10,1 1 11,-1 4 2,3-1 0,3 2-1,0-4 2,0 2-3,0-6 0,0-1 1,0-4-1,0 0 0,0-1-1,0-5 1,3 0 0,3-2 0,-1-2 0,4 1 1,2-1 1,-1 0-1,7 0 0,-2 0-1,6-6 1,0 1-1,8-2 0,0 4 0,3 1-1,3 0 1,-3 2 0,5-3 1,-1 3-2,7 0 2,0 0-1,-2 0 0,2 0 0,-3 0 1,2 0-1,-2 0 0,2 0 1,-2 0-1,2-2 1,-3 2 0,-3 0-1,-2 0 0,-3 0 0,5 0 0,-5 0 0,3 0 0,-1 0 0,3 0-1,6 0 0,1 0 1,2 0-1,0 0 1,5 0 0,-3 0-1,5 0 0,-4 0 1,2 0 0,2-3 1,-7-1-1,3 1 0,-5 0 0,-5 1 0,-4 2 0,9-2 1,-3 2-1,6 0 0,7 0 1,7 0 0,6 0-1,0 0 1,-3 0-1,-3-4 0,-11 0-1,-5-2 1,-5 2 0,-4 0 0,-7 1 1,5 3 0,-6-4 0,1 4-1,-3-2 0,5 2 0,0-1 0,1 1 1,-1-2-1,-3 0 0,-1-1 1,1 2-1,-2-2 0,-2 0 2,0 0-2,-1 1 0,-2 0 0,2-1 0,-3 3 0,4 0 0,1 0 0,-2 0 0,5 0 0,-3 0 0,3 0 0,-4 0 0,0 0 0,0 0 1,-1 0 1,0 0-2,2 0 0,-2 0 0,-4 0 0,1 0 0,-1 0 1,0 0-1,-2 0 0,-4 0 0,-2 0 0,-5 5 0,4-5 0,-4 0 0,0 2 0,2-2 0,-4 0 1,9 0-1,-5 0 0,1 0 0,2 0 0,-4 0 0,3 0 0,4 0 0,-5 0 0,1 0 0,-5-2 0,5 2 0,-1-2 0,4-1 0,1-1 0,-3 1 0,2-2 1,-4-2-1,-2 3 1,-5 1 1,-1-4 1,0 3 2,0-2 2,0-1-2,0 0 3,-6 1 0,0-3-5,2 2-1,-1-1-1,4 0 0,-2-1-1,0 1 0,-3 2 1,6-1-1,-3 6-2,1-1 0,1 2-18,1 0-69,-5 5-194</inkml:trace>
  <inkml:trace contextRef="#ctx0" brushRef="#br0" timeOffset="63630.1983">8107 8889 405,'-9'-11'39,"8"-9"-6,1 2-3,14-6 2,13 10-28,6-3-3,7 4 4,1 4 1,0 2-3,-3 1-2,-6 5-1,-5 1 0,-10 0-1,-7 2 1,-10 10-3,0 0 2,0 7 0,-10 1 1,-8-1 0,-4 0 4,1-2-4,0-3 2,3-3-2,3-2 2,0-1-2,6-4-2,6 0 2,1-3 0,2 1-1,0 1-3,5 0 4,13 2 2,8-1-1,15 1 1,-2 0 0,1 0-1,2 4-1,-3 0 0,-8 2 0,-7 5 0,-3 1-1,-8-2 1,-7 4 0,-6-4-2,0 1 0,-19-1-1,-11 1 3,-12-5-2,-4 0 2,-8-3 0,4 0-3,2-2 3,9-3 0,11 0-5,11-3-17,7 0-26,9 0-27,1 0-76</inkml:trace>
  <inkml:trace contextRef="#ctx0" brushRef="#br0" timeOffset="64027.9518">8596 8577 264,'0'-10'23,"0"0"38,0 3 3,0 0-7,0 2-22,0 1-1,0 1-7,0 0-6,2 3-11,-2 0-6,0 0-3,3 0-1,-2 3-5,5 9 1,-1 5 4,5 2 2,-3 3-2,-3 1 0,5 0 0,-6 3 0,-2-6 0,2 0-6,-3-3-56,4-6-41,1 1-79</inkml:trace>
  <inkml:trace contextRef="#ctx0" brushRef="#br0" timeOffset="64410.0617">8845 8533 262,'10'-17'43,"-2"7"5,-7 4 11,-1 5-2,0 1-19,0 0-38,-9 1 5,-4 15 5,-9 5-7,1 2-2,2 1 1,-2-4-2,7-1 1,1-3-1,2-6-1,7-2-1,2-2-4,2-3-12,0-3-10,0 0 20,9 0 8,4 0 3,4 0-3,7-3 5,-1 0-5,5 2 1,0 1 3,0 0 5,2 0-7,-3 9 0,-6-1-1,-6-2 2,3 2-3,-9-5 0,7-1 0,-2-2-3,-1 0-44,4 0-125</inkml:trace>
  <inkml:trace contextRef="#ctx0" brushRef="#br0" timeOffset="66389.8039">10646 7849 173,'6'-9'68,"-3"2"-15,-3 5-8,0 2-6,0 0-21,2 0-11,0 10 7,-1 2 8,4-1-12,-4-1 0,4-2-3,-2-1 2,0 1-1,2-2-2,-2 2 3,2-2 0,-3 2-4,2 0 0,-1 1-2,-1 1-2,1-2 0,0-1-1,1 1 0,-3-2 1,10-1-1,-2 0 0,3-5 2,4 1-1,2-1 1,2 0-1,5 0-1,3 0 0,7 0 1,-1-1-1,4-4 0,2 2 0,0-1 0,4 2 0,0-3 1,-6 3-1,3-3 0,-4 1 0,-1 0 2,3-1-2,1 0 1,3 0-1,6 0 1,4 3-1,2 0 0,-3 1 0,3 1 0,0 0-1,-1-1 1,-1 1 0,0 0-1,-8-3 1,0 0-2,-3 3 2,5-2 0,0-1 0,6 2 0,5-1 0,3 0 0,5 1 0,-2-2 2,1 3-1,-1 0-1,-5-3 1,3 3-1,-7-1 1,-5 0-1,-3 1 0,-6-1 0,3-1 0,-3 2-1,3 0 1,2 0 0,3 0 0,-1 0 0,7 0 0,-4 0 0,1 0 1,3 0 0,-6 0 0,2 0 0,-4 0 0,-6 0-1,2-3 1,-5 0-1,-4-2 1,-1 0-1,-4 3 1,1-1-1,-3 0 0,-3 1 1,-1-1-1,5-1 0,-1 1 0,-4 0 1,0 2-1,1-2 0,2 1 0,0-3 0,-2 5 1,-1-3-1,-4 0 0,-1 3 0,2-1-1,3 1 0,4 0 1,-1 0 0,3 0 0,-6 0-1,3 0 1,-4 0 0,3 0 0,-2 0 0,-8 0 0,3 0 0,-9 0 0,-2-2 1,1 1 0,-8-2-1,3 3 1,1 0-1,-1-1-1,2-2 1,2 0 0,-1 1 0,1-2 0,-1-2 3,-1-1-1,1 0 0,0-3-1,-3-2 0,3 1 6,-3-2-4,1 1-2,-1 0 0,2 0-1,0 2-2,-1 2 2,0 3 0,-2 2 0,-2 3 0,0 0 0,0 0-2,0 0-2,-2 0-9,-10 0-16,-1 4-2,-2 4-114,-3-1-159</inkml:trace>
  <inkml:trace contextRef="#ctx0" brushRef="#br0" timeOffset="67388.6309">12173 8814 210,'4'-12'215,"1"-5"-195,1 6 0,18 2 4,2 4 1,7-2-22,11 2 9,3 1-4,0 3-3,0 1-3,-8 0-1,-12 0-1,-12 0 0,-6 8-1,-9 6-2,-6 3-1,-15 3 4,-10 0 3,-4 0-2,1-5-1,4-3 2,5 0-2,6-4 2,7-3-2,8-2 0,4 0-2,0-2-3,7 1 5,12 1 3,14 1-2,1 0 1,8 0-1,4 3 0,-7 1 1,7 3-2,-6 2 1,-10 0-1,-6-2 1,-9 1-2,-12-1 1,-3-1-3,-14-2 1,-22 2 2,-9-2 0,-11 0 4,3-3-3,2-2-1,2-3 0,7 0-1,5 0-5,14 0-15,5 0-33,18 0-46,4-3-135</inkml:trace>
  <inkml:trace contextRef="#ctx0" brushRef="#br0" timeOffset="67762.0375">12670 8373 313,'0'-9'40,"0"0"23,-2 3-3,2 1-13,0 0-16,0 5-5,0 0-5,0 0-13,0 0-8,6 10 0,5 7 0,2 6 0,1 2 1,-10 5-1,3-1 0,-4-1 0,-1-1 0,-1-2-1,-1-3-36,1-4-65,1-5-104</inkml:trace>
  <inkml:trace contextRef="#ctx0" brushRef="#br0" timeOffset="68151.8389">12934 8385 278,'6'-10'59,"1"4"-28,-1 2-8,-3 3 2,-3 1-12,0 0-5,0 0-4,-13 12 2,-9 5-1,-4 2 0,-5 5 3,-3-4-6,8-3-2,6-3 3,3-4-3,10-1 3,3-4-3,1-2 0,3 1-8,2-4 2,19 3 6,9-1 4,2-2-3,8 3 0,2-1 1,-6 1 9,3 3-2,-8 0 0,-7 1-5,-5 0-3,-7-2-1,-3 1 0,-7-2 0,2 0 0,-2-3-4,-2 1-29,0 0-52,1-2-104</inkml:trace>
  <inkml:trace contextRef="#ctx0" brushRef="#br0" timeOffset="232235.8789">16939 6462 104,'-11'-20'22,"0"3"-4,2 1 55,6 3-30,1 1-25,2-2 37,0 10 3,0-2-36,0-1 18,0 7-16,0 0 0,0 0-9,0 0-15,0 0-2,0 0-4,0 25 0,0 8 6,0 13 3,0 8-1,0 5-2,0 6 0,0 7 0,0 0 0,3 1 1,-1 0-1,3 6 0,1 1 0,3-1 0,6 6 0,2 0 0,-1 9 0,2 7 1,3 9-1,-2 7 0,1 5 0,-1 7 1,0 9-1,-1 8 0,-2 9 0,-3 4 0,-5 2 0,-2 7 0,-4 3 0,-1 3 1,1 4-1,4 2 0,3 3-1,-1-2 2,5 4-1,2 7 0,-1 3 0,3 4 0,-1-1 0,-5-2-1,4-2 0,-9-6-3,0-13-6,-5-14-4,-1-19-4,0-19-11,0-21-18,-7-22-37,-5-22-41</inkml:trace>
  <inkml:trace contextRef="#ctx0" brushRef="#br0" timeOffset="234636.6451">18136 7495 311,'-28'-24'44,"4"3"-24,14 7 1,-2 3-1,3 3-10,3 6 7,-2 2-3,-5 0-1,1 0-3,-7 10-5,-2 14-2,-5 8 7,3 9 0,-2 4-2,11 1-2,5-5 1,9-5-2,0-8-4,10-6 0,11-10-1,11-10 1,-2-2-1,6-17-1,-1-18-19,2-10 1,-4-9 1,-8-10-3,-5-1 3,-11-6-5,-8 3-1,-1-5-5,-4 1 4,-14 5 25,-2 9 2,-4 13 37,5 14 0,6 9-1,4 12-9,8 6 5,1 4-18,0 0-16,0 11-6,10 25 6,8 18 0,0 16 11,-2 8-4,0 2 0,-3-4-1,6-5-2,-2-8-3,2-12-1,4-12 0,0-7 0,-4-14-2,4-10-5,-1-8-9,5 0-27,1-11-3,-1-14 16,1-6-6,-2-3-18,1 1 23,-1-3 15,-2 3 6,-2 3-3,-3 6 13,-5 2 3,-3 6 6,-1 6 21,-7 0 29,-3 7 0,0 0-8,0 2-26,-6 1-8,-9 0 5,-7 7-22,-2 13-1,5 4 0,-2 4 0,3 7 1,4 3 0,5 2 1,5-4 0,4-3-1,0-4 0,9-8 0,14-7-1,11-12-3,4-2-12,4-20-16,7-16-10,-5-10-18,-8-7-15,-5-4-15,-10-2 30,-19-2-6,-2-3 56,-11-4-13,-19 2 23,0 5 19,-1 16 55,1 10 7,5 14 27,10 6-28,3 8-42,9 5 2,3 2-20,0 5-20,1 23-3,14 21 3,-1 18 10,2 7 0,-1 7-6,-4-3 2,0-6-4,1-5 1,1-10-3,0-11 1,0-14 0,3-9-2,7-11 0,4-11-10,7-1-20,6-13-6,5-13-22,3-3-22,-6-3-1,-2-2 16,-1 4 16,-8 2 27,-3 5 23,-9 6 11,-3 3 16,-9 6 14,-7 1 0,0 4 32,0 0-2,-7 3-52,-9 0-4,-1 0 3,0 2-9,-2 11 2,0 1-1,2 6-1,1 8 0,4-1-2,9 4-2,3-3-2,0-3 1,13-2 0,11-6-1,4-7-1,4-10-1,1 0-1,2-10 0,3-13-25,-4-11 1,-3-7-17,-6-10 0,-2-2-24,-10-8-1,-10-4 15,-3-4-10,-14-3 37,-15 4 24,-2 7 32,3 18 30,6 16 21,6 16 35,10 8-54,4 3-15,2 7-45,0 30 2,0 19-5,7 15 27,9 4-18,2 3-3,3-8-3,0-7-2,-4-7-2,1-12 0,-7-11-4,-3-9-26,0-14-67,0-10-158</inkml:trace>
  <inkml:trace contextRef="#ctx0" brushRef="#br0" timeOffset="234973.0319">19656 7411 520,'-1'0'38,"-1"0"-31,2 0-7,0 0-15,14 0-82,11 0-24</inkml:trace>
  <inkml:trace contextRef="#ctx0" brushRef="#br0" timeOffset="235146.5777">19956 7446 432,'-9'0'110,"5"0"-65,4 0-36,0 0-9,0 0-2,4 0-54,13 0-53,7 4-37</inkml:trace>
  <inkml:trace contextRef="#ctx0" brushRef="#br0" timeOffset="235319.1176">20198 7461 235,'0'0'246,"0"0"-189,0 0-24,0 0 1,0 0-28,0 0-6,6 0-12,13 3-86,-1-1-148</inkml:trace>
  <inkml:trace contextRef="#ctx0" brushRef="#br0" timeOffset="236105.8889">20766 7353 335,'0'-15'81,"0"1"-47,0-2-5,-3 3-8,-3 0-5,-1 2-9,-5 3 0,-3 3 8,-2 5-6,-5 0-9,-5 12-1,-1 10 1,0 7 0,2 4 0,11 3 1,9-4-1,6-1 1,0-6-2,20-4 1,7-12-1,11-9 0,4 0-25,3-19-17,-2-16-35,-6-6-25,-4-3-15,-8-7 47,-9-2 39,-9-8 27,-7-4 5,0-4 7,-12-6 6,-6 4-13,-7 8 0,4 9 6,1 13 88,9 15 2,3 9-12,5 7-25,3 8-2,0 2-35,0 2-21,0 25 1,12 15 12,3 14 14,-3 9 2,0 6-18,0 5 1,-3-4-4,-2-7-5,3-14-4,-1-11 0,1-10 0,-3-13 0,6-6 0,5-11-10,11 0-35,9-15-37,7-14-130</inkml:trace>
  <inkml:trace contextRef="#ctx0" brushRef="#br0" timeOffset="237650.6609">17956 8037 393,'4'-22'69,"0"1"-19,0 4-1,2 10-20,-5 6-21,2 1-5,2 0-3,5 1-2,5 11 2,0 5 1,3 2 0,-5-2-1,1 4 1,-1-3-1,-4-2 0,1-2 0,-3-1 0,0-4-1,6-2 0,1-2 1,8-3 0,6-2-1,7 0-1,4-2 2,1-10-2,11 0-3,2 0 0,1 3 3,9-3-1,-2 4 2,4 0 1,3 1 0,9 2 1,7-1-1,9-2 3,1 0-3,0 0 0,-3 0-3,-9 2 3,-4 3-1,-11-4 1,-5 3 0,-7 1 0,3 0 0,-5 3 0,6 0 0,-1 0-1,4 0 1,4 0 1,-2 0-1,2 0 1,0 0-1,-4 0 3,-5 0-2,-6 0-1,-8 0 0,-3 0-4,-6-3 4,-5-1 0,2-1-1,-3 0 1,-3 0-1,0-1 1,-3 1-1,-3 1 0,1-3 1,-4-1 1,-1-1-1,0 0 1,-1-2 0,2 0 0,2-4 2,1 1-3,2-1 0,-1 2 0,0 3-3,-5 4 3,2-2 0,-1 2 0,-3 3-1,1-2 1,1 2 0,-2 1 0,1-2-1,-1 1 0,0 3 1,1-4-1,1 1 0,-4-1 1,3 0-1,1 1 1,-4-1 0,3 0 0,0 1 0,-4 0 0,-1-1 0,-5-1 0,-4-2 1,0-3 1,0-2-1,-2-4-1,-13 0 1,-3-3 5,-1-1 3,-1 2-8,1 1-1,3 2 0,3 3-9,6 7-38,4 5-73</inkml:trace>
  <inkml:trace contextRef="#ctx0" brushRef="#br0" timeOffset="238631.8855">18760 8785 369,'0'-13'119,"-4"-2"-70,4-1-28,4 5 9,23-6-22,16 2-6,5 0-1,12 6 2,-5 4-3,-6 5 0,-9 0-1,-17 10-1,-8 7-3,-14 6-9,-1 4 5,-17-1 4,-12 6 4,-7-8 0,0-2 1,5-3 0,4-5 1,6-6-1,6-2 1,10-5-1,5-1 0,0 0 0,2 0-2,20 0 0,5 0 2,11 0 0,2 5 0,6 3 0,-1 3 0,-4 3-1,-2 0-1,-6 3-2,-10 0-6,-10 1 0,-11-3 3,-2 2-1,-12 2 6,-20-3 2,-8-3 0,-6-1 3,1-5 2,-3-2-2,11-5 3,10 0-4,5 0-2,8-5-2,4-6-35,10-1-92,0-7-240</inkml:trace>
  <inkml:trace contextRef="#ctx0" brushRef="#br0" timeOffset="239070.2096">19364 8369 245,'0'-8'65,"0"5"8,0 3-11,0 0-12,2 0-31,3 0-15,0 7 0,7 13 18,0 3-5,-3 8-8,-3 2-6,-2 2-2,-1 1-1,-1-2 0,-2-2-8,0-4-46,0-6-46,0-5-111</inkml:trace>
  <inkml:trace contextRef="#ctx0" brushRef="#br0" timeOffset="239465.8788">19687 8373 394,'0'-4'60,"0"3"-16,0 1-16,0 0-13,0 0-14,-4 10-1,-12 7 0,-4 7 0,-4-2-3,1 2-6,-1-3 2,0-3 5,3-4-2,0 1 3,6-5-2,5-5 0,8-2-8,2-1-4,0-2 0,14 0 4,8 0 11,8-2 2,4-4-2,0 6 3,2 0 0,-6 0 9,-3 6-3,-6 10-5,-2 3 2,2 5-3,-5-2-1,4-3 0,-1-2-1,-1-9 1,3-6-2,-4-2-7,-1-10-58,-2-14-158</inkml:trace>
  <inkml:trace contextRef="#ctx0" brushRef="#br0" timeOffset="242795.0049">21734 7695 292,'-12'3'88,"-1"-3"-68,1 0-13,6 0 20,6 0-11,0 0-2,0 0 10,4-2-13,7-4-10,-4 2 0,1 1 0,-5 2 2,1 0 7,6 1-5,6-2-2,7 1-1,13 0-2,6-2 1,12 3-1,-4-3 0,-5 3-1,-2 0-27,-11 0-46,-13 0-52,-7 0-72</inkml:trace>
  <inkml:trace contextRef="#ctx0" brushRef="#br0" timeOffset="243013.6283">21770 7810 165,'-2'0'31,"2"0"-15,0 1 6,0 2 20,2 2 5,13 0-6,12-2-5,6-3-15,1 0-16,7 0-5,-2 0-3,-3 0-72,2 0-108</inkml:trace>
  <inkml:trace contextRef="#ctx0" brushRef="#br0" timeOffset="243801.8696">22562 7649 438,'-10'-14'30,"8"8"1,2 2-9,9 0-12,17-1-10,10 2 4,6 1-4,-1 2 2,3 0-1,-8 4-1,-7 9-2,-10 4 0,-12 3-2,-7 4-3,0 2 0,-17 0-1,-6-2-2,-6-6 7,1-1 1,5-7 2,3-6-1,10-1 1,8-3 0,2 0 0,0 0 0,2-4-2,11-6-38,7-3 27,2 5 5,-7 3-12,3 0 8,-9 5 9,-3-1 2,-3 1-16,1 0 8,-4 0-6,0 0 0,0 4 4,0 3-16,0 1-19,0-3-26,0-1-35</inkml:trace>
  <inkml:trace contextRef="#ctx0" brushRef="#br0" timeOffset="244227.4568">22792 7824 52,'-3'0'29,"1"0"-6,1 0 20,1 0-12,0 0-11,-2 0 13,2 0-7,0 0-2,0 0 4,0 0 11,0 0 2,0 0-9,0 0-1,2-3 1,12-4-19,8 3-13,5-3 1,7 4-1,0 3 0,3 0-2,-4 2 2,-3 9-1,-8 3-1,-5 5-2,-11 0 2,-6 3-1,0 2 0,-9 0 1,-17-2 2,-8 0 1,-3-2-1,-9-4 0,-8-6 1,6-3 1,-1-4 1,7-3 1,14 0-1,12 0-1,9 0-2,7-3-54,0-4-199</inkml:trace>
  <inkml:trace contextRef="#ctx0" brushRef="#br0" timeOffset="244754.8382">23090 7047 13,'2'-13'398,"-2"10"-330,0 3-45,1 0-9,1 0-9,-2 0-5,0 0-1,3 6-5,-3 14 2,1 7 4,-1 4 1,0 3-1,0 0 1,-3 4-1,-1 1 0,1 0-7,1-3-29,2-7-57,0-4-61</inkml:trace>
  <inkml:trace contextRef="#ctx0" brushRef="#br0" timeOffset="245182.6832">23381 7103 344,'0'-3'64,"0"2"-37,0 1-13,0 0-13,0 0-1,-12 13-2,-6 4-1,-7 3 3,-4 2 0,-1 0 0,-1 0 0,-2-2 0,1-3 0,6-4 1,4-4-1,10-4 1,6-2-1,4 0-1,2-3-5,0 0-8,3 0-9,12 0 22,3 0 2,0 0-1,6 0 0,0 0 0,1 9 0,-2 8 0,2 0-1,-2 4 1,2-3 0,-5-2 0,-5-2 0,0-5 0,-7-2 0,-5-3 1,0-4-1,-3 0-2,0 0-60,0 0-100</inkml:trace>
  <inkml:trace contextRef="#ctx0" brushRef="#br0" timeOffset="246764.8157">23487 7937 9,'-2'-2'0,"2"-1"-9,0 2 9</inkml:trace>
  <inkml:trace contextRef="#ctx0" brushRef="#br0" timeOffset="247296.2574">23487 7937 31,'-28'-12'57,"28"9"1,0 0-13,0-1-18,0 0-5,0 0 27,0 2-12,0-1-24,0 1-3,0 2 14,0 0-9,0 0-6,0 0-2,0 0-1,0 0 0,0 0 1,0 0 6,0 0 3,0-1-3,0 1-1,0 0-3,0 0-5,0 0-2,0 0-1,0 0 1,0 0-2,0 0 1,0 0 0,0 0-1,0 0 0,0 0 2,0 0 1,0 0-1,0 0 5,0 0-2,0 0 2,0 0 0,0 0-1,0 0-4,0 0-2,0 0 1,0 0-1,0 0-1,0 0 0,0 0 1,4 0 0,8 0 1,-2 4-1,5 1 0,-1 2 0,3 1 1,2 4-1,1 2 0,1-1 0,-6 3-2,-2 0-12,-4-4-14,-4 2-21,1-5-12,-5-3-21,-1-4-16,0 0-46</inkml:trace>
  <inkml:trace contextRef="#ctx0" brushRef="#br0" timeOffset="247528.6432">23605 7923 136,'0'-4'67,"0"2"-9,0 2-14,0-1 0,0 1-14,0 0-13,0 0-4,-5 0-4,-4 1-8,-6 10 7,-3 4 0,-3 0-5,-1 2-1,-1 2-1,1 0-1,0-4-30,6 3-101</inkml:trace>
  <inkml:trace contextRef="#ctx0" brushRef="#br0" timeOffset="248623.7934">23901 7830 242,'0'-3'70,"0"3"-1,0-3-11,0 3-20,0 0-16,9 0-5,9 0-9,7 0-3,8 0-3,2 0-2,0 0 0,-6 6 0,-7 7 0,-7 2-2,-6 4-1,-5 1 0,-4 2 0,0 1 3,-7-1 2,-6-3-2,-4 1-2,2-8 2,2-1 0,-1-1 0,2-4-4,4-2 4,3-3-6,5-1-5,0 0 11,0 0-3,0-10-3,8-7-26,9 0 14,6-7 3,-2 2-2,3 1 9,1 1 4,-1-1 1,-3 1 3,-6 3 0,-3-1 3,1 5-2,-5-1 5,-5 3 3,4-1 4,-3 1-2,-2 4-6,1 0 12,-2 2-9,-1-1-1,0 1-4,0 5 11,0-3-7,0 3-4,0 0 5,0 0-8,0 0 1,0 3-2,-6 12-2,-2 4 3,0 5 0,3 2 0,2 5 3,3-1-1,0 1 4,0 0 4,6-1 3,8-5-3,8-4-4,4 0-2,3-9 1,3-6-2,2-6-1,2 0-1,-6 0 1,-6-10-2,-5-4 0,-7-1-5,-3 1-12,-5-4-4,-2 4-22,-2 0-8,0 3-50,0 6-38</inkml:trace>
  <inkml:trace contextRef="#ctx0" brushRef="#br0" timeOffset="267195.2863">3852 10718 61,'-23'-7'14,"5"-1"34,9 6 1,6 0-7,3 1-15,-1 1-12,1 0-2,0 0-1,-2 0-8,2 0-4,0 0-1,0 0-18,0 0-30,0 0-24,0 0 19,0 0-28</inkml:trace>
  <inkml:trace contextRef="#ctx0" brushRef="#br0" timeOffset="267840.1218">3852 10718 3,'-56'-19'45,"56"19"-1,0 0-12,0 0-4,0 0-5,0 0-2,0-3 3,0 1 9,0 0-3,0-1-5,0-1-6,0 1 7,0 0 4,0-2-8,0 3-5,0-2-3,0-4-1,-4 2 2,1-3-3,-3-1 7,-2 1-4,-1 0-14,-5-1 18,0 2-15,-4 3 1,-2 3-2,-2 2-1,-3 0 2,1 7-3,2 13-1,0 6-1,7 5 1,0 6-2,9 7 2,6-2-2,0-2 2,6-2 0,15-10 0,1-5 0,6-8-4,1-10-5,5-5-4,2-2 13,5-21 0,0-9-6,-4-6-8,-9-5 11,-5-6-8,-13-5 3,-7 4 1,-3-6-8,-4 3-19,-23-5 21,-3 1-5,-7 4 18,1 3 7,6 12 0,3 6 10,5 9-2,12 5 6,5 9-9,3 5 1,2 4-9,0 0-4,0 0-6,5 16 6,7 16 8,10 11 5,-1 8 4,-1 12 5,2-4-9,-1-4-7,-3-7-3,1-14 0,-5-6-3,2-8 0,-4-7-7,3-4-17,-5-7-22,8 0-45,-4-2-71</inkml:trace>
  <inkml:trace contextRef="#ctx0" brushRef="#br0" timeOffset="269289.3086">4227 10842 484,'-16'-13'45,"1"11"-24,15 2-17,0 0-4,0 0-5,9 0-24,15 0-36,9 0 42,6 0-93,-3 0-94</inkml:trace>
  <inkml:trace contextRef="#ctx0" brushRef="#br0" timeOffset="269430.9254">4635 10799 68,'3'0'0,"3"0"-7</inkml:trace>
  <inkml:trace contextRef="#ctx0" brushRef="#br0" timeOffset="269617.6707">4864 10793 355,'-8'0'64,"8"0"-49,0 0-9,0 0-6,0 0-13,4 0-79,11 3 32,-5 0-214</inkml:trace>
  <inkml:trace contextRef="#ctx0" brushRef="#br0" timeOffset="270270.3183">5421 10692 179,'0'-11'160,"-9"1"-106,6-1-20,-6 3 2,0 1-3,3 1-8,-2-1-4,-3 1-8,-6 1-13,-4 5-2,-7 0 0,-2 13 1,-6 13 1,3 8-2,5 4 2,7 4-2,12-4 1,9-7-3,2-3 1,20-8-1,14-8-2,6-10-19,4-2 5,3-22 10,2-8-36,-1-11 15,-9-7-26,-7-2 21,-10 0 4,-12-2-5,-9 2-15,-3-5 10,-6 3 42,-14-2 3,-5 0 11,0 11 25,0 4 5,5 10-2,10 8 67,5 11-63,4 7 14,1 3-24,0 0-35,0 16 2,1 17-3,10 13 16,1 7-4,1 8-8,-1-2-2,3 0-2,1-9 0,4-5-5,-1-4-23,3-5-24,-4-7-38,-6 1-41</inkml:trace>
  <inkml:trace contextRef="#ctx0" brushRef="#br0" timeOffset="271476.7214">6399 10730 147,'0'-20'127,"-4"-1"-89,-13-3 18,-2 7-1,-5 3-18,3 1-9,-4 4-11,-2 7-2,-3 1-14,2 1 0,-2 3 0,5 14 0,0 3 0,12 2-1,6-3-1,4-1-2,3 0-1,4-1 1,15-8 0,11-4-4,5-5-13,11 0 11,-1-19-21,0-6-7,-2-2 2,-10-10-4,-6-6-12,-9-7 30,-9-3 17,-5-3 4,-4 3 3,-2 2 13,-13 5 8,-4 0 9,1 2 29,3 13-45,6 6 8,2 13 20,4 8-15,3 4-13,0 0-17,0 24-6,12 15 6,3 16 14,1 8-8,-1 5-1,0-3-1,-2-7-3,2-7-1,-3-16 0,6-7-1,2-10-9,2-6-10,2-6-45,2 1-18,-7-3-160</inkml:trace>
  <inkml:trace contextRef="#ctx0" brushRef="#br0" timeOffset="271740.7094">7182 10637 401,'-4'-11'103,"-2"11"-83,6 0-18,0 0-2,0 0-9,18 0-60,19 0 50,5 0-47,1 0-180</inkml:trace>
  <inkml:trace contextRef="#ctx0" brushRef="#br0" timeOffset="271882.2129">7494 10582 363,'-1'0'66,"-1"0"-54,2 0-5,0 0-5,0 0-2,18 0-33,10 0-3,14 0-64</inkml:trace>
  <inkml:trace contextRef="#ctx0" brushRef="#br0" timeOffset="272042.5774">7987 10559 431,'-20'-6'31,"11"4"-28,7 2 0,2 0-3,0 0-11,15 0-76,12 4-6</inkml:trace>
  <inkml:trace contextRef="#ctx0" brushRef="#br0" timeOffset="272452.7335">8492 10578 150,'0'-13'65,"0"1"-31,0 1 22,-12-5-20,-6 2-17,-3 4-2,-3 1 2,-1 6 1,0 3-16,-2 0-1,3 14 0,4 7 0,1 7 0,7-1 3,7 3-1,5-5-3,0-3-1,8 0 0,14-7 1,7-6-2,5-8-11,3-1-2,-1-5-21,1-17-29,-2-6-9,-4-7-26,-5-6-18</inkml:trace>
  <inkml:trace contextRef="#ctx0" brushRef="#br0" timeOffset="272670.1215">8574 10210 44,'-11'-37'70,"-3"4"4,3 8 36,5 11-17,2 8-36,4 6-7,0 0-35,0 14-11,1 16 0,9 7 20,3 8-10,-2 2-4,-2 3-4,2 1-2,-1-1-3,-1-5-1,0-2 3,3-5-3,-2-7-11,3-8-31,7-3-43,3-10-120</inkml:trace>
  <inkml:trace contextRef="#ctx0" brushRef="#br0" timeOffset="274446.4614">9405 10562 130,'0'-20'94,"0"0"-61,0 9-1,-6 2 27,-2-4-24,1-2-6,-4 1 12,-1 1-15,-1 1-3,0 0-10,-6 6 3,0 4-8,-8 2-4,1 5-3,-7 19-1,-3 5 2,6 5 0,9 2-1,11-3 1,8-3-1,2-7-1,8-3 0,14-5 0,12-8-1,6-7-7,7 0 4,4-16 0,-2-11-13,-7-5 0,-2-3-1,-9-11 2,-11-3-7,-9-2 8,-10-1 6,-1 3 2,-11 5 6,-11 6 1,-8-1 1,0 5 2,2 2 0,8 6 10,7 11 7,4 10 7,8 3-7,1 2-20,1 13 2,14 22-2,7 9 20,-4 6 5,1 6-14,-2 3-2,1-1 0,1-5-6,-1-7-2,3-13 0,1-4-1,1-9-2,7-8-5,0-5-25,1 0-49,-1-2-72</inkml:trace>
  <inkml:trace contextRef="#ctx0" brushRef="#br0" timeOffset="274656.6721">9968 10551 348,'0'-5'89,"0"4"-52,0 1-18,0-2-19,8 2-13,13 0-18,15 0 7,7 0-117</inkml:trace>
  <inkml:trace contextRef="#ctx0" brushRef="#br0" timeOffset="274823.0905">10382 10543 454,'-26'-1'41,"14"1"-20,9-3 6,3 3-21,0 0-6,12 0-32,12 0-8,18 4-46,3-1-132</inkml:trace>
  <inkml:trace contextRef="#ctx0" brushRef="#br0" timeOffset="274986.9492">10907 10503 12,'0'-10'446,"0"9"-387,0 1-28,0-2-13,1 1-18,14 1-18,7 0 15,10 0-52,-2 6-145</inkml:trace>
  <inkml:trace contextRef="#ctx0" brushRef="#br0" timeOffset="275647.8442">11452 10484 145,'11'-17'60,"-2"3"-1,1-2-1,-7 1-11,-3-1-5,0 4-15,-3-2-8,-17 1-1,-7-1-7,-3 4-6,2 6-5,-2 4 0,-3 0 0,3 9 0,3 19 0,2 4 1,5 4 3,6 0-1,9-5-3,5 0 0,0-5 0,18-9 0,10-5 0,7-9-10,8-3-22,5-4-2,-2-17-35,-5-8-8,-8-5-21,-13-6-7,-7 0 43,-8-6 56,-4-2 6,-1 4 5,0-2 7,-4-3 7,-4-1-5,1-4-6,4 2 23,3 3 14,0 11 16,0 9 8,0 12 8,2 7-23,2 5-16,-4 5-3,1 10-31,4 21 5,-4 11 29,4 13-5,0 2-15,3 4-6,5-6-3,1-5-4,5-9-5,1-10 0,1-4 0,3-6-2,2-11-21,-2-2-38,4-5-46,-5-3-197</inkml:trace>
  <inkml:trace contextRef="#ctx0" brushRef="#br0" timeOffset="278301.7135">3018 9900 83,'-8'-6'51,"5"4"-45,-2 0-1,5 2 9,0 0 15,0 0-2,0 0-7,0 0-1,0 0 2,-2 0 16,2 0 4,0-1-9,0 1-21,0-1-5,0 1-6,0 0 0,2 0-11,15 0 11,4 5 9,9 4-2,7-1-14,5-1 24,4-2-8,-1 0-4,3-2-5,-3-1 5,-1 2-5,1-1 3,3-1-2,-5-1-1,3-1-1,-1 2 1,-6-2 2,7 0-2,3 0 0,2 0 4,5 0-2,-2 0-2,3-2-2,-4-4 2,-6 0-2,5-2 0,-4-2 2,1 0-4,6 0 3,-1-1 1,-1 2-1,4-2 1,-6 4-1,1 0 2,-2 2-1,-6 1 0,1 1 0,1 0 0,-7 1 0,3 0 0,-1 1 0,-2-2 0,0 0-4,3 0 4,-6 0 4,7-2-4,0 1 0,8 1-1,-2-1-1,2-1 2,0 0 0,-4-1-2,4 2 1,-6-3-6,2 4 2,-3-1 4,-1-1-4,-3 2 4,-4-1-1,0 0 2,-2 2-1,2 0 1,0 2 1,4-2-1,-1 2 0,2 0 0,0 0 0,2-3 1,4 1-1,0 0 1,6-2-1,3 1-1,-1 2 1,3-3 2,-1-1-2,2 1 1,-3-1 5,4 1-1,-7-3 1,-1 1-4,0-2 2,1 2-1,2 0-1,2 1-1,1-3 1,6-1-1,-1 1 0,8 1-1,2 3 2,8-2 3,-2-1-5,6 2 4,4-4-2,1 4-1,10-2 4,-2 2-2,-1 0-2,2-2 0,-2 2 5,1-1-5,3 2 1,-2 2-2,-2-3 0,-5 2 1,1-1 0,-2 1 0,4-4 1,3 1 0,3-3 3,-4 1-2,1-3 8,-5 2 0,-1 1-3,1 0-1,-7 2-1,-6 3-1,0-1-3,-6 1-2,-2-1 1,-6 3-1,-1 0 0,-7 1 2,1-1 0,0 1-2,-4 0-2,-1-3 2,-5 1 0,-1 0 0,1-1 0,1 1 0,-3-2-1,1 0 1,-8 0-1,-1-1 1,-4 2 1,-1 0-1,-3 1 0,-3-2 0,-1-1 0,3 4-1,-2-1 1,2 2 0,1 0-1,-1 0 1,6 0 0,1 0 0,2-1 1,1-1-1,2-2 0,4 2 0,6-5 0,6 3 1,2 1-1,3-2 0,-2 0 0,-7 0 0,-3 0-1,-7-2 0,-3 4 1,-6-1 0,-6 1 0,-11-2-3,-9 3 2,-9 2-9,0 0-4,0 0 14,-5 0 3,-4-3 2,2 3-4,5 0 0,2 0 2,0 0-3,0 0-2,0 0-2,0 0 4,2 0 3,3 0-3,1 0 0,2 0 0,3 0 0,0 0 0,3 0 0,3 0 0,0 0 0,-1 0 0,3 3-1,-1-3 1,1 0 0,-3 0 1,-3 0-1,-4 0 0,-2 0 0,-4 0 1,0 0 1,1 0-2,0 0-2,-1 0 0,0 0 1,-1 0-7,-1 0-6,1 0 2,-2 0 1,0 0-1,0 0 5,0 0-7,0 4-14,0 2-10,0-2-14,0 1-11,3 4-44</inkml:trace>
  <inkml:trace contextRef="#ctx0" brushRef="#br0" timeOffset="278864.6454">12116 9399 43,'0'-5'93,"0"1"-37,0 2 0,0-1-23,0 0-13,0 2-1,0 0 8,0 1-4,0 0-7,0 0-1,0 0-5,0 0-3,0 0-6,0 0 0,0 1-1,0 10 10,-1 11 4,-5-1 5,2 1 1,1 5-3,-1-2-8,4 5-2,0 2 2,0 2 2,0 4-4,0 1 1,2 2-1,3 3 1,-1-1-3,-1 1 3,1-1 2,1 2-5,-1-1-2,4-4 1,5 8-1,-1-7-2,2 3 1,2-5-1,8-2 1,-3-2-2,3-3 0,9-6 0,1-6-2,6-7-2,2-11-22,1-2-1,-1-11-25,-2-11-34,-5-3-136</inkml:trace>
  <inkml:trace contextRef="#ctx0" brushRef="#br0" timeOffset="280221.7267">2982 10026 87,'0'-6'92,"-9"-3"-34,8 4-11,1-4-15,0 1-2,0 0 4,0 2-3,0 0 1,0 4 1,0 2-5,0 0 3,0 0-13,0 0-13,0 0-5,0 2-4,0 18 4,0 2 1,14 14 8,0 3-4,1 10-1,1 2 11,2 7-9,-1 8 1,2 5-2,2 4-3,-6 3-1,-3-5 0,-2-6 0,-7 0-1,-3-1 0,-3-6 1,-18-7-1,-13-6 2,-11-5 0,-10-4-2,-11-9-4,-10-8-51,3-8-71,-3-13-179</inkml:trace>
  <inkml:trace contextRef="#ctx0" brushRef="#br0" timeOffset="281250.0893">1425 10629 342,'0'-15'111,"0"-9"-87,7 2-4,14-7-14,6 9 1,6 1-1,-2 2 1,5 3-5,-10 4 3,6 8-5,-5 2-2,-2 3-3,-4 18-5,-7 5 8,-10 9-8,-4 2 10,0 2-1,-18-2 1,-1-2-2,1-10 2,-3 0 0,9-8 0,2-10 4,4 2-2,6-8 1,0-1 0,0 0-3,0 0-7,11 0-15,6 0 22,10 0 9,0 0-9,7 0-3,2 0 3,0 8-9,1 7-1,0 5-5,-3 2-2,-7 3 6,-12-3-6,-3 6-4,-12-4 10,0-2-2,-18 3 13,-16-4 5,-12-2 3,-4-4 8,-3-6 11,-2-7-15,4-2 0,11 0-3,8-4-8,7-14-1,13 0-49,12-4-114</inkml:trace>
  <inkml:trace contextRef="#ctx0" brushRef="#br0" timeOffset="281774.3057">1805 9902 221,'-3'-13'110,"-1"2"-69,4 4 14,0 0-16,0 2-14,0 2 4,0 3-9,0 0-11,0 0-9,0 0-3,0 18-3,7 5 6,4 12 11,1 3-7,1 6 0,0-1-2,-2-1-2,-4 5-3,-2-7-26,2-4-40,-4-2-65,0-8-136</inkml:trace>
  <inkml:trace contextRef="#ctx0" brushRef="#br0" timeOffset="282231.7129">2086 9965 150,'0'-3'93,"0"2"-42,0 1-4,0 0-16,0 0-20,0 0 15,-8 6-23,-3 8 4,-5 5-4,1-3-2,-1 4 1,-2-2-1,-3-1 2,3-2-3,-4 0 0,5-3 0,4-3 0,6-5 1,5-3-2,2-1 1,0 0-8,0 0-12,8 0 7,8 0 13,5 0 8,0 0 3,6 0 3,-4 0-6,3 5 4,-4 6-10,-1 5 8,0 1-4,0 0-1,1-3 6,2 0 5,-2-6-15,-1-2 2,-3-6-3,-3 0-5,-3-8 1,-6-7-32,-1-2-36,-5-2-120</inkml:trace>
  <inkml:trace contextRef="#ctx0" brushRef="#br0" timeOffset="286607.716">12787 9898 54,'-7'0'67,"1"0"-13,0 0-5,2 0-5,0 0-2,2-5-10,2 1-4,-2 0-10,1 0-5,1 1-6,0 1 5,-2 1 2,0-2-3,0 2-1,2 1 0,0 0-1,0-2-2,0 1 1,0-1-1,0-3-2,0 0-4,6 0 1,6-2-2,4-1 0,1 4 5,3 0-2,3 1-3,-1 3-2,-1 0 2,-2 2-2,-1 9 1,-3 5 1,-2 2 0,-3 2-2,-3 0 2,-4 4 0,-3-2 0,0-3-1,0 1 1,-9-3-1,-3-5 0,2 2-1,-1-4 2,3-4-2,7-5 2,0-1 0,1 0 0,0 0 0,0 0-5,0-3-9,6-8-2,4-6 8,5 0 11,3-2-5,5-3 2,-1 2-2,0-3 0,-6-2 2,1 3-4,-5 0 4,-3 4 0,0 2 1,-2 0 0,-1 1 1,3 3-1,-4 0 0,-1 2 4,1 3 1,-4 3 2,-1 3 3,0-1 0,0 2-6,0 0-1,0 0-3,0 0-1,0 0-2,0 0 1,0 10-1,0 6 2,0 8 1,0-2 0,0 2 4,8 3 3,0-1-3,3 1 3,1-1-3,1-2-2,2-3 0,0-4-1,3-4 0,1-5-1,2-2-1,4-6 1,-5 0 6,2 0-7,-2-8 1,-5-4-5,1-2 1,-2 1-13,-7 1-13,-7 5-15,0 3-21,0 4-58,-6 0-146</inkml:trace>
  <inkml:trace contextRef="#ctx0" brushRef="#br0" timeOffset="292637.3936">3847 11729 132,'-9'-11'72,"-4"1"-18,1 1 4,3 6-11,6 0-16,1 3-13,2-4-1,-1 1-7,1 2-1,-2-2 2,-5 3 3,3 0 3,2 0-5,-7 0-7,-3 0-5,-6 6 0,-7 11-4,-2 7 2,-1 2 0,7 4 1,6-7-1,7-2 1,3-1-2,5-3 0,0-4 0,0-1-2,5-2 0,7-3-13,9-1 10,3-6 8,6 0 8,1 0-8,2-8-5,1-5-13,-1-4-12,-5-1-6,-5-7-9,-8 0-10,-6-5 4,-4-2 10,-5-4 27,0-3 13,0-2 1,-5-5 0,-6 2 10,2 4-9,-4 1 3,1 8-3,4 2 23,3 7 1,2 4 13,3 7-19,0 3 2,0 5 8,0 3-9,0 0-20,0 12 0,0 10 0,0 10 34,0 6-11,3 2-5,1 6-3,2-2 5,-2 4-1,1-9-14,1-3 0,4-7-1,-1-3-1,0-4-2,1-4-1,3-2-2,1-2 2,6-4-22,1-2-15,4-3-23,-1 0-59</inkml:trace>
  <inkml:trace contextRef="#ctx0" brushRef="#br0" timeOffset="292886.6371">4345 11822 291,'0'0'132,"0"0"-87,0 0-14,0 0-18,0 0-13,2 0-9,5 0-35,10 0-22,5 4-24</inkml:trace>
  <inkml:trace contextRef="#ctx0" brushRef="#br0" timeOffset="293065.7226">4688 11780 419,'-10'0'56,"10"0"-45,0 0 2,0 0-13,6 0-13,10 0-39,11-2 52,5 1-128,2-2-134</inkml:trace>
  <inkml:trace contextRef="#ctx0" brushRef="#br0" timeOffset="293246.1152">5018 11751 208,'0'0'72,"0"0"-70,0 0 10,0 0 5,0 0-10,7 0 7,-2 3-4,4-2-10,0-1-2,0 3-44,3 2-54</inkml:trace>
  <inkml:trace contextRef="#ctx0" brushRef="#br0" timeOffset="293785.7071">5653 11565 173,'0'-12'128,"0"2"-92,0 0-18,-1 3 13,-5 1-5,2 5-12,-1 1-2,-6 0-6,-3 0-5,-1 14-1,-10 7 0,1 4 1,-3 4 1,4-2 0,7-1 2,6-5-2,8-4 1,2-2-2,0-3-1,12-4-2,10-3-7,-1-5 3,3 0 1,1 0-8,2-12-29,-2-3-43,-1-1-8,-2 1-70</inkml:trace>
  <inkml:trace contextRef="#ctx0" brushRef="#br0" timeOffset="294131.8425">5668 11298 90,'-10'-38'72,"5"7"-33,5 6 18,0 3-6,0 5-18,0 5-22,2 2 11,2 6-1,-4 2-6,0 2 3,0 0-4,0 0-2,0 6-5,0 14 11,0 9 9,0 5-8,0 3 1,0 5-4,0 3-4,5-1 8,2 4-6,5-4-2,0 0 0,3-7-4,-3-6-4,9-7-3,-5-7 0,4-5-2,-2-2 1,-2-4-1,-1-2-16,-3-2 0,-5-2-26,-1 0-33,-4 0-54</inkml:trace>
  <inkml:trace contextRef="#ctx0" brushRef="#br0" timeOffset="295504.557">3516 12439 101,'-15'0'37,"2"0"-28,5 0 25,5 0 9,3 0-3,0 0 14,0 0-8,0 0-19,0-1-14,0-4 5,0 2 0,0 3 0,0-1-1,0 1-11,0 0-6,0 0-7,0 0-8,12 0 15,13 0 9,10 0-4,1 0-3,5 0-2,6-3 1,11-6 6,9-2-4,4 0 3,0-4-1,5 1-3,-2-2 0,7-1 1,2 3-3,0 0 3,9 2-1,-1-2 0,-5 2 0,4 3 1,-10 1 3,0-2 1,-6 0-2,-1 1-2,0-3-2,-1 1 2,-5 2-2,-3-1-1,-9 2 0,2-1 0,-4 2-1,-3 0 2,-4 2-1,-4 0 0,1 2 0,-9 2 1,1-1-1,-7 2 0,-1 0 0,-3 0 0,0 0 1,-2-1-1,-3 0 0,-1 0 0,2-2 0,0-1 0,2 2 1,3 0-1,5-1 0,1 0 0,6 0 0,-1-2 0,-2 2 0,-7 0 0,-7 2 0,-9 0-2,-6 1-2,-5 0-12,0 0-9,-5 0 11,-15 0-10,-6 4-32,1 0-39,-2 2-49</inkml:trace>
  <inkml:trace contextRef="#ctx0" brushRef="#br0" timeOffset="297334.6704">5358 12446 64,'0'-3'57,"0"3"-8,-3 0 12,3-2-4,0 2-12,-5 0-3,4-2-12,-5 2-6,3 0-7,-1 0 2,-2 0-8,0 2-6,-7 7-2,8 5-1,-4 3 1,1 3 10,0 2-5,2 3-2,-2 1 0,5 3 0,3-3 8,0-1-2,0-6-10,3-2-1,9-6-1,0-3 0,3-1-1,6-4 1,1-3 3,6 0-1,2-7 8,-6-7-7,5 1-3,-7-1-2,-6-1 2,-2-1 0,-1-1 4,-4 1-2,-3-5-1,-6 2 4,0 0-5,0 0 2,-6-4-2,-16 1 8,-2-1-2,-7 1-5,-2 4 0,6 5-1,0 7 0,-3 6-4,9 12-51,-3 17-144</inkml:trace>
  <inkml:trace contextRef="#ctx0" brushRef="#br0" timeOffset="304038.7133">13620 9780 41,'-9'-1'52,"4"-1"5,3-3 3,1 2-21,1 1-19,0 0-1,0-1-4,0 1-8,0-1 3,-1 3 1,1-2 4,-3 2-2,3 0-5,0-2 8,0 2-8,-1 0 2,1 0-2,-3 0 0,3 0-3,0 0 2,-3 0-2,0 0-4,-3 0 2,-3 2-3,1 6 0,1 1 1,-2 4-1,4-2 2,2 1 2,2 2-2,1-1 3,0-1-2,0 2 5,0 0-5,7-4-1,2-1 0,0 3-2,1-1 0,1-1 0,-2-3 0,1 0-3,1-1 1,1-2-4,1-4 1,2 0 3,2 0-1,2 0 3,-1 0 3,1-4-3,-2-4-2,-1-3-2,-5 2 4,-1 0-5,-4-1 5,-5 2-2,-1 1 2,0-2 0,0-3 1,-3-1 2,-7-2-1,-4 1 1,1-2 2,-4 1-1,0 3-3,-1 2-1,0 6 1,4 1 0,3 1 1,6 2-2,2 0-13,2 0-26,1 5-40,0 6-57</inkml:trace>
  <inkml:trace contextRef="#ctx0" brushRef="#br0" timeOffset="304629.7085">13969 9825 6,'-5'-1'81,"4"1"-34,1 0-10,0 0-7,0 0-8,0 0 0,-1 0 0,1 0-8,-5 0-5,1 4 5,-1 6 9,-4 3 9,3 2-4,2 0-13,4-3 0,0 3-6,0-4 1,3 1-3,10-4-5,4 0 0,3-4-2,3-4 0,-2 0 11,1 0-11,-1 0-6,1-6-1,-8-5 0,-1-1-2,-7-2 9,-6 0-3,0 3-1,0-1 4,-13 0 5,-4 0-3,-2 1-1,-2 5 1,4-3 1,0 5-1,5 0 0,1 1-1,4 3-1,5 0 0,2 0-15,0 0-64,5 5 8,10 8-67</inkml:trace>
  <inkml:trace contextRef="#ctx0" brushRef="#br0" timeOffset="305471.7657">14334 9900 99,'-8'-5'195,"5"4"-145,3 0-40,0 1-5,0 0-5,0 0-18,0 0-11,8 0 20,1 0-77,-1 0-117</inkml:trace>
  <inkml:trace contextRef="#ctx0" brushRef="#br0" timeOffset="305645.897">14495 9875 172,'0'-3'98,"0"3"-73,0 0-8,0 0-17,5 0-8,0 0 7,2 0-45,0 6-92</inkml:trace>
  <inkml:trace contextRef="#ctx0" brushRef="#br0" timeOffset="306369.037">14733 9825 61,'-7'-1'73,"2"-1"-47,3 2 9,-1 0-5,2 0 1,1 0-3,0 0-3,0 0-9,0 0-2,-5 0 1,2 6 15,-1 4-6,-1 3-1,2 0-6,-1 1 2,3 1-8,1 0-3,0-1-2,0 0-2,0-5 0,0-3-2,5 1 1,3-1-1,-3-3-2,3-1 0,4-2 0,-2 0 4,3 0 0,3 0 1,2-4 3,1-3-8,0-3-2,-4 1-2,0-2 2,-10 2 2,-1 1 1,-4-1-1,0 0 1,0-1 8,-1 2-1,-8-3 7,-6-1-7,-3 1-6,-1 2-1,-3 4-1,2 0-1,-1 5-9,0 0-27,5 3-76,-7 8-180</inkml:trace>
  <inkml:trace contextRef="#ctx0" brushRef="#br0" timeOffset="309723.938">5953 12596 45,'-13'-13'43,"-3"4"1,-1 6-19,8 3 7,-3 0-7,2 0-5,-1 3 3,1 2 1,-2-3 5,2 1-2,2-3 0,2 0 8,3 0-3,3 0-11,0 0-3,0 0-3,-3 0-4,3 0-5,-2 0 1,-1 0-2,-3 0-4,-1 0 0,0-1 3,-1 1 0,-5 0-2,4 0 0,-3 0 0,0 0-2,0 5 0,6 5 0,1 1 0,4 5-1,-2 2 1,3 2 1,0 0 0,0-3 2,10 2-2,1-2-1,7-5-5,0-2-7,4-8 9,3-2 2,-1 0-4,0-9-2,0-9 5,-4-3-17,-1-4 0,-7 0 14,-3-3-2,-5 2-2,-4-2 5,0 4 2,0-3-4,-1-1 6,-8 4 0,-2-3 0,1 3 0,1 1 0,1 5 1,2 2 0,2 6-1,3 5 3,1 1-1,0 4 1,0 0-1,0 0-2,0 0 3,0 0-3,0 5 1,0 11 3,6 5 9,2 3 6,0 1-9,1 1-5,0-1 0,-2-1-2,1-3-3,2 1 1,4-5-1,-2 3-5,2-3-32,6 4-40,-1 1-98</inkml:trace>
  <inkml:trace contextRef="#ctx0" brushRef="#br0" timeOffset="309956.6786">6431 12596 257,'0'-10'205,"-6"8"-162,6 1-40,0-1-6,0 2 3,6 0-60,7 0-1,-2 6-145</inkml:trace>
  <inkml:trace contextRef="#ctx0" brushRef="#br0" timeOffset="310143.9547">6596 12630 349,'-3'0'92,"3"0"-58,0-1-18,0-1-16,12 0-1,12 0-10,10 0-4,7 2-65,0-1-109</inkml:trace>
  <inkml:trace contextRef="#ctx0" brushRef="#br0" timeOffset="310325.7468">6975 12604 376,'-6'-3'83,"6"3"-75,0 0-8,0 0-2,6 0-45,12 0-61,1 0-3</inkml:trace>
  <inkml:trace contextRef="#ctx0" brushRef="#br0" timeOffset="311147.6111">7396 12545 151,'-8'-5'129,"2"-2"-67,-1-1-15,1 1-1,0 1-31,-2 0 2,-2 1 2,1 4-14,-2-1-5,-3 2 2,-3 0-2,1 7 3,-3 9-2,3 1 1,4 5 2,2-1 4,6 2-5,4-2-2,0-3 0,0-2-1,14-4-3,3-4 3,4-7-15,2-1 5,0 0-3,4-17-24,0-3 12,-2-5-28,-3-2-27,-5-2-2,-1-1 16,-6-1 17,-6 2 32,-4-2 17,0-2 0,0 0 4,-12-3 0,1 9 10,-1-2-2,5 7 29,1 4 26,4 3-28,-1 5 8,3 3-3,0 5 2,0 0-17,0 2-11,0 0-5,0 0-4,0 0-5,0 7 4,0 14 15,3 6-2,5 7-2,-2 5 2,0 4-2,1 1-2,2-2-6,-3-2 0,6-4-3,0-6-6,2-2 0,0-5-1,-2-10-1,2 0-7,2-6-22,5-5-19,4-2-50,-2-2-171</inkml:trace>
  <inkml:trace contextRef="#ctx0" brushRef="#br0" timeOffset="314807.8869">15055 9819 138,'0'-2'77,"0"-5"-47,0 1-7,24 3 21,6 2-4,-5 1-20,1 0 7,0 0-6,-2 0-12,-2 0-3,-4 1 3,-6 4-4,4 4-5,-5 0-1,-6 2 1,-1 1 5,-4 7-4,0-2 3,-3 3-4,-9 2 1,-3-5 2,0-3-3,-3-2 3,2-3-1,1-3-2,8-2 3,2-1 1,3-1-2,2-2 2,0 0 0,0 0-1,0 0 0,0 0 3,0 0-4,0 0 0,3 0-1,10-6 5,6-8-3,5 0 1,1 0-3,3-5-1,-1 0-1,-1 1-3,-4-1 1,-6-3 1,-5 7 1,-2-2-1,-8 6 1,1 3 1,-2 1 0,0 4 10,0 2 1,0 1-4,0 0 1,0 0-6,0 0-1,0 0-1,0 0-1,0 0 1,0 0-1,0 0 0,0 0 1,0 9 1,0 3 0,0 3 1,0-1 0,0 3 4,0 2-1,0-5 5,0-1-4,4 4 1,7-4 3,4-2-6,0 0-3,4-5 1,0-2-1,2-2-1,0-2 0,-2 0 0,-1 0-1,-3-2-9,-3-5-1,-3 1-7,-3-5-6,-1 2-21,-2 4-36,-3 2-133</inkml:trace>
  <inkml:trace contextRef="#ctx0" brushRef="#br0" timeOffset="316449.8745">6050 13254 225,'0'0'92,"-3"-11"-69,-6 2 28,5 1 1,-1 1-18,0 1-7,1 1-1,-2 1-7,-1-4-11,-4 3-1,2 1-2,-2-1 4,-1 5-8,-3 0-1,-3 0 0,-6 11-3,-3 13 2,-1 2 0,-2 5-1,5-1 2,7-4-1,4-1 0,10-5-2,4-4 0,0-5-2,4-2-1,13-4-10,3-5-3,5 0 19,1 0-2,4-15-5,-3-6-14,3-1-10,-6-10-5,-1-1 20,-3-5-3,-3 1-4,-1-2 6,-6 6 17,-2 2 3,-5 5 0,-3 5 9,0 4 13,0 5-9,0 2 6,0 5-4,0 3 0,0 0-6,0 2 1,0 0-4,0 0-9,0 0 0,0 0-4,0 6 1,0 16 3,0 8 12,7 5 2,-1 0 5,4 1-6,-2-5-11,4-2 0,0-2 0,-2-7-1,2-2-1,4-3-5,1-3-25,1 2-37,6-2-88</inkml:trace>
  <inkml:trace contextRef="#ctx0" brushRef="#br0" timeOffset="316676.6871">6476 13312 235,'-5'-1'201,"3"1"-151,2 0-39,0 0-11,5-2-2,7 1-1,10 1-25,6 0-81,-4 0-202</inkml:trace>
  <inkml:trace contextRef="#ctx0" brushRef="#br0" timeOffset="316861.8391">6750 13268 295,'0'0'123,"0"0"-101,0 0-22,1 0-5,13 0-19,8 0 21,6 0-97,2 0-108</inkml:trace>
  <inkml:trace contextRef="#ctx0" brushRef="#br0" timeOffset="317045.5648">7082 13198 312,'-6'0'96,"5"0"-87,1 0-5,0 0-4,0 0-3,12 0-23,9 4-54,3-1-128</inkml:trace>
  <inkml:trace contextRef="#ctx0" brushRef="#br0" timeOffset="317523.687">7519 13157 245,'-6'-3'146,"5"-1"-108,1-3-17,0-1-1,0 2-5,0-2-7,-2 5 6,-1 0-3,0 1-1,-7 2-5,1 0 1,-3 2-3,-4 11-3,2 5 0,-2 1-2,2 3 2,3-1-1,5-2 1,3-2-1,3-4-1,0-2 0,3-2-2,11-3-3,5-2-4,4-4 0,7 0-7,3 0-16,-3-9-30,-2-5-19,-3 1-12,-7-4-13</inkml:trace>
  <inkml:trace contextRef="#ctx0" brushRef="#br0" timeOffset="317867.287">7630 13053 0,'-18'-29'0,"4"5"0,1 4 18,1 4 49,3 3 33,4 4 5,3 6-45,2-2-24,0 4 5,0-1-15,0 2-13,0-1 2,0 1 5,0 0-1,0 0-4,0 0-1,0 0-4,-2 0-1,2 0-4,0 0-4,0 9-1,0 11 12,0 5 2,4 3-2,5 3-6,2 1 0,4 2 1,-3 0-2,6-6-2,-3-3-1,2-3-2,0-6 0,-1-4-1,1-4-18,-2-5-15,0-3-20,-1 0-43,-1 0-86</inkml:trace>
  <inkml:trace contextRef="#ctx0" brushRef="#br0" timeOffset="319054.5353">5943 13927 147,'-14'0'131,"-5"0"-96,7 0-22,3 0 44,8 0-20,-1 0-9,2 0 8,0 0-7,0 0-16,0 0-5,0 0-6,0 0-2,12-1 0,12-3 0,10-2 8,8 1-2,14-2-4,4-3-1,7-1 0,12-3-1,9-4 1,10-6 2,7 0-3,4-5 0,-1-2 0,5-1-2,0 3 2,-9 5 0,-9 4 1,-10 6-1,-21 5 0,-4 3 0,-17 4 1,-9 0-2,0 2 1,-2 0 0,1-1-2,4 1 1,1-3-1,0-1-6,-4 0 3,-4-1 1,-2-1 3,-13 2-4,-3 1 4,-6-1 1,-1 1 0,4 1 0,2 0-2,-1 0 2,6 1-1,-6-1-1,1 2 2,-1 0-1,-5 0-3,-2 0-6,-3 0-13,0 0-19,0 0-28,-8 3-74</inkml:trace>
  <inkml:trace contextRef="#ctx0" brushRef="#br0" timeOffset="319929.6608">7201 13889 83,'2'-15'126,"-2"7"-47,0 3-10,0 3-4,0 1-18,0-1-16,0 2-10,0 0-11,0 0-5,0 0-3,-5 16 1,-3 4 1,2 7 4,0-3 1,4 3 2,2-2 1,0-2-8,0-4 3,2-2-2,11-1-2,7-3-2,-2-3 0,4-3 0,0-4 1,2-3-2,-2 0 3,1 0 3,4-12-6,-3 0 0,-5-5 0,-3 2 0,-2-2 1,-8 2-1,-5-2 1,-1-1-1,0-2 0,-4-2 0,-13-2 2,2 4-2,-4-3 0,1 3 0,1 5 0,-3-1-2,3 11 1,-6 2 0,5 3-1,-9 5-7,2 24-37,7 0-90,-5 1-240</inkml:trace>
  <inkml:trace contextRef="#ctx0" brushRef="#br0" timeOffset="321047.1748">7938 14042 85,'0'-28'113,"0"3"-63,-13 16-20,-8 0 7,6 2-13,2 4 7,-2 3-2,-2 0-15,-3 0-5,-4 11-1,-2 4 7,-1 4 15,5 3-10,6 0-11,5 1 1,7-3-4,4 2-2,0-3-2,10-2 7,11-2-5,4-4-4,6-8 0,3-3-1,0 0 1,0-10-5,4-10-23,-8-4 6,-2-2-1,-10-1 7,-6-3 4,-8-2 12,2-2 0,-6-2 2,0 0-1,0-3-1,-2 2 0,-6 1 5,2 5-4,0 7 1,1 4 5,0 6 8,-1 6-2,-1 1-7,3 2 8,1 5-4,3 0-6,0 0 1,0 0-2,0 0-3,-2 0 1,2 0-1,0 0 0,0 6 0,0 13 10,0 5 8,0 9 3,0 4 3,6 2-14,2 2 2,2 1-5,1-2 1,5-4-6,2 0-1,6-7-1,0-5-1,4-4-7,2-4-15,-1-8-18,4 1-45,-3-5-76</inkml:trace>
  <inkml:trace contextRef="#ctx0" brushRef="#br0" timeOffset="321304.5272">8484 14093 463,'-10'-4'76,"8"2"-50,2 2-11,0 0-15,0 0-37,15 0-53,11 0-32</inkml:trace>
  <inkml:trace contextRef="#ctx0" brushRef="#br0" timeOffset="321498.0256">8726 14096 38,'-12'-3'497,"2"3"-471,10 0-26,3-3-24,24-1-45,17-3-16,7-1-192</inkml:trace>
  <inkml:trace contextRef="#ctx0" brushRef="#br0" timeOffset="321712.6387">9093 14015 481,'-11'-1'71,"10"1"-59,1 0-6,0 0-4,0 0-2,0 0-32,7 0-50,10 2-52</inkml:trace>
  <inkml:trace contextRef="#ctx0" brushRef="#br0" timeOffset="322474.4397">9345 13951 182,'0'-8'96,"0"1"-40,0 2 9,0 1-11,0 2-14,0 1-11,0 1-7,0 0-11,-3 0-7,-6 0-2,-3 6-2,-4 10 0,0 6 0,2 2 5,3 0 1,8 0-3,3-2 0,0-5-3,0-3 0,6-3-1,16-5-5,10-4-12,4-2-15,1 0 0,4-16-28,-3-1-26,-7-3-3,-8-2 26,-7-1 44,-7-2 20,-7 0 18,-2-3 32,0 0 22,-6-5-32,-6-5-12,-1-3-5,2-5-10,-4 0-9,3 4-4,0 4 3,0 6-2,2 5 1,4 8 9,0 4 13,2 6 14,1 2-2,0 4-5,1 3-2,2 0-11,0 0-13,0 0-5,0 6-1,0 13 1,0 8 6,0 7 7,0 6-2,0 2-2,0 5 5,8 5-8,5-6 0,2 4-1,0-6 0,1-8-5,2-4 0,-1-7 0,2-7-10,6-2-20,5-9-18,1-6-19,-2-1-69,-4 0-99</inkml:trace>
  <inkml:trace contextRef="#ctx0" brushRef="#br0" timeOffset="324377.9498">15896 9836 96,'0'0'93,"0"-1"-35,0-4 13,0-3-12,0 1-25,0 2-2,0 1 4,0 1-6,0 1-6,0 2-5,0 0-6,0 0-8,0 0-2,0 0-1,-4 0-2,-5 3 0,-2 11 1,1 3-1,2-3 2,4 3-2,2-2 1,2-3 0,0 0-1,0 2 3,5-5-3,4 2 0,4-3 0,4-4-5,-1 3 5,0-7-10,2 2 7,0-2-13,3 0 11,-3 0-5,-4-7 4,-1-4 4,-1-3 2,-5 0 0,-4-5-1,-3 5-2,0-1 3,-3-2 0,-12 4 0,-2 2 0,0 1 1,2 1-1,4 2 0,-2 1-1,7 2-10,5-2-19,1 2-31,0 1-42,6 3-22,11 0-58</inkml:trace>
  <inkml:trace contextRef="#ctx0" brushRef="#br0" timeOffset="324821.1152">16236 9815 199,'-10'-4'62,"4"1"-20,0 1-5,2 2-17,2 0 1,-3 0 1,5 0-9,-1 0-7,-1 11 4,2 4 14,-1-3-3,1 8-7,0-3-4,0-3-4,0 3-3,9-4-2,1-2-1,1-3-1,4-4 0,-2-1-1,-1-3-7,1 0 7,-2 0 3,-4-10-1,1-4 2,-7-2-2,-1-1 1,0 4-1,-3-4 4,-12 2 1,-3 2 1,-3 7-5,5 3 1,0 3-2,6 0 0,2 1 0,5 10-11,3 9-42,0-1-49,13-4-150</inkml:trace>
  <inkml:trace contextRef="#ctx0" brushRef="#br0" timeOffset="325011.6017">16431 9942 275,'-14'-8'190,"-3"6"-132,16 1-16,1 1-19,0 0-23,0 0-5,6 0-41,13 0-46,4 8-59</inkml:trace>
  <inkml:trace contextRef="#ctx0" brushRef="#br0" timeOffset="325211.936">16603 9944 309,'-13'-3'103,"8"1"-66,1 2 0,4 0-21,0 0-16,0 0-3,0 0-19,0 0-51,4 3-20,4 5-123</inkml:trace>
  <inkml:trace contextRef="#ctx0" brushRef="#br0" timeOffset="325697.6874">16749 9906 44,'5'-4'63,"-1"-1"-14,-3 0-7,1 1-6,-1-1-6,-1 0 11,2-1 3,-2-2-12,0 5-4,0-4-6,0 5 5,0 1 2,0-1-7,0 2-5,0 0-3,0 0-5,0 0-6,0 0-2,0 5-1,0 9 4,0 1 4,0 0-5,0 2 1,0-1-1,2 0 0,8-5-3,1 1 1,5-1-1,0-3 0,-1-5-1,1-1-6,0-2 7,4 0-12,-4-4 11,-1-8-1,-2-4 2,-4 2 1,-2-3 0,-7-2 0,0 1 8,0 2-4,-16-3 2,-4 2 2,-2 7-8,-3-3 0,-2 9-1,8 0 0,-2 4 0,7 0-13,5 4-55,2 11-130</inkml:trace>
  <inkml:trace contextRef="#ctx0" brushRef="#br0" timeOffset="327895.7362">8061 14727 147,'0'-15'190,"0"-2"-131,-2 6-17,-5 2-4,4 4-10,-5-1-6,4 0-2,-1 2-8,1-3-3,-2 3-1,1-1 6,-2 3-1,-2-1-6,2 0-2,-10 1-3,1 2-1,-5 0-1,-1 0 0,2 0 0,-2 10 0,4 6-1,0 1 1,2 3-1,5 2 1,7 4-1,4-2-1,0 1 0,0-5 2,2 1-2,8-6 1,4-4-1,-2-3-3,5-5-5,-2-3 5,9 0-6,4-8 6,0-11-5,0-6-3,-4-1-9,-1-5 8,-5-4 4,-6-2-5,-8-3-6,-4 6 4,0-2-3,0 2 9,0 5 2,-4 9 7,-1 4 2,1 6 12,1 5 9,3 1 8,0 2 1,0 1-10,0 1-9,0 0-10,0 0-1,0 0 0,0 0-3,0 9 3,0 8 8,6 6 4,1 8 3,5 0-11,-1 2 2,1-2-2,4-1-3,0-5-1,4-4 0,2-6-2,9-5-7,1-3-21,1-4-56,2 0-120</inkml:trace>
  <inkml:trace contextRef="#ctx0" brushRef="#br0" timeOffset="328113.6046">8507 14696 377,'-12'0'114,"12"0"-88,0 0-13,0 0-12,0 0-1,3 0-17,12 0-27,8 0 10,0 2-188</inkml:trace>
  <inkml:trace contextRef="#ctx0" brushRef="#br0" timeOffset="328311.4196">8857 14687 440,'-9'0'96,"9"0"-81,0 0-15,2 0-6,12-3-50,14-2 13,9 1-36,-6 1-171</inkml:trace>
  <inkml:trace contextRef="#ctx0" brushRef="#br0" timeOffset="328528.7001">9162 14611 128,'0'-2'114,"0"2"-51,0-1-21,0 1 8,0 0-15,0 0-22,7 0-13,2 0-2,6 5-69,1 0-112</inkml:trace>
  <inkml:trace contextRef="#ctx0" brushRef="#br0" timeOffset="329215.9389">9595 14559 86,'2'-6'174,"-2"-2"-89,1 0-31,-1 0-10,0-2-14,0 0-14,0 4 0,0 3-6,-3-4 0,-5 3-1,-1 1-4,-3 2-5,-6 1 0,2 0 0,-4 8 0,-1 6 0,3 4-1,0 2 0,9 2 1,4-2 0,5 1 0,0-1 0,2-5 0,12 0-1,5-3 1,2-3-3,2-6 1,0-3-12,4 0-13,1-6 14,4-13-37,-4-5-16,-5-2-30,-1-6 23,-4 0 20,-8-2 38,-8 4 15,-2-1 19,-3 3 1,-15 2 0,0 7 7,-1 5-14,4 3 35,3 5 23,2 2-29,5 1-18,3 1 7,2 0 3,0 2-12,0 0-5,0 0 0,0 0-2,0 0-3,0 0-2,0 0 0,0 0 0,0 0-2,0 0-4,0 0-4,0 7-1,0 8 1,2 9 1,10 7 2,1 3 1,-1 5-4,3 1 0,-5 2 0,1-3-1,-3-6-42,3-3-81,-3-13-219</inkml:trace>
  <inkml:trace contextRef="#ctx0" brushRef="#br0" timeOffset="330116.2304">7800 15369 178,'-20'-3'80,"-2"3"-63,13-3 6,3 3 31,3-1-9,3 1-7,0-3 5,6-2-24,12-4-18,12 0 12,10-4-2,6 2-8,12-1 2,5 0-5,10 0 0,8-2 1,7 2-1,4-1 0,10-1 0,8-2 0,5-1 3,4-3-3,-1 3 3,-7-1-2,-7 6-1,-10 1-1,-11-1 1,-4 5-1,-13 1 1,-3 3-1,-11 3 0,-3 0 0,-4 0 1,-5 0 1,-4 0-1,-5 0-1,-4 0 1,-8 0 1,-8-2-1,-1-4-1,-2-2 1,-2-1-4,3 1-14,-5 6-33,2 0-7,3 2-60,1 0-72</inkml:trace>
  <inkml:trace contextRef="#ctx0" brushRef="#br0" timeOffset="330663.6767">9390 15391 182,'0'-2'157,"-3"2"-94,-4 0-10,-4 0-23,-3 0-6,3 2 4,-3 7-9,5 2-14,-1 0 2,4 3-3,3 8 3,3 0 0,0 5 1,0 3-3,5-1-4,9-2 0,1-7 2,3-5-2,1-3-1,4-9-4,5-3 1,2 0 3,1-10 0,-1-7 0,-7-5-2,-4-2 0,-8-1-5,-7-1 7,-4 2 0,-10-1-3,-18-1 3,-9 6-1,-3 4-5,0 6 1,7 4 1,6 6 2,5 0-9,8 0-37,9 15-76,5-3-172</inkml:trace>
  <inkml:trace contextRef="#ctx0" brushRef="#br0" timeOffset="332665.7355">17115 9856 19,'21'-9'86,"-6"-2"-23,-8 7 0,-3 2-12,-4 2-9,0 0-5,0 0-11,0 0-12,0 0-12,0 0-2,0 0-2,-1 0-3,-5 0-12,2 5-3,-2-4-4,1 2 5,2-1-6,-2-1-8,2 1 4,0-2 16,0 0 13,1 0 1,0 0 6,2 0 16,0 0 5,-2-5 2,2 2 2,-1-1-8,1 2-2,-1-3-1,-4 1 4,-1 1-5,2 0-1,-1 1 2,2 0 7,-2-1-5,5 1-2,0-1-4,0-1 0,0-1-1,0 0-14,7-1-1,8 0 0,7 1 1,3 2 2,2 1-4,2 2 0,-1 0-1,-1 5 1,-6 12-2,-4 0-2,-8 2 1,-5 0-6,-4 3 2,-4 1 3,-15 2-4,-6-3 3,1-2 0,-2-4 1,6-1-1,6-5 2,7-3 1,7-5 0,0-2 2,0 0-2,0 0-12,13 0 2,5-9 11,6-5 2,0-2-1,1 0 1,2-4 0,-4-1-1,0-3 2,-1 2-1,-4 0 0,-7 2-1,-3 2 2,-5 0 1,1 4-3,-4 2 0,0 1 1,0 2 6,0 1-4,0 2-2,-4 4 1,1 1-2,0 1 1,1 0 0,2 0-1,0 0 1,0 0-1,0 0-2,-2 13 2,1 8 4,-2 7 12,0 2-4,3-3-2,0 3-3,0-5-4,7 0-1,7-3 2,5-6 0,4-4-3,-2-4 2,7-5-1,0-3 2,4 0-1,-6-2-3,-2-7-3,-3-2-9,-6 1-6,-7-2-2,-5 0-11,-3-1-12,0 5-40,-8 0-129</inkml:trace>
  <inkml:trace contextRef="#ctx0" brushRef="#br0" timeOffset="343102.1281">1455 6762 94,'-9'-17'90,"4"1"-60,5 5 1,0 4-4,0-2-1,0 2 4,0 3 14,0-1 0,0 1 2,0-1-1,-1 4-10,-1 1-7,-1 0-12,3 0-10,0 0-6,0 0 0,-3 0 0,3 0-3,-3 0-2,-1 8-2,-1 15 7,-7 10 1,-4 6 0,-4 6-1,-2 1 5,-5 5-4,-4 10 0,-2 2-1,-1-1-1,1-4 1,6-2 0,0-6 1,8-10-1,4-6 0,6-5 0,-2-9 0,4-3 0,3-3 0,-4-6 0,4-2 0,-3-1 0,-1-2 0,-1 2 0,-4-4-3,-1-1 0,-2 0 3,1 0-2,-3 0-1,6-4 1,-4-6 1,2-2 0,-2-5 1,2 1-1,1-3 1,1-2-1,4 0 1,1-1-5,4-3 0,3 2-2,0 0-1,0 1 4,7 0 3,4 0 1,4 2 0,0 3 0,4 2-3,-2 0-2,0 4 5,0 1 3,2 2-1,-1 4-2,3 4-1,0 0 0,1 5 0,4 19-1,2 5 2,8 2 5,1 6 5,5-2-4,2 0 0,0-1-3,-1 0 0,-2-1 0,2-1-3,-6 1 1,-3-3-1,-3-1 0,2 0 1,0 0 0,3-6-1,1 0 0,2-6 0,-2-4-9,-7-6 1,-3-3-5,-9-1-5,-9-3 7,-2 0-2,-7 0 4,0 0 0,0 0-30,-13 0-45,-5 0-117</inkml:trace>
  <inkml:trace contextRef="#ctx0" brushRef="#br0" timeOffset="343590.3614">1868 7265 264,'0'-9'85,"0"2"-84,16-2-1,2 1 0,3 0 0,3 2-1,0-2 2,3 5-1,1-4 3,-1 2-3,-2 0 1,-4-2 2,0 2-1,-2 1-2,-5 1-11,-4 3-61,-7 0-64</inkml:trace>
  <inkml:trace contextRef="#ctx0" brushRef="#br0" timeOffset="343874.4479">2002 7311 101,'0'0'78,"0"0"-67,0 2 6,0 0 36,4 1 15,4-2-16,-2 1-21,0-1-6,0 2-8,6 0-8,0-3-4,4 3 2,5-3-5,6 0 0,3 0-1,3 0-1,-2-10-27,-3 0-24,-4 7-83</inkml:trace>
  <inkml:trace contextRef="#ctx0" brushRef="#br0" timeOffset="345485.7087">13859 12930 215,'-21'-37'50,"0"-1"-9,3 5 24,9 15-36,6 4-3,3 3 2,-2 4-8,2 4-3,-1 2-5,-3 1 7,4 0-2,-2 4-10,-2 18-4,-6 14 2,-4 10 7,-4 9-1,-3 4-4,-1 4-4,0 2 0,-3-2-1,1-3-2,-4-4 2,-2-4-2,0-7 0,3-6 0,2-10 0,3-7 0,2-5 0,4-6 0,3-1 0,1-6-2,3-2 2,1-2-2,-1 0-1,-1 0-1,-2-10 0,-3-3 3,0-2-3,0 0 2,0-2 2,2-2-1,3 1 1,5 2-1,4 0 0,1-1-1,0 5-1,6-2-6,14-2 8,7 7 1,4 0 10,4 6-5,2 3 1,2 0 2,0 0-2,-4 8-1,7 8 1,1 4 0,-4-1-5,6 5 3,0-4 0,-1 2-1,0-1-1,-4-1 1,-7-3-3,-3-2 1,-5-1-1,-4-7 0,-3 0 0,-3-1-1,-6-3-5,2-2-5,-3-1-12,-3 0-12,2 0-13,-4-1-43,-2-8-120</inkml:trace>
  <inkml:trace contextRef="#ctx0" brushRef="#br0" timeOffset="345846.8352">14301 13176 190,'0'-4'127,"0"3"-55,0-1-14,5 1-10,7-5-30,6-1-9,8-1 8,7-1-14,-1 5-2,-2 3-1,-8 1-12,-4 0-34,-6 4-38,-5 16-103</inkml:trace>
  <inkml:trace contextRef="#ctx0" brushRef="#br0" timeOffset="346060.7916">14407 13287 106,'-3'0'88,"2"0"-40,1 0-20,0 0 17,0 0-20,11 0-11,9-4 37,10-4-37,3-1-2,6 0-11,-2 1-1,-10 5-15,-3 3-94,-10 0-152</inkml:trace>
  <inkml:trace contextRef="#ctx0" brushRef="#br0" timeOffset="347225.6728">15377 13016 225,'-8'-21'88,"8"2"-56,0 7 10,0-2-6,11 1-22,4-2 2,3 4 5,6 0-5,2 2-7,4 4 5,3 3-1,2 2-6,-1 0-6,-3 5-1,-4 7 0,-6 4-1,-9 4-4,-7 1-5,-5 4 0,0 1 3,-19-1 6,-11-4 1,-2-3 0,2-2 0,4-6 2,9-3-2,11-3 1,3-4 0,3 2-1,0-2 0,0 0-1,0 0-3,16 0 4,0 0 5,2 0 1,3 0-2,5 0-2,0 0-2,4 3 0,0 3 0,1 2 1,-2 3-1,-4 1 0,-4 3-1,-6 0-1,-6 1-1,-6 4-1,-3-2-3,-5 1 6,-22 1 1,-7 0 1,-5-4 2,-3-3-3,3-4 4,4-1-2,7-6 0,8-2 1,4 0-1,4 0-2,2 0-1,1 0-21,4-4-45,3 4-55,0 0-182</inkml:trace>
  <inkml:trace contextRef="#ctx0" brushRef="#br0" timeOffset="347804.4059">15810 12266 158,'0'-9'98,"0"2"-17,0 3-19,0-2-20,0 3-9,1 1-14,-1 0-2,0 2-3,0 0-1,0 0-2,0 0-6,3 0-2,4 13 2,2 6 11,0 9 4,2-2-8,-2 6-6,0 0-2,-2-1-1,0 1-3,-4-3 0,1-3-2,-3 3-16,1-5-32,2-5-50,-1-1-68,-3-9-116</inkml:trace>
  <inkml:trace contextRef="#ctx0" brushRef="#br0" timeOffset="348313.8868">16124 12329 104,'0'-7'105,"2"1"-45,1 3 6,-2 0-7,-1 3-31,0 0-9,0 0 4,0 0-14,0 0-8,0 0 1,0 0-1,-11 10-1,-5 7 7,-1 4-1,-3 1-4,-1-5-1,4 3-1,0-3 0,1-3 2,4-2-2,7-5 0,0-4 0,4-1 0,1-2 0,0 0-2,0 0 1,0 0-2,1 0-3,7-5 3,1-1 3,3 3 1,-2 0 2,1 1-1,2 2 1,-1 0 0,1 0 5,4 7 6,-1 3 0,3 2-4,3 0-4,-3-5 1,0 0-1,-1-4-2,-3-3-1,-4 0-2,-2 0-1,-2 0 0,-2 0-9,-1 0-7,-3-5-8,2 0-39,-1 4-68,2-4-66</inkml:trace>
  <inkml:trace contextRef="#ctx0" brushRef="#br0" timeOffset="349317.6719">16581 13150 85,'0'-12'187,"-2"-5"-137,-4 0 4,6 3-1,0 5-24,0 0-4,0 2-6,8 0-3,-2 2-6,2 0-1,2 3 5,-2 2-3,6 0-2,-2 0-3,7 2 5,5 8 0,3 4-5,4-2-3,2 5-2,0-3-1,1 0 0,-4-3 0,-4-1-3,-3-1-8,-8-3-10,0 1 0,-4-3-11,-5 1-16,1-2-37,-3 0-45,-2-3-86</inkml:trace>
  <inkml:trace contextRef="#ctx0" brushRef="#br0" timeOffset="349620.0664">16869 13065 18,'-3'-11'25,"3"0"-5,0 4-6,0 0-1,0 2 9,0 4 22,0 0-14,0-1 4,0 2 20,0-1 10,0 1-13,0 0-20,0 0-11,0 0-10,0 0-10,0 7-2,-13 13 2,-7 7 22,-4 4-11,-4 0-2,1 2 1,3-5-5,0 1-2,8-7-2,2-3-1,3-5-2,9-1-37,2-6-88,0-7-197</inkml:trace>
  <inkml:trace contextRef="#ctx0" brushRef="#br0" timeOffset="352454.3996">13028 10425 37,'-8'-2'69,"4"1"-49,2-1-6,2 2 2,0 0-7,0 0-2,0 0 9,0 0-3,0 0 0,0 0 14,0 0 13,0 0 11,0-1-12,0 0-11,0 1-4,0 0-9,0 0-5,0 0-10,5 0 4,13 0 9,7 0-9,5 0 2,16 0-4,2 0 0,5 0 0,8 0 0,1 0 1,8 0-2,3-7-1,3-1 1,0-1-1,6-1 2,-3 3-2,5 2 1,-4 2 0,-4 3 0,-3-3-2,-8 1 1,-1 1 0,0-5-1,3-1 1,-1-1 4,1 1 8,6 0-2,0-2-9,3 1 3,3 4-1,-10 1 0,0 1 0,-1 1 1,-3 1-2,4 0-2,-2 0 3,-2 0-2,-4 0 2,-2 0-3,3-2 0,3 0 0,2-1 0,2-1 5,0-1-4,0 1 1,-5 1 0,-1 2 0,1 1-1,-1-3-1,0 1 2,-1 1-2,0 0 0,0 1 2,4 0-2,-2 0 0,3 0 1,-3 0 1,-7 0-1,-1 0-1,-5 0 0,-3 0 0,0 0 0,-1 0 1,-2 0 1,1 0-2,-4 0 2,1 0 1,2-2 2,1 2 2,-2-5-2,4 3-1,-2-1-1,0 1-1,2 2 0,4-3-2,1 1 0,6 2 0,0-2 1,4 2-1,-3 0 0,-8 0 0,-4 0 0,-13-3 0,-11-2 3,-7 1-3,-2 0 4,-8-2 1,1 1-2,2 4-1,0-2-2,0 0 0,6 0-1,-2 1 0,6-1 0,-2 2 1,0 0 0,-3 1 1,-3-2-1,-6 1 0,-5 1 0,1-1-1,-2 1-3,0 0-19,0 0-21,0 0-17,5 0-27,-5 0-105</inkml:trace>
  <inkml:trace contextRef="#ctx0" brushRef="#br0" timeOffset="353173.9824">18329 10378 229,'6'-20'141,"-6"2"-66,0 6 0,3 0-16,-2 6-20,1 1-10,-1 5 3,-1 0-13,0 0-19,0 0-2,2 25-5,4 14 7,-4 12 4,-2 10 0,4 0-2,-4-6 0,0 2-1,0-8-1,0-1 1,3-6-1,-3-8-1,3-6-4,-3-8-13,0-6-18,3-1-5,-3-5-21,0-4-30,0-4-41,0 0-77</inkml:trace>
  <inkml:trace contextRef="#ctx0" brushRef="#br0" timeOffset="353796.5212">18362 10372 140,'-3'-33'59,"3"5"-41,0-5 16,0 8 4,6 1-10,9 5 26,4 4-17,2 2-22,6 2-4,1 1 0,0 6-3,-2 4 1,-6 0-9,-3 4 0,-2 9-7,-8 3 0,-2 0 6,-5 0 1,0 8-4,-3-5-2,-12 1 0,-3-4-3,-3-3 9,2-1-1,1-2 3,6-3 1,5-3 0,4-1-3,3-3 0,0 0 0,0 0 1,0 0-1,0 0-5,1 0 5,14 2 2,6-1 2,6 1-4,6 0 9,4-2-1,0 1-1,-4 4-4,-5 1-2,-8 8 0,-3 0-1,-7 3-3,-3 1 3,-7 2 3,0 1-3,-3-1 5,-14-2-4,-8 0 9,-6-5-3,-5-4 9,-4-1-10,1-4 6,8-2 7,4-2-5,6 0-6,6 0-2,9 0-2,4 0 0,2 0-4,0 0-1,0 0-16,0 0-23,0 0-28,0 0-79</inkml:trace>
  <inkml:trace contextRef="#ctx0" brushRef="#br0" timeOffset="355440.2233">17467 13003 16,'1'-14'90,"4"1"-62,-4 3-9,2 3 12,3 2-7,3 2-11,-2 2 9,7-1 2,-2 2-6,-3-1-1,0 1 9,-6 0-5,0 0-2,-3 0 1,0 0 13,0 0 10,0-2 3,0 2-2,0 0-3,0 0-14,0 0-13,0 0-13,0 21 2,0 13-1,0 9 6,0 9-2,0 10-1,6 3-2,1 4-1,0 0-2,5-8 1,-4-9-1,2-8 0,-5-12-2,1-8-9,-3-7-7,-3-7-17,6-6-22,-6-4-20,3 0-6,-3-17-57</inkml:trace>
  <inkml:trace contextRef="#ctx0" brushRef="#br0" timeOffset="356031.7528">17555 12941 7,'0'-27'168,"0"2"-75,0 0-20,9 6-9,5 1-38,6 4-10,1 6-1,4 4-1,8 4-7,-2 0 1,-1 3-6,-5 11 0,-8-2-2,-5 5 0,-9 0-3,-3 0 2,0 0 1,-10 1 0,-7-1 2,-2-6 2,-4 1-2,5-2-2,1-1 1,4-1-1,2-4 1,3 1-1,4-4 1,-2 1-1,4-2 0,2 0 0,0 0 0,5 0-7,15 0 7,8 2 3,7-2 2,2 0-1,4 3-2,-1-3-2,-4 2 2,-3 0-2,-7 3 0,-9 0 0,-8 1-7,-9 3 6,0 5 1,-14 2 1,-14 6 4,-12-2-1,-1 2 0,0-2 1,1-4-2,7-4 2,1-7-2,4-2-2,-2-3-1,8 0-3,1-5-13,9-7-32,4 1-62,3 2-88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0-01-17T06:24:43.4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13107 15170 352,'-2'0'60,"2"-12"-32,0 2 15,15-9-2,-1-2-8,-10 3-3,1 3-7,3-2-8,3 3-6,1-2 0,-2-1 2,-4-1-2,5-8-6,0-5-1,11-9-2,8-6 1,8-7-1,4-7-2,-2 2-1,-3 0-4,-14 10 2,-14 14 1,-9 9-2,0 14-2,-15 8 3,-12 3-2,-9 5 4,2 19 1,-2 5-1,8 4 2,9-1 0,12-1 0,7-3-1,0-2-3,24-2 2,13-5 0,14-4-1,12 2-2,0-6-7,-7-3 5,-9 5-4,-13 1 2,-10 1 2,-10 4-7,-11 2 3,-3 8 0,-11 3 12,-16 0 1,-7-1 0,-5-2-1,-2-8 0,11-4 2,5-8 0,12-3-2,12-3 3,1-3-3,7 0-29,25-15-15,6-15 12,15-9-40,-1 1-24,-6-7-6,0 2 43,-8 6 59,-9 2 7,-10 7 78,-7 2-15,-10 6 34,-2 5-22,0 4-36,-6 2-18,-5 3 3,4 1-7,2 5-21,1 0-1,1 16 0,0 7-2,3 5 1,0 2 0,0-2-1,18 2 2,1-4-2,1-4 0,5 0-3,-1-9-16,-2-6-6,2-7-3,-4 0-9,-3-20-1,-3-8 12,-7 1 1,1-7 5,-7 4 11,-1-1 5,0 11 4,0 6 37,0 8 11,0 6-15,0 1-22,0 19-4,0 4 14,0 7 3,0 0-16,11-2 6,9-5-10,2-2-2,0-4-2,2-5-3,1-9-15,2-4-31,-5-7 5,1-17-15,-9-2-40,-6 2 1,-5 3 58,-3-1 40,0 8 20,0 6 108,-3 4-47,-2 2-23,-3 2-25,8 0-20,-2 11-2,2 4 5,0 5-3,0-3-11,0-1 2,7-3-1,1 1-3,-4-2-8,0-2-7,-4-3-16,4-7-15,2 0 8,3-8 38,-2-11-18,2-3 13,2 3 5,-1 2 12,-1 0 7,1 4 3,-1 6-1,-3 3-4,4 4-11,0 0 3,-1 7-8,2 10 9,-1 3-4,-4 0-3,0-2 2,-3-3-5,-2-3 0,-1-2-8,0-4 1,0-5-1,0-1 3,2 0 2,2-13-5,3-9 6,1 1 2,0-3 0,3-1 0,3 4 0,3 4 1,0 0 6,-2 8 1,0 6 9,1 3 3,-2 7-5,0 19 17,3 2-14,-1 6-5,-1-3-8,1-3-4,3-3 0,-1-3-1,-6-8-14,1-10-37,-5-4-48,4-14-238</inkml:trace>
  <inkml:trace contextRef="#ctx0" brushRef="#br0" timeOffset="895.1248">15495 14787 292,'13'-17'95,"-7"7"-36,-3 4 4,-3 2-17,0 3-33,0 1-5,-10 0-1,-1 14 1,-1 10-4,2-2-3,4 2-1,3-3 1,3-3-1,0-4 0,0 1-2,9-5-1,6-5-11,4-5 2,1 0 4,2-14-8,-5-8 9,-7-4 0,-9-1 1,-1 0 1,-14-2 3,-21 5 1,-4 3 2,-10 6 4,-4 3-4,0 8 11,6 4-2,14 0 8,16 0-12,17 0 0,1 0-6,24 0-8,12-10 8,15-4-1,15-7 1,6-1-22,-5-5-7,-8-4-4,-10-5 17,-10-3 5,-10 1 5,-14 1 6,-14 0 0,-2 6 0,-4 3 0,-10 6 19,-4 10 1,2 6 4,-1 6-13,1 12-1,3 22 3,8 18 4,5 14 6,3 19-3,27 11-5,11 21 5,9 9-16,5 5 0,2 4-4,-8-11-1,-12-15-32,-13-22-30,-17-29-27,-7-18-45,0-22-104</inkml:trace>
  <inkml:trace contextRef="#ctx0" brushRef="#br0" timeOffset="1042.9823">15414 15213 229,'-26'-17'197,"12"11"-146,14 3-40,12-11-9,28-6 1,17-4-3,19 4-47,10 2-165</inkml:trace>
  <inkml:trace contextRef="#ctx0" brushRef="#br0" timeOffset="1882.3045">17321 14777 334,'-16'-11'65,"-4"11"-18,0-2-19,-1 1-6,-11 1-16,-4 0 4,0 10 3,3 12-2,0 4-2,5 6 2,4 1-3,8 2-4,11-6-3,5-2-1,3-7-1,18-6-6,11-10-8,11-4 2,3-14-17,-1-20 3,1-11-4,-9-8-2,-10-4 2,-4-1 18,-14 0 12,-7-4 1,-2 6 2,-8-3 2,-21 6 12,-4 1 7,-2 5-4,-1 10 7,12 12 8,10 14-1,11 7-9,3 4-10,0 6-14,3 22 4,2 15-3,1 10 6,8 10-3,6-3-2,6-2 1,2-2-1,3-8-1,1-10 0,3-10-1,3-8-1,0-11-11,0-9-1,-1 0-18,-3-22 9,-4-5-9,-9-2 16,-4 2 15,-6 4 0,-6 8 6,-4 3 22,-1 9 9,0-1-9,0 4-21,0 0-7,0 12-2,5 12 2,11 3 7,4-2-5,0 0 0,0-2-2,-10 0-15,1-5-33,-11-3-58,0-11-201</inkml:trace>
  <inkml:trace contextRef="#ctx0" brushRef="#br0" timeOffset="2040.8251">17616 14509 137,'-3'-6'327,"3"6"-288,6 0-37,14 0-2,11 2 8,1 22-8,3 9-18,-2 14-59,-3-2-163</inkml:trace>
  <inkml:trace contextRef="#ctx0" brushRef="#br0" timeOffset="2752.1294">17980 14668 402,'0'-16'53,"-3"1"-9,3-1-3,0-4-30,0 3-9,0 9-2,-2 5 0,-8 3-1,-2 0-3,-6 14 2,-7 3 2,8 2 0,4-2-1,7 1 0,6-2-1,0-3-6,3-2-13,10-4-4,2-5-1,5-2 5,2 0 19,-2-14 0,-1 0 2,-7 3 1,-4 2 5,-6 4 14,-2 1 12,0-1-17,0 5-13,0 0-2,-8 20 13,3 8 0,5 5-2,0 7-2,16 10 2,8 11-3,7 12-1,8 2-7,0 4 2,-3 0-1,1 0-1,-7-4-2,-14-8-6,-11-13 3,-5-14 0,-9-10 3,-15-15 0,-4-8 2,-2-7 5,-6-5 2,-9-22 4,-1-8-7,5-14 1,9-6-4,9-6-1,13-9-2,10-3-10,0-4-22,26-1-10,26 3 14,15 7-2,4 10 25,1 13 7,-15 12 4,-19 10 4,-6 7 18,-16 7-2,-7 7-8,-6 2-5,2 11-2,6 17 1,4 6 1,5 4-5,-4 3-6,-3-4 4,-5 1-4,-2-6-6,-6-10-31,0-12-26,0-9-44,0-1-118</inkml:trace>
  <inkml:trace contextRef="#ctx0" brushRef="#br0" timeOffset="2907.1302">18271 14290 71,'-3'-18'312,"1"18"-310,2 0-2,13 0-45,-7 0-66,1 3-74</inkml:trace>
  <inkml:trace contextRef="#ctx0" brushRef="#br0" timeOffset="3112.1917">18444 13917 363,'0'-1'92,"0"1"-39,1 15-37,6 15-14,8 15 36,4 28-8,9 14-23,-3 9-2,2 13-2,-5 3-3,-7-6-19,-1-16-36,-5-18-43,-3-19-72,0-16-61</inkml:trace>
  <inkml:trace contextRef="#ctx0" brushRef="#br0" timeOffset="3406.6739">18753 14726 195,'10'-30'199,"-9"4"-138,-1-1-19,-1 0 7,-9-2-8,3 5-21,1 6-5,3 2 1,3 3-11,0 2-5,0 1-1,14 1 1,8 3 1,8 5-1,6 1-1,3 0-1,7 16 1,2 5 1,-2 8 0,-4 2-6,-12 1-10,-19-4 4,-11-2 3,0-4-2,-28-4 4,-21-1 6,-15-4-14,-13-8-1,9-5-28,6 0-57,6-18-111</inkml:trace>
  <inkml:trace contextRef="#ctx0" brushRef="#br0" timeOffset="3549.9067">18565 14318 418,'23'-16'77,"9"8"-41,20-3-1,2 0-22,-2 5-13,0 3-17,-4 3-76,4-1-210</inkml:trace>
  <inkml:trace contextRef="#ctx0" brushRef="#br0" timeOffset="4298.1312">19756 14495 348,'-7'-3'74,"7"3"-38,0 0-1,6 0-7,0-2-27,-6 2-1,0 0-5,0 12 5,0 5 7,13 5-3,4-5 1,-1-5-1,2-1-3,4-5-1,5-4-1,-3-2-5,-2 0-5,-11-16-6,-11-2 6,0-1 4,-25-8-11,-13 4 18,-11-5 3,-9-2 1,-6-2 9,7 3-2,8 6-4,17 6 6,19 10 3,13 5-1,0 2-15,21-4-4,7-5 4,16 0 5,9-4-5,11-1-11,2-4-10,-5-11 0,-6-8 2,-10-3 11,-12-2 5,-14 1-9,-11 2 4,-8 5 0,-4 3 3,-19 6 5,-6 11 2,0 6 8,11 8 13,6 3-12,9 29-3,3 23 18,12 20 5,19 17-5,15 17-2,5 12-2,3 15-8,2 9-8,-3 10-6,-15-2-4,-18-8-35,-17-25-37,-3-20-37,-21-27-117</inkml:trace>
  <inkml:trace contextRef="#ctx0" brushRef="#br0" timeOffset="4471.4251">19779 15087 322,'-6'-26'208,"4"9"-158,4 0-40,37-7-1,19-3-6,7 3-3,11 5-23,2 4-72,-8-2-172</inkml:trace>
  <inkml:trace contextRef="#ctx0" brushRef="#br0" timeOffset="4883.1397">21006 14514 328,'3'-8'107,"-2"8"-54,7 0-16,0 0-10,-4 0-27,2 10 2,1 31 10,5 13 8,6 7-12,0 4-5,3-2 0,0 6-3,-3-5-3,-2-10-27,-4-16-26,-3-15-55,-5-22-157</inkml:trace>
  <inkml:trace contextRef="#ctx0" brushRef="#br0" timeOffset="5326.1303">20972 14500 121,'-30'-32'275,"12"11"-219,9 4-17,9-5-4,15-4-31,16-1-3,10 2 10,19 0-10,4 6 2,-7 5-1,-9 8-4,-16 6-2,-20 0-7,-11 18-15,-1 8 5,-10 2 17,-20 3 4,-6-6-1,-3-1 0,9-9 1,8-4 3,13-5-3,6-2 2,3-1-1,0-3 0,3 1-1,5-1-9,4 0 9,10 1 3,9 1 3,13 3-4,6 2-2,2 6 1,-1 4-3,-3 2 0,-14 4-5,-10 0-2,-16-2-1,-8-1 5,-23-3 5,-12-3 4,-10-2 13,-3-2-11,-2-2-3,7-6-3,14 1-47,10-3-275</inkml:trace>
  <inkml:trace contextRef="#ctx0" brushRef="#br0" timeOffset="7229.7433">13320 16666 150,'2'-7'73,"1"-4"-47,2-6 8,7-2 16,2-10-3,-1 7-25,-1 1 6,-3 1-10,-1 3-1,-5 5-6,-3 5 4,0 2-2,0 2-5,0 0-4,0 0 8,-3-2-6,0-1 0,-1-3 0,-1-2-2,-1-2 4,0-2-4,0-4 0,3 2 1,-3 0-1,2 4 1,-2 3 0,1 4-3,2 4 0,3 2 1,-3 0-3,-6 9-1,-4 13 1,2 7 3,5 3-2,6 1 0,0-5 0,13-2-1,11-1 0,6-7 0,6-3 0,2-9-1,-5-6-1,-4 0-6,-5-8 6,-3-10-6,-3-6 7,-3-5 1,-5-3 0,3-2 0,1 1 1,-2 7 0,3 4 0,4 5-1,-2 3 1,2 8-1,1 2 0,-1 4 0,1 0-4,0 16 1,-7 6 3,-1 2 0,-11 1 0,-1 1 0,-5 3-2,-20 2-3,-11-3-29,-12-1-29,-1-6-41,-3-7-115</inkml:trace>
  <inkml:trace contextRef="#ctx0" brushRef="#br0" timeOffset="7561.1025">13289 16061 283,'-15'-5'76,"-1"5"-43,12 0 9,4 0-12,0 0-16,0 0-13,4 0-1,0 8-5,3 7 5,1 2 0,4-4 1,1-6-2,-1-4-10,-1-3 5,0 0 6,-5-1 5,-1-13-3,-5-6 2,0-5-3,0 3 3,-17-3 15,-6 6-1,-4 12-17,1 7-1,3 9-2,-3 47-43,-8 11-221</inkml:trace>
  <inkml:trace contextRef="#ctx0" brushRef="#br0" timeOffset="8423.0505">15159 16223 342,'-24'-12'57,"4"5"-24,20-3 24,0-10-23,14-3-24,10-4-1,10 4 5,16 3-9,2 4-4,-6 12-1,-12 4-1,-10 9 1,-9 16-8,-6 8 4,-6 7 3,-3 3 1,-4-4 0,-14-3-2,-3-9 1,-1-3 1,-3-5 0,8-5 1,1-2 1,3-7-1,7-2 0,5-2-1,1-1 0,0 3-6,3-2 0,19 4 6,10-3 1,11 1 0,4 1-1,-2 3-1,-4 3-3,-4 3-2,-16 3-3,-8-1-2,-11 2-3,-2-1 6,-19 4 8,-17-3 2,-6-3-2,-9-2 7,-1-5 7,-2-4 10,13-3-9,9 0-9,11 0-5,15 0-1,6 0-15,10 0-88,28 0-74</inkml:trace>
  <inkml:trace contextRef="#ctx0" brushRef="#br0" timeOffset="9278.211">15918 16366 312,'5'-1'88,"-5"1"-45,0 0 11,0 0-16,0 0-23,0 0-6,0 0 0,0 0-9,0 0 1,0 0-1,0 0 1,0 0 0,0 0 0,0 0-1,0 0 0,0 0 0,12 2 3,6 6 14,12 4-7,5-2 1,8-1-2,2 4-6,3-1-1,1 2 0,-8 2-2,-9-1-2,-14 0-13,-6 2-7,-10-5-3,-2-1-7,0-5-14,-5-6 5,-11 0-9,0 0-33,-4-7-21,2-15 39,6-4 34,-1-3 22,1-2 9,0 3 3,6 4 55,5 6 42,1 5-2,0 3-30,-2 3 4,0 2-21,1 0-21,-2 5-20,-3 1-10,-6 23 2,-4 8 6,-2 5-8,1 7 0,-5 1-14,-6 7-63,-13-8-183</inkml:trace>
  <inkml:trace contextRef="#ctx0" brushRef="#br0" timeOffset="10568.2869">17153 16636 218,'-2'0'105,"-3"0"-88,1 0 28,4 0 11,0-18-40,3-5-11,13-6 17,2-7-16,6-7 7,-2-2-2,-3-2-1,-7 4-4,-10 4-6,-2 12-1,-6 0-2,-16 9 1,-7 9-4,-2 7-2,-3 2 7,1 11-1,6 8 0,13 4 1,12-6 0,2 8-1,34-3 1,9 1 1,15-2-1,11-3 2,0-2-2,-6-2-2,-15-1-19,-18 0 0,-17 2 0,-11 0 0,-2 5 10,-18 2 12,-16-3 5,-5-1-1,2-5 10,9-5-1,13-5 2,13-3-8,2 0-3,0 0-4,5-8-3,11-6-9,8-1-2,6-6 10,0-1-19,-1-5 14,-2 1 9,-1-6 0,-3 1 0,-5 2 1,-3-3 13,-6 7 5,-4 4 1,-2 5 0,-3 3 8,0 6-3,0 4-4,0 3-5,0 0-11,0 13-3,-3 8 5,1 2-3,2 3-1,0-2-1,10-2 2,10-5-4,2-7 0,7-3-5,-3-7 1,1 0 2,-2-3-10,-6-11-6,2-5 8,-9-3-3,-6 2 4,-2 3-1,-4 0 9,0 7 1,0 4 2,0 6 16,0-1-2,0 1-9,0 0-7,1 7 3,4 12 9,2 1-3,4-4-6,1-5-1,0-1-2,7-1-3,-4-5 3,3-3-24,0-1-28,1-1-32,-8-10-81,-4-3-38</inkml:trace>
  <inkml:trace contextRef="#ctx0" brushRef="#br0" timeOffset="11070.7031">17948 16305 160,'0'-5'162,"0"3"-77,0 2-18,0 0-17,3-1-31,3 1-19,1 0 3,-1 6 4,7 15-2,-3 1-2,0 1-2,-4-2-1,-1-2-1,-2-3-17,-1-8-2,1-3-8,-2-5-1,-1 0 22,5-5 7,-3-9 0,7-3 0,2-2 0,4 3-10,1 1 10,2 4 0,-1 3-1,2 4 1,-1 2 11,3 2-5,0 0-4,-3 6 4,-1 7-6,-8 2 0,-1-1 0,-7 1 1,-1-3 0,0-2-1,0-3 0,-4-5 1,-1-2-1,1 0 7,1-7-2,0-12-3,3-1-2,0-5-1,1 0-1,16-3 1,-1 5-7,3 3 6,0 6 0,-2 9 2,0 5 2,0 0 10,1 11-2,-4 17 8,-2 5 4,1 5-17,-2 0-3,-1 1-2,-5-5-17,-2-4-64,-3-10-188</inkml:trace>
  <inkml:trace contextRef="#ctx0" brushRef="#br0" timeOffset="11858.1254">18939 16244 270,'3'-3'126,"-3"3"-78,0 0-3,-14 0-21,1 3-21,-5 10 6,0 7 7,3 0-3,2-1-8,9-2 0,4-4-4,0-1 1,0-3-1,16-1-1,9-8 2,9 0-2,1 0-9,-4-19-12,-4 0-9,-10-2 6,-14-2 2,-3 3 2,-14-4 15,-19 4 2,-14 2 1,-13 5-2,3 6-1,-8 4 5,18 2 20,9 1 1,17-3 9,19 3-13,2 0 1,15-7-13,22-5-3,16-8 5,22-7-4,6-4-1,1-5-2,-8-3-10,-12 2-2,-17-1 2,-13 4 5,-11 1 5,-18 10 0,-3-1 3,-9 5 10,-15 2-2,1 5 1,6 7 0,7 5 0,2 0-5,8 27-5,0 13 7,0 14 9,22 21-3,4 10 4,5 18-1,3 9-12,-2 9-4,1-4-1,-5 0-1,-11-5-10,-13-18-28,-4-18-23,0-18-34,-9-25-83</inkml:trace>
  <inkml:trace contextRef="#ctx0" brushRef="#br0" timeOffset="12018.307">19015 16673 417,'-22'-14'79,"11"13"-18,11-1-33,9-13-23,19-5 0,13 3-10,14 0-5,9 6-77,-3-3-150</inkml:trace>
  <inkml:trace contextRef="#ctx0" brushRef="#br0" timeOffset="12885.921">20253 16320 308,'-9'-15'105,"-1"4"-51,4 0-11,6-1-1,0 2-29,0 6-6,-5 4 0,-11 0-7,-5 9 1,-5 13-1,-5 6 3,1 6 0,5-1-1,7-4-1,8-3-1,8-6-2,2-2-1,11-3-4,22-12-6,14-3-17,11-15-8,-1-21-11,-6-7-18,-8-7-25,-12-3 3,-13-1 45,-9 1 44,-9-6 5,-3 4 21,-19 6-5,-8 5 29,-12 8-24,0 5 16,-1 6-3,13 8 10,14 12-2,16 5-23,9 0-24,6 28 3,-2 9 5,-1 12 4,4 4-3,14 1 0,0-6-3,-4-2-1,-4-8-4,-1-10-1,4-5 1,5-13-1,1-10-7,1 0-15,-1-7 5,-1-13-18,-3 1 13,-10-2 5,-7 1 12,-3 8 3,-5 3 2,3 8 12,-5 1 11,3 0-9,5 0-7,5 14 28,7 9-17,5 1-7,-3-3-8,-5 0-2,-9-4-1,-4-6-25,-4 0-48,0-8-89</inkml:trace>
  <inkml:trace contextRef="#ctx0" brushRef="#br0" timeOffset="13042.8031">20644 15886 299,'1'0'9,"7"25"-9,10 6 0,10 3 8,2 5-8,-2 2-29,-5 7-93</inkml:trace>
  <inkml:trace contextRef="#ctx0" brushRef="#br0" timeOffset="13732.1288">20905 16288 75,'6'0'266,"1"-2"-208,-4-4-10,5-8 8,8-5-7,1-2-31,0-1-3,-6-3-6,-9 4-9,-2 0 0,0 7 0,-8 7 0,-11 3-7,-5 4-7,-5 4 6,0 11-3,4 8 9,6-2-7,9 0-1,5-4-1,5-1-6,0-8-3,17-5 2,4-3 1,5 0 3,1-3 3,0-11-9,-4 2 18,-9 0 2,-5 7 5,-6 2 16,-3 3 7,0 0-16,0 0-12,0 0 5,0 18-1,0 10 18,0 8-8,6 8 2,14 9-1,8 8-5,8 6-3,4 6-3,-4 0-2,1-1-1,-10-9-1,-15-4-1,-5-14-5,-7-11-2,0-10 2,-13-14 3,-9-10 3,-7 0 7,-8-22-1,-5-12-2,4-9 2,1-6-3,9-6-1,6 0-1,7-7-1,7 1-3,8-6-14,2 3-20,29 11 3,14 6 21,11 8 8,3 8-1,-5-1 6,-10 10 0,-11 6 4,-9 8 7,-12 8-2,-5 3-2,-4 18-1,-3 7 7,2 6-5,5 1-3,0 2-4,0-6-1,-7-6-6,0-8-28,0-6-37,0-6-129</inkml:trace>
  <inkml:trace contextRef="#ctx0" brushRef="#br0" timeOffset="13891.9104">21231 15833 357,'0'-10'44,"0"10"-34,0 1-10,11 15-17,4 1 2,0 7-89,-4 6-103</inkml:trace>
  <inkml:trace contextRef="#ctx0" brushRef="#br0" timeOffset="14138.4758">21367 15654 245,'2'-31'122,"-2"13"-60,0 6 10,0 6-14,0 6-30,10 0-27,10 26 0,5 23 31,11 14-16,5 9-11,-6 8-4,-4 12 0,-9 0-1,-4 1-12,-10-10-25,-8-25-19,0-12-26,0-20-12,0-10-99</inkml:trace>
  <inkml:trace contextRef="#ctx0" brushRef="#br0" timeOffset="14430.7879">21650 16336 81,'23'-20'173,"1"-5"-64,-6 3-63,-3-6 2,2 0-15,-3-3-18,-1-1 5,-5-2-8,-5 3-11,-3 2 0,0 11 0,0 7 1,0 9-2,3 2 0,0 0-8,7 0 3,7 4 4,10 10-1,7 7 2,7 6-1,-3 0 0,-7 0 0,-10 2-2,-9-2 1,-11-3-1,-1-2-2,-17 1 2,-13-5-1,-12-3-3,-16-6-16,4-9-33,-3 0-20,7-9-64</inkml:trace>
  <inkml:trace contextRef="#ctx0" brushRef="#br0" timeOffset="14581.1224">21635 15823 245,'22'-19'182,"0"10"-160,8 5-15,8-1 0,4-3-7,-3 5-18,-12 3-88,-9 0-204</inkml:trace>
  <inkml:trace contextRef="#ctx0" brushRef="#br0" timeOffset="15390.4971">22601 15920 357,'0'-1'96,"0"1"-41,0 0-11,-2 0-30,2 1-14,0 10-2,-1 7 2,-4 5 3,-3 0-3,3-2 0,3-1 2,2-7-2,0 0-1,0 0 0,0-3 0,11-5-3,7-5 1,-1 0-1,0-9-6,-4-11-7,-4-1 7,-6-3 0,-3 0 4,-7 1 3,-18-2 0,-8 1 2,-5-5 1,1 4 1,-3-3-1,4-5 1,3 3 0,9 1-1,14 5-1,10 4 0,12 4-8,21 1-4,17 4 12,5-3-6,5-2 6,1 2-4,-3-1-3,-5 0-4,-16 2 12,-16 2 0,-12 8 0,-9 3 0,0 0-3,0 0-3,-4 23 6,1 10 32,3 18-4,0 15 4,1 15-2,17 23-8,8 19 2,8 18-6,2 13-4,6-8-12,-4-12-2,-10-19 0,-11-21-10,-17-20-15,0-21-16,-5-14-27,-10-18-61</inkml:trace>
  <inkml:trace contextRef="#ctx0" brushRef="#br0" timeOffset="15571.9858">22550 16428 503,'-12'-9'36,"11"6"-4,2 1-29,27-7 1,24-1 3,17 5-7,18 0-28,-3 5-82,-12-8-127</inkml:trace>
  <inkml:trace contextRef="#ctx0" brushRef="#br0" timeOffset="16096.1227">23170 16184 268,'6'-9'161,"7"6"-142,9 3-7,6 0 20,7 0-21,-1 0-10,-1 0-1,0 5 0,-10 8-4,-6 1-15,-11 2 0,-6 1 4,0-5 9,-10 2 5,-10 0 1,1-5 6,2-4-6,4-1 0,10-4 1,3 0-1,0 0 5,0 0-5,0-14-21,14-7 9,10-2 1,0-5 6,5-2-12,1-4 12,-1 1-5,-2-1-7,-3 1 5,-7 10 12,-7 4 17,-9 14 13,-1 2-3,0 3-5,0 0-8,-11 20-4,-3 8 23,3 5-4,4 3-3,7-5-14,2-3 1,18-5-3,9-6-1,10-5-8,4-6 5,-1-6-6,-3 0-6,-11 0-39,-12-9-48,-16-3-137</inkml:trace>
  <inkml:trace contextRef="#ctx0" brushRef="#br0" timeOffset="38626.982">5212 17747 276,'-25'0'120,"-2"0"-86,7 0-2,0 0 16,19 0-8,1 0-14,0 0-1,0 0-5,0 0-4,0 0 0,0-1 1,0 1-3,1 0-5,21 0-8,12 0 2,17 0 2,10 0-4,1 0-1,6 3-18,0 14-31,1 0-38,-5-1-70,-21-2-216</inkml:trace>
  <inkml:trace contextRef="#ctx0" brushRef="#br0" timeOffset="38882.6193">5136 17979 287,'-33'1'35,"9"5"2,18-1-13,4-2 3,2-3-5,0 0-6,0 0-4,17 0 2,13 0 15,9 0 6,13 0-19,6-7-9,5-6-2,4-6-5,6 2-9,-6 0-19,0 7-27,-9 4-26,-9 3-72</inkml:trace>
  <inkml:trace contextRef="#ctx0" brushRef="#br0" timeOffset="39204.2355">5532 17615 222,'-10'-3'113,"7"3"-44,3 0-42,0 0-5,6 0-6,21 7-4,15 5 36,6 5-31,5 3-7,-2 3-5,-9 6-2,-11-2-3,-7 6-3,-17 3-1,-7 1-2,-13 2 6,-22 0 0,-9 0-1,-4-3-18,0-7-14,8-2-42,3-11-103</inkml:trace>
  <inkml:trace contextRef="#ctx0" brushRef="#br0" timeOffset="39963.2569">7058 17654 375,'-10'-16'64,"1"12"5,8-2-22,1 2 6,0 1-22,0 3-12,0 0-8,0 0-7,0 17-4,4 15 0,6 7 18,-1 6-11,-4 3-6,1-1 0,0-4-1,-3 1-4,0 0-20,-2 1-23,5-5-23,0-4-47,-3-8-100</inkml:trace>
  <inkml:trace contextRef="#ctx0" brushRef="#br0" timeOffset="40456.2743">7015 17648 352,'-15'-22'45,"8"10"12,7-4-16,0 0-2,12-1-31,15 1 11,13 1-19,9 1 0,3 4 0,2 0-5,-5 8 5,-4 2-8,-12 0-6,-18 8-11,-12 10-4,-3 3-7,-24 7 22,-13 0 14,-5-1 7,0-1-6,-3-6 1,11-4 7,6-5 1,11-4 0,10-4 1,7-1-7,0-2-4,16 0-10,14 0 10,9 0 13,7-2-13,-4 2-4,-5 0 0,-4 2-7,-5 9 2,-9 5-1,-9 4 1,-9 0-6,-1-1 3,-3-2 12,-15-3 4,-3-4 5,-10-1 14,-1-3 13,-1-3-23,3-3-4,4 0-7,7 0-2,10 0-14,7 0-76,2 0-216</inkml:trace>
  <inkml:trace contextRef="#ctx0" brushRef="#br0" timeOffset="41138.692">7940 17827 345,'-5'0'73,"4"0"-59,1 0 11,0 0 13,1-7-21,12-3 5,3-7-7,0-7 0,1-8-12,-3 1-1,0-1 4,-7-1-6,-2 7-1,-3 6 0,-2 9-2,0 5-1,0 6 2,-5 0 2,-4 12-3,-5 15 3,9 4 0,0 2 0,5-1 0,0-9 3,0 0-3,15-9 0,3-6 0,4-6-3,2-2 0,4-2 3,-2-19-1,-1-6-1,-2-2-2,2-5 4,-4 2 0,-5 8 0,3 4 1,0 5 0,0 9 2,2 6 0,1 0 3,1 9-6,-4 13 2,-2 3-1,-4 0-1,-12 2-1,-1 0-1,0 0 2,-19 4-3,-9 2-16,-7-3-48,-7-3-86</inkml:trace>
  <inkml:trace contextRef="#ctx0" brushRef="#br0" timeOffset="41319.2563">8055 17310 99,'3'-36'470,"-3"17"-422,0 8-28,10 5-11,4 3-7,4 3-2,4 3-15,3 31-41,0 10-95</inkml:trace>
  <inkml:trace contextRef="#ctx0" brushRef="#br0" timeOffset="42303.2491">9548 17694 409,'-22'-15'40,"2"7"-8,1-2-14,3 0 4,-7 4-7,1 1 0,-5 5-8,-2 0-3,-2 1-2,-3 16 0,4 6 3,8 5 0,5 3-4,7 5-1,10-5 0,0-2 0,20-7-5,12-6 0,11-5-13,5-11-5,4-7-10,5-16-23,-1-12 18,-12-5-9,-8-7-18,-10-2 47,-9-1 16,-13-2-1,-4 1 3,0 1 0,-16 3 7,-11 0-3,-4 3 25,4 6 9,4 13 12,12 13 3,9 7-5,2 5-5,0 0-43,2 24 7,8 16-4,2 7 23,2 4-14,-1 2-2,-3-2-3,0 2 5,-1-6-9,4-8-2,-3-3-1,1-11 0,2-5 0,4-3-5,4-3-5,4-4-21,7-6-2,5-3-38,4-1 9,-2-1-31,-4-16-25,-12-1-15,-8-1 113,-8 2 20,-7-2 106,0 2 21,0 4-14,0 0-57,2 6-12,4 1-5,-2 3-9,1 3-16,4 0-8,0 0-3,3 13 3,2 6 0,-3 0-6,-1 5 1,-2-4-1,-4 0-15,1 0-44,-1-9-40,-4-3-93</inkml:trace>
  <inkml:trace contextRef="#ctx0" brushRef="#br0" timeOffset="42454.8892">9969 17470 360,'-2'-1'59,"0"1"-43,2 4-16,2 13 1,15 13-2,6 6 1,3 4-108,-7-5-212</inkml:trace>
  <inkml:trace contextRef="#ctx0" brushRef="#br0" timeOffset="42766.5289">10150 17658 429,'-6'0'28,"6"3"-28,0 13 20,9 6 18,12 2-24,2 2-9,-2 1-1,-4-4-4,-3-2 0,1-5 0,-8-6-1,-1-4-6,0-3-13,-3-3-3,1 0 20,4-16-1,-3-10 4,-1-4 0,1-4 3,-4 5-3,5 0 0,-2 3 0,1 9 0,2 6-5,2 8-15,6 3-30,0 0-6,2 11-56,-1 9-43</inkml:trace>
  <inkml:trace contextRef="#ctx0" brushRef="#br0" timeOffset="42955.2492">10526 17674 290,'0'-4'133,"0"4"-63,0 0-6,0 0-29,0 0-23,0 4-9,9 9-2,0 8 6,-2 4-4,3 1-3,-5 1-7,3 3-40,-5-2-67,-1-11-199</inkml:trace>
  <inkml:trace contextRef="#ctx0" brushRef="#br0" timeOffset="43114.231">10604 17352 496,'-8'-16'44,"1"13"-31,7 3-13,0 0 0,0 14-51,16 13-10,-2 10-192</inkml:trace>
  <inkml:trace contextRef="#ctx0" brushRef="#br0" timeOffset="43713.0393">10801 17747 93,'-2'0'48,"2"0"-48,0 0-30,0 10-10</inkml:trace>
  <inkml:trace contextRef="#ctx0" brushRef="#br0" timeOffset="44373.2646">10720 17899 138,'-4'0'126,"0"0"-55,4 0 5,0-5-2,0-6-23,11-6-23,3 0-7,2-3-5,2-2-7,3-2-3,0-7-2,5 2-1,-3-4-2,-2-2-1,-2 4-1,-8 6 0,-4 8-12,-5 8 8,-2 9-4,0 0 8,-9 2-5,-6 13 3,0 4 2,7 3 0,6-2-2,2 3 2,7-3 1,18 2 1,9-2 2,7-4-2,-2 1-1,5-3 0,-6 0-6,-9 0-3,-8-1 1,-10 2-8,-10 1-1,-1 1 7,-6-1 10,-14 1 2,-3-7-2,1-3 1,2-3 0,5-4 0,4 0 1,3 0 1,8-14 2,0-4-5,5-7-9,18 0 0,5 0 3,5-1-5,3 2-2,-1 2 5,-2 8 6,-4 1 2,-2 6 0,0 3 10,-6 4 8,-1 0 3,-6 0-3,-3 11-6,-3 4-4,-2 4 1,-5 4-6,1-1-3,-2 3-1,0-5-35,0-6-48,0-3-101</inkml:trace>
  <inkml:trace contextRef="#ctx0" brushRef="#br0" timeOffset="44529.8137">11365 17469 227,'0'-31'216,"0"21"-147,0 5-39,9-1-11,2 6-19,-1 0-5,5 19-13,-1 11-58,-5-1-194</inkml:trace>
  <inkml:trace contextRef="#ctx0" brushRef="#br0" timeOffset="45496.3006">11505 17297 483,'0'-12'69,"0"9"-44,3 3-15,13 5 8,5 22-11,4 12 3,-2 8-3,-5 9-5,-5 7-2,-7 2 0,-6-1-2,0-8-9,-7-13-10,-5-7-9,1-9 5,2-13 5,3-9-15,6-5 34,0 0-1,0-16 2,0-7-9,14-4 9,2 0 11,5 9 3,-2 1 4,7 7 0,-2 3-11,6 7-1,-2 0-3,2 0-3,-1 3 0,-5 8 0,-6 4-1,-3 1 0,-9 1-7,-6 6-1,0-2-7,-12-1 1,-15-3 3,-2-4 9,-1-3 1,3-4 2,5-4 3,6-2-2,6 0 3,7 0 4,3 0 4,0-3-12,13-8-8,9-1 1,6-1-2,6 1-17,6-2-7,5-3-5,1-5-2,-4 1 10,-1-3 13,-8-1-16,-10-5 8,-7 0 9,-6-4-3,-10 0 19,0-3 31,0-3 23,-10 8 1,0 8 5,3 4 2,4 11-20,0-1 3,3 9-18,0 1-7,0 0-17,0 11-3,-3 15 0,-2 13 11,1 5 0,2 6-3,2-2-1,0-4-1,3-5-5,12-3 2,6-10 1,1-3-4,8-2-1,-3-12 1,7-3-5,-1-6-2,4 0-12,2-3-4,-4-13-14,-5-4 1,-10-3 9,-8 0 17,-6-1 2,-6 5 6,0 7 1,-12 5 1,-3 7 3,-1 0 3,1 7 2,2 12 6,8 5 6,4 1-1,1 2 2,6-1-3,17-2-5,5-7-4,9-5-3,3-7-5,3-5-1,1 0-1,1-9-33,-3-6-62,-9-5-98</inkml:trace>
  <inkml:trace contextRef="#ctx0" brushRef="#br0" timeOffset="46958.6096">13391 17699 49,'-4'-8'26,"1"-2"-16,1-4 4,0-2 25,0-1-18,1-5 23,1-3-9,-2-1 17,1-6 6,1 1-3,0 2-3,0 2 10,0 8-18,0 7-6,0 5-23,0 7-5,0 0-10,1 12-3,4 19 3,2 10 0,2 11 6,-2 2-6,2-3 2,-1-8-2,-5-5-4,3-7-3,-5-11-13,1-7-3,-2-10 0,0-3 10,1 0 13,1 0 0,3-12 2,1-8-2,4-4 0,5 2 0,6 1 0,5 1 0,7 3-2,9 8 2,1 6 5,-1 3 0,-1 0-1,-6 16-2,-11 4-2,-8 4-1,-8 0-1,-8-4-11,-6 7-12,-19-6-11,-12-5 16,-7-2-1,-2-6 21,5-4 0,1-4 2,9 0 3,14 0 6,10 0-1,7 0 8,0 0-18,24-6 10,16 0-4,8-1-5,4 0 0,8 4-1,-5-8-6,3 3-6,-4 0-1,-11 2-1,-7-5 1,-12-1 2,-12-2 9,-9-2 1,-2 3 1,-1-2 7,0 4 6,-1 3 3,-7 2 14,4 3-12,2 3 3,2 0-13,0 0-8,0 11 2,0 4-1,5 0-1,10-1 3,4-4-2,3-3-1,7-7-9,2 0-2,3 0-9,-1-11 0,-5-7-2,-4-2 18,-7-1 4,-11 2 0,-2 5 0,-4 5 2,0 5 18,-9 4-1,-1 4-13,-1 22-1,6 11 11,5 12-1,4 10-6,17 7 5,9 8 0,0 4-9,-7-2-2,-2 0-3,-7-2 0,-11-9-4,-3-7-14,-2-11 2,-21-19 2,-7-13 10,-2-11 4,-7-4 0,0-20 10,4-15-1,2-9 9,3-2-6,8-7-2,4 4-3,12 2-3,6 4-4,6 6-3,27-1-1,12 4-3,11-1-10,8 1-15,2 10-31,3 2-67</inkml:trace>
  <inkml:trace contextRef="#ctx0" brushRef="#br0" timeOffset="47746.255">14883 17488 3,'8'-18'310,"-4"6"-227,-4 5-27,13 0 0,7 0-10,8 3-26,15-4 0,2 6-2,6 2-10,0 0-7,-5 2 0,-9 15-1,-8 0-2,-13 5-5,-15 0-6,-1 4-1,-17-1 11,-18-4 3,-8-1 2,1-4-2,3-4 1,9-4-1,10-2 0,12-3 1,8-2-1,0-1 0,8 0-2,22 0 2,13 0 3,6 0-1,5 4-2,-2-1 0,-6 7-3,-9 3-5,-9 6-6,-12 2-9,-12 1-9,-4-1 5,-7 1 27,-19-5 0,-9-3 0,-4-5 2,-6-1 8,-1-3 3,3-5-3,5 0-4,10 0-4,6 0-2,17-7-5,5 1-51,18 0-169</inkml:trace>
  <inkml:trace contextRef="#ctx0" brushRef="#br0" timeOffset="48812.1606">16555 17752 95,'-3'-19'280,"-8"12"-217,5 1-37,-2-3 14,-5 2-18,7-3-12,-14 7-1,-7 2 1,-6 1-6,-13 1-2,4 13-2,1 4 10,5 2 3,11 6-3,10-2-7,10-2-2,5-4-1,0-1-1,14-6-1,13-3 1,2-8-5,4 0-2,5-6-1,-7-8-3,3-6 4,-8 1-1,-6-5-2,-2 4 2,-11 3 5,0 5 3,-4 8 1,-3 4 1,0 0 2,0 0 1,0 2-3,0 12 3,0 6 3,3 1 0,7-4-2,7-4-3,3-4 0,1-3-1,3-5-1,5-1 0,-4 0-17,6-4-16,-4-6-8,0-1 4,-7-3 7,-4-2 18,-10 1 12,-5 1 7,-1 5 27,0 6 15,0 0-9,0 3-13,0 0-20,0 4-7,0 14 0,0 3 2,2-1 0,1 2-1,1-5 0,-3-3-1,2-6-3,2 0-7,-1-5-17,6-3 1,1 0-7,3 0 18,2-11 7,-1-6-2,3 0 8,-3-7 0,-1 4 2,2 3 0,-3 3-1,2 9 1,-2 4 4,-1 1 4,5 3 9,1 14 3,1 8 3,1 0-15,3 3-6,1-3 0,3-4-2,3-3-15,0-7-36,1-8-39,2-3-77</inkml:trace>
  <inkml:trace contextRef="#ctx0" brushRef="#br0" timeOffset="49225.5355">17493 17813 171,'6'-16'113,"-6"0"-43,0 1-15,0 1-18,-7 5-21,-5 2 2,-6 4-14,-12 3-4,-4 0 0,-6 16-1,9 6 1,4 2 5,12 0 2,6 1-4,9-6-1,0 1-2,12-6 0,18-6 0,4-5 0,12-3-23,-4-3-27,0-17-16,1-9-20,-10-5 3,-5-5 19,-13-1 44,-2 2 20,-8-2 5,-5-5 3,0 0-4,-8-1 20,-14 0-10,-5 7 22,0 9 68,5 13-8,8 14-28,8 3-19,5 19-24,1 17-9,0 13 21,18 12-21,0 1-7,-2 2-5,-4 0-4,-10 6-15,-2-4-78,-9-12-279</inkml:trace>
  <inkml:trace contextRef="#ctx0" brushRef="#br0" timeOffset="49996.9953">19135 17444 403,'0'-21'109,"0"15"-46,0 0-19,0 1-14,0 5-21,0 0-9,0 8-4,-8 20 1,-7 9 3,-7 13 2,-10-1 0,-5 2-1,-3-3 0,-5 1 0,0-6-1,2-5-1,10-9-1,1-7-8,9-8-4,8-4-2,-1-6-4,5-4-5,-3 0 7,1-8 6,3-14 7,-2-2 1,6-9 1,3-2-1,3 1-6,0 5 3,14 5 7,8 12 7,5 7 2,13 5 5,6 1 0,5 26 5,10 8-3,0 8-1,0 1-4,-1-5-4,-9-6-6,-2-9-1,-3-4-1,-9-7-12,1-4-25,-6-7-34,-6-2-147</inkml:trace>
  <inkml:trace contextRef="#ctx0" brushRef="#br0" timeOffset="52778.2263">20356 17752 68,'0'-12'136,"0"5"-64,0-2-26,0 5-9,0 0-10,0 4-13,0-1-6,0 1-5,0 0-1,0 0-2,0 0 3,0-2-2,0 2 2,0 0 6,0-4 2,0 3-5,0-2-3,0 2 2,0 1-3,0-6-1,0 2 0,0 1 0,-2-1-1,1 1 1,1-4 2,0-2 0,0-1 4,0-3-2,0-1 4,0-3-1,0-1-2,0 4 3,0 2-2,0 3 2,0 4 3,0 0-4,0 5 0,0 0-4,0 0-4,0 0 0,0 5-5,0 20 3,0 11 2,1 12 10,5 2-2,1 1-3,1-2 0,-3-3-4,1-1 2,-2-6-3,1-10 0,-1-9-3,0-8-1,-4-7 0,0-2-1,0-3 5,0 0 1,5-16 4,3-8-5,4-5 0,5-5 0,8 1-2,9 7 1,6 4-2,6 11-3,-1 4 0,-1 7 6,-6 0 0,-10 3-2,-10 12-2,-9 4-3,-9 1 0,0 1-3,-13-2 7,-11 0 2,-6-2 1,-4-7 0,2-5 0,1 0 1,3-5 0,8 0 0,5 0 0,8 0 0,7 0 1,0 0-2,2 0 0,23-5-14,8 0 14,7-2 3,3 4-2,3-4 1,3-2-2,2-1 0,-3-3 0,-5-1-3,-9 0-9,-7 5 0,-10 1 3,-11 3 6,-3 2 1,-3 3 2,0 0 5,0 0 3,0 0-3,-6 0-5,4 3-1,2 2 1,0 0-1,0-2-4,13-3 5,4 0 6,10 0-6,1-6-3,5-7-7,0-2-7,-2-1 1,-4-4 0,-9 1 1,-6 2 8,-8 0 7,-4 8 1,0 5 21,0 4 3,-3 0-8,-6 19-14,-1 19 6,3 11 14,4 9-1,3 10-7,0 1-2,3 4-5,13 7-4,-3 1-3,-1-1 0,-3-4-1,-9-10-1,0-11-9,0-13-9,-9-17 7,-7-11 6,-5-12 6,0-2 3,-3-13 11,2-16 3,-2-12-11,5-5 16,4-6-16,6-1 5,9 0-3,0 1 1,19 4-6,14 4-3,12 3-2,8 0-4,13 2-25,11 0-11,3 2-36,3 2-50</inkml:trace>
  <inkml:trace contextRef="#ctx0" brushRef="#br0" timeOffset="53402.1024">22028 17776 269,'0'-13'96,"0"2"-59,13-1-7,12-2 6,13 1-18,1 4-12,5-1 2,-2 10-8,-7 0 7,-9 0-7,-9 11 0,-6 7-6,-11 2-7,0 6-2,-22-1 7,-7-3 6,-1-2 2,-2-6 2,7-6 1,1 0-2,12-2 3,8-3-4,4 4 0,0-4-6,13 0 4,16 4 2,6 3 2,6 0-2,-3 1-5,1 8-4,-4 1-3,-5 5-4,-10 5 1,-8 1-2,-8-9 1,-4-1-2,-18-9 18,-14-6 4,-10-3 25,-7-3 2,3 0 2,1-3-19,11-5-4,4-5-5,12 0-5,15-4-11,3-2-63,0 4-97</inkml:trace>
  <inkml:trace contextRef="#ctx0" brushRef="#br0" timeOffset="53836.9145">22585 17283 90,'0'-22'130,"0"-1"-55,7 0-17,6-4-1,1 5-18,-1 5 2,-4 5-14,-2 8-8,-4 4-9,2 15-5,-2 18-2,-3 13 21,3 7-2,-3 0-15,0-6-3,0 1-2,0-7-2,0-8-4,4-3-31,8-9-35,-4-13-29,1-8-63,0 0-40</inkml:trace>
  <inkml:trace contextRef="#ctx0" brushRef="#br0" timeOffset="54076.3409">22851 17344 121,'19'-19'96,"-2"7"-11,-4 3-14,-6 4-34,-6 3-11,-1 2-25,0 0 8,-18 0-5,-4 13 2,-11 4-5,0 0 2,3 2-3,3-2 2,7 2-2,9-2 0,6 1 0,5-1 0,6 2-2,20-1 2,3-3 0,6 2-6,-1-6-3,7-1-13,-5-3-21,-7 3-95</inkml:trace>
  <inkml:trace contextRef="#ctx0" brushRef="#br0" timeOffset="54339.7954">23079 17473 396,'0'0'50,"14"0"-48,17 0 45,16 0-12,6 0-21,-2 0-7,3 0-7,-14 0-9,-6 0-46,-7 0-43,-15 0-73</inkml:trace>
  <inkml:trace contextRef="#ctx0" brushRef="#br0" timeOffset="54566.4254">23231 17374 67,'-4'-5'164,"1"2"-93,3 3-18,0 0-8,0 0-27,0 11-18,0 9 26,0 6 14,0 5-22,1 1-11,3 4-3,-3-2-3,0-3 0,3-2-1,0-5-42,-2 1-64,5-16-169</inkml:trace>
  <inkml:trace contextRef="#ctx0" brushRef="#br0" timeOffset="54789.1039">23572 17265 445,'0'-10'77,"0"10"-46,0 0-20,0 3 2,7 19-10,6 11 27,-3 9-15,-3 3-9,-2 2-3,-5 1-3,0 5-4,-8 5-36,-13-6-101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customXml" Target="../ink/ink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97040" y="564840"/>
              <a:ext cx="8250840" cy="50439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7680" y="556920"/>
                <a:ext cx="8267400" cy="505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782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45040" y="433800"/>
              <a:ext cx="8371440" cy="4659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4600" y="424080"/>
                <a:ext cx="8390880" cy="467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92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800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341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8008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341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35200" y="713880"/>
              <a:ext cx="7922160" cy="4532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5120" y="704520"/>
                <a:ext cx="7941240" cy="455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258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78000" y="640800"/>
              <a:ext cx="8577000" cy="4507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560" y="630000"/>
                <a:ext cx="8590320" cy="452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610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90320" y="315000"/>
              <a:ext cx="8458200" cy="52855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520" y="307800"/>
                <a:ext cx="8474040" cy="530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546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59120" y="251280"/>
              <a:ext cx="8813160" cy="4267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040" y="242640"/>
                <a:ext cx="8833320" cy="428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215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428480" y="705240"/>
              <a:ext cx="5488200" cy="8672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3080" y="696960"/>
                <a:ext cx="5499360" cy="88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038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64680" y="397800"/>
              <a:ext cx="8676000" cy="59155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960" y="386640"/>
                <a:ext cx="8694000" cy="593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052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04560" y="521280"/>
              <a:ext cx="8782920" cy="5110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480" y="510120"/>
                <a:ext cx="8803440" cy="51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825560" y="5007960"/>
              <a:ext cx="6736320" cy="16984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16920" y="4998960"/>
                <a:ext cx="6753600" cy="171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99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80240" y="88920"/>
              <a:ext cx="5875200" cy="5396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160" y="80640"/>
                <a:ext cx="5888520" cy="541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271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5615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aparichit</dc:creator>
  <cp:lastModifiedBy>Lenovo</cp:lastModifiedBy>
  <cp:revision>4</cp:revision>
  <dcterms:created xsi:type="dcterms:W3CDTF">2006-08-16T00:00:00Z</dcterms:created>
  <dcterms:modified xsi:type="dcterms:W3CDTF">2020-01-17T06:44:21Z</dcterms:modified>
</cp:coreProperties>
</file>