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8:38:3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4196 3724 208,'0'0'46,"0"0"-19,0 0 27,0-4-18,0-3-18,0 4 0,0-2-6,3 1-2,-3-5-8,3 1 2,0-2-4,2-1 4,-1 3 7,-2-1 3,5-3-5,-4-6-2,1 0 8,1-5-9,-3-7-3,5-5 2,-1-8-2,1-7-1,-2 0-2,-1-3 0,-1 10 1,-1 6 5,-2 17 4,0 8-3,0 8 9,0 4 9,0 0-21,-4 14-4,-7 20-7,-9 19 7,3 12 0,5 8 2,7-4-1,5-4-1,0-15 0,11-5 0,8-11-1,3-16-3,1-9-4,5-9-12,2-14-2,10-23 11,-3-13 10,1-9 0,-1-6 1,-4 2 0,0 8 0,-9 18 0,-7 15 1,-11 13-1,-3 7 1,-3 2 0,0 0 0,2 19 0,1 9 7,3 11 16,-2 0-17,5-2-7,2-3 0,2-10 0,-4-3-1,3-10 0,-2-7-11,-1-4-5,3 0-4,2-22 11,-1-9 10,3-11-1,0 0 1,1 0-8,0 1-12,2 12 10,-4 12 9,-6 7 1,-3 10 1,0 0 0,6 3 4,-3 21 13,8 5 25,2 9-18,1-1-14,9 1-7,-4-9-3,5-1-1,3-11 2,-2-9-4,3-8 2,-4-2-8,-3-21-12,0-13-11,-9-6-6,0-5 0,-11-7-55,-7-5 26,0-6 19,0-4 15,0 5-10,-6 3 42,0 11 66,-4 11-1,5 10 32,-2 7-35,2 3-18,2 8 0,3 5-7,0 3-12,-5 3-7,5 0-10,0 0-7,0 3-1,0 19-7,0 18 7,11 14 7,-3 11-2,-2 3-3,4-1-1,1-4 1,2-5-2,2-9 0,0-5 0,3-13 0,-4-6 0,11-9 0,0-9-4,5-4-17,6-3-15,0-3-20,-1-14-22,-1-6-103</inkml:trace>
  <inkml:trace contextRef="#ctx0" brushRef="#br0" timeOffset="196.1099">5282 3154 484,'-7'0'13,"2"0"7,5 0-12,11 0 1,17-9-8,29-2 5,4-5-6,6-2-1,-7 5-59,-16 0-15,-13 3-120</inkml:trace>
  <inkml:trace contextRef="#ctx0" brushRef="#br0" timeOffset="885.1266">4202 2942 195,'5'-5'12,"2"-1"-5,0 3 10,-5 0-10,-2 3 0,0 0 16,0 0-17,0 0-5,0 0 5,1 0 8,-1 0-5,5 0-7,-1 0-2,5 9 18,5 3 12,-3-2-21,4 1-9,-4-1 1,3-2 0,0-1 1,-6-4-1,-2 0-1,-4-3 2,2 0 1,-4-13 5,0-4 3,-4-3 13,-9 0-4,-4-1-1,-3 2-7,0 2 2,0 9 2,3 8-6,1 0-9,-2 3 0,3 16 7,3 3-8,2 2 1,7 1-1,3-3-2,13-8-3,14-9 4,21-5-20,18-13-46,8-18-99</inkml:trace>
  <inkml:trace contextRef="#ctx0" brushRef="#br0" timeOffset="2408.1171">6927 3313 303,'0'-19'14,"0"-6"21,0 2 14,0 8-31,0 3 9,-6-5-4,-1 3-2,-4-3-14,1 5 0,-6 2 15,2 2-12,-5 4 0,-2 1 9,-7 3-14,-7 0-1,-1 18-1,-3 10-2,0 5-1,13 0 1,2 9 0,12-3-1,6-4 0,6 1 3,0-7-3,2-5-3,14-4 3,-1-7-1,3-4-7,-2-7-14,2-2 6,3 0-7,-1-19 11,2-4 4,-1-7-4,-2-1 0,2 0-1,-9 8 10,-2 6 3,-4 12 0,-4 3 4,1 2 0,-2 0 1,4 10-2,5 10 18,1 3 6,6 6-11,0-2-12,5-4-3,2-3-1,4-10 0,1-5-1,-1-5-42,2 0-49,3-3-118</inkml:trace>
  <inkml:trace contextRef="#ctx0" brushRef="#br0" timeOffset="3120.0128">7548 3042 299,'6'-16'35,"-2"3"25,-3 0 3,-1 5-17,0 1-1,-1 2-26,-11 0-7,-4 5-12,-5 0 0,-3 0-1,0 0 2,6 5-2,-1 3 0,1 4 1,5 3-1,0-2 1,2 4-1,3 1-1,2 0-1,3 4 1,3-1 1,0 1-1,0 3 1,0 0-1,0 1-1,6 4 2,-1 2 0,-4 1 0,4 0 0,-5 4-3,0 1 2,0 3 2,0-1 1,0 2-1,0-1 0,0 1 0,0-6 0,0 2 1,7-2 0,5-6 0,6-1 0,4-8 2,4-5-2,2-11 2,11-1-3,2-4 4,4 0-4,6-18-16,0-10-25,-2-6-60,0-8-115</inkml:trace>
  <inkml:trace contextRef="#ctx0" brushRef="#br0" timeOffset="3809.1227">8019 3100 288,'-3'-7'138,"3"4"-125,0 0 3,18-4-11,12 0-5,4 1 2,8-2-2,0-1 0,8 2 1,-9-2-1,-2 0 0,-7 2 0,-11 1 1,-10 3-1,-7 0 0,-4 3 1,0 0 2,0 0 6,0 0-9,0 8 4,-9 11-2,0 5 3,3 3-4,0 6-1,0-1 0,2 4 7,2 5-3,1 1 1,1 0-1,0 3-1,0-1 0,0-1-2,7 2 0,5-2 0,0 0-1,3-4 0,0-3 2,0-3-2,-8-4 1,-2 4-1,-4-5 2,-1-2 0,0-2 2,-10-3-2,-10-3 0,-5 2 15,-6-5-15,-7-4-2,-4-8-8,-10-3-8,-4 0-27,2-17-46,5-9-96</inkml:trace>
  <inkml:trace contextRef="#ctx0" brushRef="#br0" timeOffset="4785.4153">9056 3420 47,'6'0'454,"-3"0"-453,4-3 0,12-2-2,5-4 0,11 1 1,8 0-1,5-4-29,-5 4-48,0 3-32,-13 3-53</inkml:trace>
  <inkml:trace contextRef="#ctx0" brushRef="#br0" timeOffset="4980.3609">9107 3592 359,'-2'0'62,"2"0"-40,2 0 0,21-7-18,20-7 4,20-4-1,15-6-5,5-2-2,5 6-30,-7 3-91,-10 0-205</inkml:trace>
  <inkml:trace contextRef="#ctx0" brushRef="#br0" timeOffset="5519.139">10265 2968 486,'0'-27'19,"0"-2"0,2 1 5,-1 3-17,-1 5 4,0 11 14,0-1-3,-4 5-20,-5 5 0,-2 0-2,1 0-3,-8 7 2,-4 13-2,-3 9 0,5 11-3,7 2 5,5-3 1,8 7-6,0-3-21,6-3-12,13-2-21,8-4-8,-3-3-78</inkml:trace>
  <inkml:trace contextRef="#ctx0" brushRef="#br0" timeOffset="6165.1102">10331 3372 190,'0'0'191,"0"0"-184,0 0 5,0 0 7,0 0-15,0 5 5,0 2-4,0 4 1,-5 3 0,-6 2 1,-6 5-3,1-1-4,-6-3 3,5-2-3,2-1-3,2-4-4,-2-3-6,9-2 2,1-2-8,5-3-14,0 0-11,0 0 20,9 0 24,8-6 3,-2 2-2,4 0 1,0 1-1,1 3 5,1 0-2,-1 0-3,-3 7 0,-2 6 1,-3 3 0,-8 1-2,-4-1 0,0-3 0,-1 3 2,-10-2-1,1-5-2,-2-4 13,0-2-11,7-2-1,-1 1-7,5-2 7,1 0 0,0 0 0,0 0 0,-1-6 0,-1 1 1,-1-1 13,2 6 4,-2 0 2,1 0 4,1 0-6,-4 3-15,0 18 2,-6 16 6,-4 17 5,2 10 0,-3 7 2,3 2 6,7-8-7,3-7-11,3-12-1,5-7-2,12-10 2,9-9-4,8-11 0,6-9 0,14 0-1,6-19-28,6-13-58,2-12-214</inkml:trace>
  <inkml:trace contextRef="#ctx0" brushRef="#br0" timeOffset="6651.8915">11011 3175 87,'-12'-27'383,"9"17"-348,3 0 18,0 5-13,0 2-29,0 3 7,0 0-3,0 0-15,0 12-1,0 18 1,-2 15 3,-1 14 4,-5 9-4,3 1-2,-1 1-1,3-3-19,2-6-28,1-2-45,0-1-65,0-16-95</inkml:trace>
  <inkml:trace contextRef="#ctx0" brushRef="#br0" timeOffset="6886.1506">11286 3668 49,'0'0'334,"0"0"-301,0 0-10,0 13-8,-6 7 6,-5 6-5,-4 3-7,3 0-7,-6-3 1,3 0-3,-1-5-16,3-4-34,-1 0-56,2-6-127</inkml:trace>
  <inkml:trace contextRef="#ctx0" brushRef="#br0" timeOffset="7619.4375">11903 3246 396,'9'-7'0,"-4"6"0,-5 1 0,0 0-3,-4 0 3,-16 10 11,-4 2-5,0-1 1,1-7-6,4-2 4,3-2-3,2 0 2,5 0-4,3 0 0,0-11 2,0-6-4,2 0 2,1 1 0,3 0 0,0 1 3,0 6-1,3 4 0,3-1 3,1 4-3,1 2-1,2 0 2,-1 13-1,-1 16 4,-4 5 13,-4 16-6,0 2-8,-4 1-5,-17 2 1,-2-6 2,-1-2-3,-2-7-13,2-10-12,-2-2 16,5-9 5,4-10-23,4-3 27,8-6 5,0-1-5,5-23 0,0-2-29,5-5-15,14 3 33,3 6-1,1 4 12,-1 8 5,-2 6 9,3 4 9,-4 4-8,-2 16 8,0 6 8,2-2-5,0 4-13,1-2-11,-1-8-1,4 0 0,-2-8-1,3-4-4,-1 1-52,4-7-90</inkml:trace>
  <inkml:trace contextRef="#ctx0" brushRef="#br0" timeOffset="7800.1618">12167 3735 480,'0'0'16,"0"2"-5,0 7 2,0 5-11,-9 7 4,-1 3-4,-7-2-2,2 0-6,-3 4-55,-8-5-124</inkml:trace>
  <inkml:trace contextRef="#ctx0" brushRef="#br0" timeOffset="8595.2465">12653 3289 454,'-7'0'21,"5"-1"14,2-1-5,0 0-24,9-7-3,12 0 1,9-8-3,4 6-1,-5 4 0,-6 3 0,-7 4 0,-8 0-1,-3 0-1,-5 0 0,0 10-9,0 11-10,-19 5 15,-2 6 5,-12-4-12,-1-1 0,-1-2 3,2-5 9,5-2-6,9-5 4,5-6 2,10-2 1,4-2 0,0-3 0,0 0-5,3 0 5,13 1 0,4 4 3,12 0 1,4 2-3,4 4 0,2 1-1,-4 7 0,-4 1-1,0 2 1,-13 3 0,-8 0-1,-13 6-4,0 0-1,-16-5 0,-18-1 3,-8-7 3,-9-6 21,-10-1 7,4-5 4,1-6 1,5 0-19,14 0-11,7 0-3,15-11-1,12 0-7,3-2-65,27-5-119</inkml:trace>
  <inkml:trace contextRef="#ctx0" brushRef="#br0" timeOffset="9089.3587">13264 3107 443,'-8'-23'38,"6"9"10,2 0-4,0-5-38,20 0-6,10-4 0,7 5-1,2-1 1,4 6-1,-6 6 1,-7 7 0,-12 0-2,-3 13-3,-9 14 4,-3 13-2,-3 11-2,0 5 5,-11 4 3,-5 1-1,4-1-2,-6-5-22,3-3-27,1-9-25,1-7-60,1-3-53</inkml:trace>
  <inkml:trace contextRef="#ctx0" brushRef="#br0" timeOffset="9659.9814">13412 3577 11,'5'-6'386,"-2"5"-380,0 1 4,0 0-1,-2 0-6,2 0 1,2 0-3,3 0 0,2 1 3,-1 9-2,0 1 2,-3-1 0,-1 3-3,-2 1 3,-3 3-2,0-8-2,0 6 0,0 3 6,0-6-4,-4 1 0,0-4-1,2-4-1,2 2-3,0-4-4,0 2-5,12 0 12,2-3 2,-1-1-1,2 1-1,4-2 1,-5 3-1,-3-1 1,-6 3-1,-5 1-2,0 2-2,0 9-1,-18 1 5,-4 3 4,-1 3 0,3 0-1,0 2 3,7-2 0,4-1-5,7 0-1,2 2 3,0 2-2,20 2 1,8 2-1,6-1 1,9 6 0,-4-1 1,-4-3-3,-8-1 1,-11-6-1,-13-3 0,-3-2 0,-19 0 2,-19-2 7,-8-2 13,-9-3-12,4-5-10,-1-4-2,3-4-24,13 0-34,8-15-127</inkml:trace>
  <inkml:trace contextRef="#ctx0" brushRef="#br0" timeOffset="10132.3448">14424 3447 408,'1'-8'62,"-1"6"-58,0 2 2,0 0 7,0 0-11,-9 2 7,0 9 1,-1-2-6,4 0 0,1-6-4,5-3-4,0 0-2,0 0 3,0 0-2,0-4 5,14-10 3,-3-2-2,-6 1 1,-3-1 0,-2 5 0,0 3-2,-6 2-11,-11 6-16,-5 0-13,0 17-20,2 7-78,5 5-49</inkml:trace>
  <inkml:trace contextRef="#ctx0" brushRef="#br0" timeOffset="10372.6786">14427 3883 317,'3'6'11,"0"4"10,-2 3 33,-1 3 1,0 9-5,0 6-27,0 10-6,-13 5-6,-8 6-4,-7 2-5,-7-2-2,-6 1-4,-4 0-23,-7 0-43,-8-9-162</inkml:trace>
  <inkml:trace contextRef="#ctx0" brushRef="#br0" timeOffset="254605.2496">5805 6353 251,'-3'-44'53,"3"-7"8,0 8 3,0 16-17,1 2-2,1 8-4,0 4-12,-2 4-5,0 6-7,0 3-4,0 0-6,0 0-7,0 12 0,0 29-4,-6 26 4,-7 20 3,-4 17 0,2 7-2,0 4 0,-1 4-1,4-6 1,0-6 0,5-11-1,-4-10-2,0-15-3,4-15-19,1-13-11,3-18-33,3-13-31,0-12-61,0-28-45</inkml:trace>
  <inkml:trace contextRef="#ctx0" brushRef="#br0" timeOffset="255093.1469">5753 5905 392,'-19'-33'5,"13"14"7,6 8-2,0 7 11,0 2 19,8 2-24,27 0-13,19 3 5,20 8-3,14-2-2,9 1-2,17-8 0,8-2 2,8 0-2,10-9-1,-3-8-1,-1-6-8,-9 2 2,-15 4 1,-13 3-1,-18 7 4,-18 6 2,-17 1 1,-16 0 0,-15 12-1,-2 2 0,-10 11 1,0 7 1,-3 9 2,0 5 1,0 9 4,2 1 2,7 10-5,-1 3-3,0 10 6,3 7 0,-4 5 1,-4 3 7,-3-1-6,0-3-3,0-8-3,-9-5-1,0-11-1,-2-5-2,1-8-1,0-11-7,1-10-29,-5-7-57,1-17-95</inkml:trace>
  <inkml:trace contextRef="#ctx0" brushRef="#br0" timeOffset="255777.9556">5662 7260 209,'-6'0'19,"6"0"-7,0 0 20,9 0-13,14 0 30,6 0 13,15 0-27,8 0-14,8 0-1,13 0 1,7 0-6,8-2-4,12-6-3,17-4-5,7-6-1,17-4-2,-1-3-5,-1-2-5,-7 1-6,-13 5 1,-16 3 11,-23 4 1,-20 6-9,-16 3-16,-21 5-29,-16 0-26,-7 0-62</inkml:trace>
  <inkml:trace contextRef="#ctx0" brushRef="#br0" timeOffset="256405.9143">6581 7915 223,'0'-40'38,"0"14"-31,13-3-1,1 1 30,-6 1 2,-3-1-3,-5 1-1,0 5-13,-7 3-7,-8 7-4,-4 4 29,-5 7-20,0 1-13,-13 6-3,2 18 2,-5 13-2,1 9 2,1 7 8,12 0-3,7-5-7,8-7 0,7-8-3,4-4 0,0-11 0,0-4-1,15-8-4,5-6-3,9-3 6,9-19-3,6-9 0,1-7-14,-3-2 1,-5 3-2,-6 8 18,-4 6 2,-9 17 5,-6 0 7,-2 6-3,-5 12-5,-1 16 9,1 11 11,-4 6-4,-1-1-3,0-7-11,3-5-1,6-9-2,4-9-3,8-8-2,5-6 0,15-11-24,13-16-51,6-16-150</inkml:trace>
  <inkml:trace contextRef="#ctx0" brushRef="#br0" timeOffset="257381.1449">6903 6757 56,'-4'0'50,"1"-3"-15,3 1-11,6-1 3,24 1-7,15-2 37,17-1 1,25-1-13,15 1-10,15-1-12,17 3-5,5 1-2,10 1-5,5 1-9,2 0-2,-4 0-1,-8 5-1,-7 2-2,-18 1-8,-19-3-3,-11-5-1,-22 0-14,-14 0-17,-25 0-5,-19-8 8,-9-3-50,-12-3-57</inkml:trace>
  <inkml:trace contextRef="#ctx0" brushRef="#br0" timeOffset="257695.0753">8529 6547 319,'-6'0'15,"6"0"-15,0 0 4,0 0 11,13 0 12,15 0 19,9 9-23,5 0-13,-1 4-9,-5 4-1,-1 0 0,3 3 2,-3 2-2,-6 0 0,-3 4 0,-9-3-4,-6-1 1,-11 0 1,0 0-2,-27 5 1,-16-1-5,-6 0-5,-9-1-12,9-3 3,8-1-14,8-6-42,18-7-67</inkml:trace>
  <inkml:trace contextRef="#ctx0" brushRef="#br0" timeOffset="258311.6729">9305 6370 217,'-9'-17'52,"4"5"-6,0 1-1,3 5 8,2-1-30,0 4 3,0 3-1,0 0-16,0 0-9,0 0-5,2 20 3,6 20 2,1 14 13,-1 18-2,-5 10 4,-3 12-4,0 12-4,0 1-2,0-10-1,0-6-4,0-19 0,0-14 0,0-13-2,0-15-27,0-13-39,0-11-49,0-6-94</inkml:trace>
  <inkml:trace contextRef="#ctx0" brushRef="#br0" timeOffset="258881.3655">9261 6215 133,'-11'-17'250,"11"7"-239,0 3-6,17 2 0,23-5 20,23 1-17,16 1 5,17-3-4,17 1-6,11-2-3,7 5 1,12-3 0,5 7 0,7 2 0,7-1-1,7 2-1,3 0 0,-2 0 1,-8 3 2,-5 5-1,-14-1-1,-6-2 0,-10-5-1,-8 0 1,-9 0 0,-6-10 0,-15-1 1,-14 0-1,-12 3 0,-13-1 0,-15-2 1,-10 3 5,-10 2 1,-6 3 5,-8 2 4,-1 1-5,0 0-1,0 0-4,0 0-5,0 0-1,5 0-4,2 3-6,7 16 9,4 5 1,-1 15 0,0 7 0,-2 17-1,-5 12 1,-2 9 0,-8 9 2,0 2-2,-5 0 2,-5-2-2,1-10 4,2-9-4,2-6 0,-5-13-3,-4-12-27,-1-10-47,-6-10-54</inkml:trace>
  <inkml:trace contextRef="#ctx0" brushRef="#br0" timeOffset="259322.7319">9695 7277 6,'-55'14'74,"15"-3"-8,15-7-17,12-2-15,8 1-8,5-3-3,0 0 9,19 0-7,19 0 24,14 0-14,16 0-16,14 0-5,14-3-3,7-1 2,12 2 6,10-4-4,14-1-5,7-3-6,10-4-3,13 1-1,6-4 1,6-3-1,1-2 0,-6-3-4,-4 3-5,-19-1-5,-15 3-2,-23 2-5,-26 5 3,-20 3-3,-25 2-16,-19 7-8,-21-2-12,-10 3-12,-36 0-139</inkml:trace>
  <inkml:trace contextRef="#ctx0" brushRef="#br0" timeOffset="259744.1139">10537 6419 114,'-9'-27'160,"6"9"-108,3 5-2,0 2-16,0 8-4,0 2 4,0 1-8,0 0-24,0 4-2,3 21-3,7 13 3,-4 15 5,-6 10 0,0 10 0,0 2-1,0 7-4,-3 1 3,-1 0-2,-5 1-1,2-9-7,0-16-45,4-17-40,2-14-101</inkml:trace>
  <inkml:trace contextRef="#ctx0" brushRef="#br0" timeOffset="260013.8291">11311 6307 393,'3'-12'1,"6"8"2,-3 4 5,0 0-8,1 9 2,4 21-2,1 15 10,-3 13-1,-3 7-4,-5 8-1,-1 4-1,0 0-3,-10 0 0,-10 1-4,-2-5-41,-5-3-94</inkml:trace>
  <inkml:trace contextRef="#ctx0" brushRef="#br0" timeOffset="260523.4199">9779 6663 221,'-9'-14'80,"6"10"10,3 2-31,0 2-9,0 0-34,0 0-16,0 10-1,0 13 1,0 11 3,5 3 2,-2 4-4,-3 6 0,0 1 0,0 2-1,0-1-35,0-6-104,0-14-213</inkml:trace>
  <inkml:trace contextRef="#ctx0" brushRef="#br0" timeOffset="261319.8593">10872 6729 90,'0'-1'89,"0"1"-40,0 0-30,0 0-8,-5 0 16,-3 1 3,0 3-3,2 0-9,0-1-13,2-3 1,1 0 1,2 0 2,1 0 1,0 0 2,0 0 0,0-8-11,0-6-1,0-5-2,0-3-14,11 2 15,2 1 2,3 5 0,0 1 5,4 3 8,-4 4-1,-1 3-4,-3 3-2,-2 0-6,-1 10 3,-5 14-4,-2 7 5,-2 8-1,0 5 2,-15-4-2,-6 2-2,-5-3 1,-1 0-2,-3-5-1,-4-3 0,1-2 0,0-9 0,5-3 0,7-8 0,9-4 0,6-5-5,6 0 3,0 0 2,0-17 0,10-5-14,13-3 6,1 0 6,2 10 2,1 8 6,0 6 2,0 1-1,1 3 0,2 18-2,-2 9-2,-1 4 7,0-1-4,-4 1-4,2-9-1,-3-6 1,-1-5-2,2-11-2,4-3-17,2-10-31,6-19-111</inkml:trace>
  <inkml:trace contextRef="#ctx0" brushRef="#br0" timeOffset="262098.8829">11824 6624 149,'0'-12'150,"0"-1"-99,9 1-26,10 3 2,5-2-16,-1 4-2,4 5 0,1 0 0,-1 2-6,1 0-3,-1 4 0,-6 9-2,-9 2-3,-6 6-8,-6 5-10,0-4 2,-24 5-1,-6-3 13,-7-4 6,4-3 3,-1-5 0,4-5 0,7-2 1,10-3 5,7 1 7,6-3-2,0 3-11,1-3-1,17 2 1,14-2 21,8 4-1,0 3-18,1 3 0,0 4-2,-4 1 0,-5 5 0,-2-1-1,-11 2 0,-9 1 0,-10 3-3,-1-4 4,-23 1 4,-16-4 8,-8 0-9,-8-2 10,-1-7-8,1 1 9,3-6-5,8-4-6,5 0-2,13 0-1,9 0-2,9 0-48,9 0-176</inkml:trace>
  <inkml:trace contextRef="#ctx0" brushRef="#br0" timeOffset="272985.518">6153 5438 89,'6'0'10,"-3"0"2,-3 17 17,0 17 8,0 11-6,-1 3-16,-2-24 0,1-6-2,0-8-2,1-5 4,1-4-2,0-1 14,0 0 16,0 0 4,0-16-17,0-8-30,12-6 0,1-3 3,1 2 1,4 4-4,-3 9-1,3 5-3,-4 6 0,-2 5 3,3 2 1,2 0-3,3 6 3,-1 7 0,0-1 0,2 2 0,-2-2 0,2-2 0,5-5 0,-3-3 1,0-2 1,-1 0-2,-1-2 0,-6-8 3,-2 0-3,-2-5 2,-1 1-2,2 2 2,-3 0-2,2 0 0,2 6 0,-4 2 0,-2 0-3,4 4 3,-2 0-6,2 0 4,6 9 2,2 3 1,1-1 0,1-2-1,-6 0 2,4-6-2,-1-1 0,-2-2 1,2 0-1,-3 0 0,3-6-5,-1-10 5,0-5 7,1 1-7,0 1 0,-2 3-1,-5 6 0,1 6 1,-3 4-4,-5 0 2,4 0-5,1 11 4,1 5 3,2 1 2,1-4-1,-1 1 0,5-2-1,-4-6 0,6-6 0,0 0-2,1-5 2,0-11 4,-5 2-2,-2-3 3,2 7-5,-6 1 0,-3 6 0,3 1-2,-3 2-2,1 0-3,5 5-1,-1 8 8,-1-4-7,2-1-13,-4-4-36,-1-4-29</inkml:trace>
  <inkml:trace contextRef="#ctx0" brushRef="#br0">18235 6668 295,'0'0'83,"0"0"-58,0 0-7,1 0 8,-1 0 6,0 0 4,0 0-5,0 0-12,0 0-8,0 0 1,0 0-4,0 0-2,0 0 1,0 0-3,0 0-1,-6-1 1,-17-1 0,-10-7 3,-10-2-7,-2-8 3,-2-5-1,1-5-2,0-7-2,-2-1 0,6-4 1,2-2 1,3-3-6,10 0 5,8 0 1,2 3 0,10 3-2,5-1 2,2 3-6,6-1 0,18-2-8,6 2 3,10 0-5,3 1-1,-5 9 2,-1 9-7,-37 20 6,54-14-5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8:43:18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17645 6668 396,'59'0'11,"5"-22"-1,8-12-8,-4-8 4,1-5-5,-10-1 2,-5 1-3,-13 3 0,-13 4 0,-13 13-20,-12 9-84,-3 10-143</inkml:trace>
  <inkml:trace contextRef="#ctx0" brushRef="#br0" timeOffset="201506.8831">4660 3827 0,'-2'7'183,"2"0"-150,-3-5-1,2 1 14,1-3-5,0 0 5,0 0-9,0 0-15,0 0-5,0 0-1,0 0-4,0 0-4,0 0 0,0 0-1,0 0 2,0 0 9,0-14 5,1-13 3,4-15-23,6-11-2,-4-7-1,-1-1 0,-2-1 1,-1 6-1,-3 4 0,0 10 0,0 12 0,0 11 0,0 12 2,0 3-2,0 4 0,-2 0-6,1 7-6,0 27 5,1 18 7,0 13 5,0 6-4,0-3-1,7-5 0,8-8 0,0-11 0,4-15 0,-5-4-1,5-9-1,-2-12 2,-4-4 0,5 0 0,1-20 1,4-22 1,0-16-1,3-9-1,1-1-1,3 3-1,-6 11-1,-4 20 3,-6 9 0,-2 13 0,-6 8-2,-2 4-2,2 0-1,3 19 3,0 10 2,8 5 0,-4 3 2,-1-2-2,0-3 1,0-7 0,-4-9-1,2-3-1,0-9-2,-4-3 1,-2-1 1,3-5 1,3-24 0,0-3-1,1-11-3,4-6-5,-2 7-17,0-1 8,-2 7 13,0 16 5,-3 7-1,-2 9 0,3 4 0,3 0 1,3 15 3,4 11 6,4 4 4,4 2-6,0-3 1,6-6-8,-2-3 0,6-8 0,-4-3 1,-2-9-1,-1 0 0,-7-20-4,2-11-25,-6-8-12,-6-10-52,-4-10-37,-9-6 0</inkml:trace>
  <inkml:trace contextRef="#ctx0" brushRef="#br0" timeOffset="201778.0431">5619 2830 192,'-30'-44'139,"3"17"-49,5 6-45,6 7 11,8 11-10,7 3-24,1 0-16,0 3-6,0 19-6,14 14 6,5 18 1,3 10-1,-3 6 1,-2 2 1,-1 6-1,-4-5-1,3-3 1,0-16 0,-3-10-1,4-14-1,-1-9 1,3-10-2,0-4 2,4-7-2,4-10-4,2-15-16,3-13-13,1-6-34,-1-6-90,-6-8-142</inkml:trace>
  <inkml:trace contextRef="#ctx0" brushRef="#br0" timeOffset="202002.2627">5713 3081 214,'-24'8'14,"7"-3"14,10-3 19,6-2-2,1 0-8,0 0-18,12-2-13,14-11 2,9-6 3,7-5-2,-2 1-7,-3 0-1,-5 6-1,-7 5 0,-3 0-15,-8 7-72,-7 4-53</inkml:trace>
  <inkml:trace contextRef="#ctx0" brushRef="#br0" timeOffset="202504.9397">4614 2984 282,'-6'-6'34,"0"3"22,1 3-31,2 0-6,2 0-16,-3 3 1,2 11 8,-1 6-10,3-4-2,0 1-1,0-5 1,0-5 0,3-2 2,4-4-2,-3-1 1,4 0-1,0-8 6,-4-15-1,-4 2-1,0-8-1,-16 8 4,-8 3 10,-6 7-14,-4 11-3,-2 5-16,3 31 2,2 18-62,-2 3-175</inkml:trace>
  <inkml:trace contextRef="#ctx0" brushRef="#br0" timeOffset="204184.0428">7178 2561 189,'-11'-26'29,"-4"8"34,8 2 4,4 4-15,3 7-43,0 2 19,0 3-11,0 0-17,0 5-1,0 17-4,10 12 5,7 12 10,-4 0 6,3 2-13,1-4-3,-3-4 0,0-4 1,1 0-1,-4-10 0,-2-5-13,-3-6 0,-2-7 2,-3-5 1,-1-3 10,0 0 1,0 0 6,0-20 4,5-9-6,0-3-3,8-4-1,6 1 0,8-3 4,6 2-4,9 2 0,7 3 0,5 10 1,-5 3-1,-4 13 2,-2 5-3,-7 0-3,-5 25 2,-5 0 1,-9 9 0,-9 5-1,-8 4-7,-6 4 0,-29 6 8,-12-3 0,-17 0 0,-5-7 2,-1-5-2,6-11 0,14-6 10,12-8-8,12-10 6,12-3-6,12-6-2,2-19-22,28-8-59,18-15-108</inkml:trace>
  <inkml:trace contextRef="#ctx0" brushRef="#br0" timeOffset="205138.7271">8194 2042 376,'11'-49'33,"0"26"-10,-5 3 0,-4 6-15,-2 5 22,0 4 2,0 1-14,-2 2-10,-8 2 0,-1 0-8,-8 0-3,-4 6 3,-4 11 3,-1 5-3,-3 2 0,4 1-2,-2 4-1,7-5 3,4 2-2,8-6-1,5-3 2,5 2-6,0-4-3,11 2 10,8 2 0,2-2 2,5-3-2,2 1 1,0 2-1,-3 1 0,-1-1 1,-3 5-1,-1 0 1,-2 3-1,-4 4 0,0 5 0,-5 11 1,-3 2-1,-2 6 1,-2 5 0,5-3 0,-4-1-1,3-1 1,-1-8-1,2-4 0,5-4 0,-1-7 0,5-9 0,-2-5 0,4-8 0,2-5-1,2-3 1,4-8 2,5-12-2,6-6-9,-4-3-47,0-3-91,-12 7-179</inkml:trace>
  <inkml:trace contextRef="#ctx0" brushRef="#br0" timeOffset="206181.0876">8748 2172 104,'0'-1'9,"0"-3"10,0 1 0,0 2 0,0 0-3,0 1-8,0 0-8,0 0-6,0 0 1,0 0-13,0 0-26,0 0-35</inkml:trace>
  <inkml:trace contextRef="#ctx0" brushRef="#br0" timeOffset="206720.0398">8748 2172 146,'-14'-13'56,"14"9"-11,-2 0 16,-1-1 7,3 1-15,-3 0-30,3-2-7,0 0 1,0-8-5,14 1-7,6-5-2,9-3 0,0 3 1,4 1 1,1 2-1,-2 5-4,-4 5 0,-8 5-1,-5 0-1,-1 2 1,-6 11 0,-5 6-1,-3 3-2,0 1 2,0 2 2,-5 2-3,-10-1 9,2-2-7,-4-4 1,12-3 0,-4-5 6,7-3-6,2-4 0,0-3-5,0-2-3,5 0 7,6 0 1,11 0 2,11 0 2,2-7-2,5 0-1,-4 2-1,-3 1 0,1 4-1,-6 0 1,-8 3-1,-8 11-4,-10 6-7,-2 5 0,-14 5 12,-16 1-1,-7 1 2,-6-1 4,5-1-5,1-3 4,0-9-3,7-1 0,9-8-1,6-8-3,8-1-21,7-8-77,6-23-158</inkml:trace>
  <inkml:trace contextRef="#ctx0" brushRef="#br0" timeOffset="207311.8461">9132 1871 388,'-3'-14'41,"3"-1"-11,0 4 8,0-2-31,16-2-7,8 1 6,15-3-4,4-4-1,6-1 1,6-5 0,-5 2 1,0-1-3,-5 5 0,-11 4 2,-11 7-2,-4 3 0,-11 1 0,-5 6 1,-3 0-1,0 0 0,0 0-1,0 1-5,0 18 2,3 6 4,4 9 13,4 2-9,6 2-4,1 5 1,5 4 0,5-5 1,0 1-1,4-2 0,0 1 0,-3 3 1,4 8-2,1 3 1,2 2 1,-8 2-2,-5-7 1,-2-3-1,-11 0 1,-7 2-1,-3-5-4,-9-4-9,-17-8 13,-6-4 10,-3-5-10,-6-9-1,2 0-3,0-5 1,-1-6-20,14-4-32,2-2-98</inkml:trace>
  <inkml:trace contextRef="#ctx0" brushRef="#br0" timeOffset="208234.0803">10316 1610 308,'0'-24'22,"0"-5"18,2 9 6,-1 9-30,-1 2 17,0 3 9,0 1-23,0 5-7,-3 0-7,-6-2-5,-5 2-1,-3 0 1,-2 0 2,-3 5-2,2 4 0,-3-1-4,0 4 4,4-3 0,3 3-4,6 2 1,-1 2-5,5 1 1,5 0-2,1 1-2,0-1 9,1 2 2,10 1 0,1 4 0,5 1 1,0 2-1,2 1 0,-2 6 0,2-5 1,0 5-1,0-1 0,1 6 0,-1-2 1,-3 4-1,0 3 0,-4-1 1,1 3 0,-2 0 2,1 0 2,2-6-4,0-8 3,1-4 3,0-1-4,0-4 3,1 1-2,5-7-4,1-2 5,1-4-1,5-5-3,2-6 3,12 0 0,-1-15-1,6-7-3,-2-3-16,-2-3-34,-3-5-56,-12-1-143</inkml:trace>
  <inkml:trace contextRef="#ctx0" brushRef="#br0" timeOffset="208773.3397">10729 1847 363,'-6'-20'21,"3"-1"4,3 3 1,0-1-13,15-4-8,9 3-2,6-1-1,3 4-2,1 5 0,-1 1 1,-3 5-1,-7 6-1,-5 0 0,-7 0 0,-9 12-1,-2 5-7,0 7-16,-10 0 25,-8 6 0,-1-4 6,0 3-2,1-9-3,4-3 2,4-4-3,6-6 0,4-1-2,0-4-9,4 1 7,14-1 4,12-1 5,4-1-1,10 0-1,3 0-2,-1 3-1,2 3 1,-4 1 0,-6 2-1,-8 2 2,-14 3-1,-9-2-1,-7 4-1,0 1-2,-20-1 3,-10 10 19,-6-4-16,-5 0 2,0-3-3,2-7-2,3-3-3,5-1-1,7-3-42,7-5-63,8 0-119</inkml:trace>
  <inkml:trace contextRef="#ctx0" brushRef="#br0" timeOffset="209306.5854">11140 1494 298,'0'-12'72,"0"-2"-23,10-3-38,14-9-7,8-2 9,3 0 4,4 3-7,4 1-6,3 10-1,-2 2-1,-11 3-2,-8 5 0,-12 3 0,-9 1-2,1 0 2,-5 0-3,0 6-2,0 10 5,0 9 1,2 4 10,0 0-5,9 14-4,-2-7-2,6 1 4,6 2-3,2-2 1,6-1-1,2 3 1,3-3-2,1 5 0,4-4 0,-5-2 1,-6 2-1,-8-3 0,-10 6 1,-10 1-1,0-2 0,-12 0-3,-16-3 5,-2-5-9,-3-1 7,0-3-10,3-10-18,2 4-13,6-10-61,2-11-74</inkml:trace>
  <inkml:trace contextRef="#ctx0" brushRef="#br0" timeOffset="209721.3928">12079 1366 235,'0'-2'33,"0"2"18,0 0-16,0 0-18,0 0 0,0 0-8,0 0-9,2 0 0,5 2 0,-1 2 0,3-1 0,0-3 2,1 0-1,1-10 1,0-7 0,-4 1 3,-6-4 17,-1 3-3,0-2 8,-4 0 5,-13 10-17,2 2-15,-3 3-3,5 4 2,-2 4-9,0 17-10,3 12-24,3 6-39,6 5-77</inkml:trace>
  <inkml:trace contextRef="#ctx0" brushRef="#br0" timeOffset="209945.0693">12452 1780 216,'12'9'54,"0"3"25,-2 8-23,-5 3-21,-5 11 13,0 8-22,-18 8-10,-10 9-11,-13 4-5,-9 4-4,-17 6-32,-14 3-59,-23 0-204</inkml:trace>
  <inkml:trace contextRef="#ctx0" brushRef="#br0" timeOffset="217940.0496">5120 5695 10,'0'0'15,"0"0"2,0 0-2,0 0-10,0 0-4,0 0 0,0 0 12,0 0 27,0 1 9,0-1 0,0 0-7,0 0-4,0 0-7,0 0-7,0 0-11,0 0-9,0 0-2,0 0-1,0 0 0,0 0 0,0 0-1,0 0 0,0 0 0,0 0 0,0 0 1,0 0 2,0 0 4,0 0 6,0 0 2,0 0 4,0 0 4,0-5 3,0-11-5,0-3-18,4-8-2,-4-4 0,0-3-1,0-2 0,0-3 0,0 3-1,-4 2 0,-3 7 0,-3 8 0,0 9 1,-1 5 0,8 5-1,0 0-1,3 0-1,0 12 3,-2 13 1,1 4-1,1 8 1,0 0 2,0-3-3,9-1 0,6-3 0,1-5 0,4-5-1,-5-6 0,2-5-1,-2-6 1,3-3-1,-1 0 4,2-10-2,3-14 0,-3-5 0,-3-3-2,-1-4 2,0-1 0,-5 1 0,-2 5 0,0 9 0,-5 8 0,-2 5 0,-1 6 2,0 3-2,0 0 0,0 0-5,4 7-4,2 10 9,3 2 0,4 1 2,1-4-2,1-4 1,0-2-2,0 0 1,-2-5-2,-1-3 2,-3-2 0,-3 0 0,-2 0 0,1-2 0,2-15 0,-3-3-11,1-6 3,0-3-11,-1-6-4,2-2 0,3-1-4,-3 5-6,5 7 31,-1 8 2,-3 5 2,-2 7 15,2 6 0,1 0-13,4 17 7,3 10 19,4 7-3,0-2-14,5 1-6,0-7-3,3-4-1,3-5 1,-2-9-4,2-6 1,-3-2-1,1-7 0,-2-15 2,-4-5-2,-3-7-14,-8-7-24,-8-1-28,-3-3-21,0-3 0,-18-3-3</inkml:trace>
  <inkml:trace contextRef="#ctx0" brushRef="#br0" timeOffset="218216.0754">5837 4911 49,'-24'-44'116,"3"8"-21,2 2-40,5 9 22,4 4-48,2 4 6,4 4-2,3 8-15,1 1-10,0 2-6,0 2-2,1 0-4,14 11 2,6 19 2,4 12 1,2 13 5,0 10 1,0-3 4,-3-1-1,1-7-1,-3-6-6,1-7-2,0-7 1,-2-12-2,-1-5 0,1-8 0,-2-4 0,4-5 0,-1 0-2,0-17-24,-4-8-27,-2-6-73,-5-5-98</inkml:trace>
  <inkml:trace contextRef="#ctx0" brushRef="#br0" timeOffset="218413.4817">5980 4993 243,'-12'0'11,"8"-1"37,4-8 0,0-5-23,13-13-15,14-2-3,9-7-6,1 0 0,0 4-1,-7 8-29,-2 5-46,-8 10-19,-8 7-77</inkml:trace>
  <inkml:trace contextRef="#ctx0" brushRef="#br0" timeOffset="218990.7725">4830 5129 240,'-11'-13'62,"3"1"-26,3 3 4,-1 2-15,2 0 1,4 4-6,0 3-10,0 0-9,0 0-1,0 0-4,0 10 1,0 4 3,7 3 2,5-2-1,3-4 0,-2-2-1,7-6 0,-4-3 0,5 0 0,-1-9 0,-1-8 0,-1-7 0,-11-1 0,-4-1 0,-3 2 1,-4 2 3,-20 3 3,-7 9-7,-5 8-2,-3 2 2,-5 27-3,3 12 3,5 14-33,9 7-83,2-5-133</inkml:trace>
  <inkml:trace contextRef="#ctx0" brushRef="#br0" timeOffset="220435.652">6769 4414 288,'-7'-28'38,"-2"13"36,3 4-35,6 1-16,0 6 11,0 3-16,0-2-17,0 3-1,7 0-5,14 3 5,6 8 2,-2 0 0,2 3-1,-4-1 0,3-2 0,-5-4-1,0-2-1,-6-2 0,-6-2-4,-3-1-5,-4 0-2,-2 0 5,0-16 6,-2-1-10,-12-8-12,-3 0 18,-3 3 5,3 2 0,6 6 2,-1 6 2,5 5 8,3 3 3,3 0-15,1 1-4,0 20 4,0 8 4,0 6-3,0-1-1,0 0 1,3-1-1,3-4 0,0-2-12,0-6-8,-3-6-4,-2-9-23,-1-2 5,0-4-2,0 0 34,0-17 7,0-14-42,-3-6 32,-2-6 2,0-5-4,-2 3 15,5 7 1,-4 8 20,3 12 10,-3 7 4,3 10 5,3 1-3,0 9-37,0 20 0,0 8 10,7 10-2,6 1-4,3-3-1,-2-3 2,3-5-5,-4-2-4,-3-9-38,0-9-22,-7-2-9,-3-5-84</inkml:trace>
  <inkml:trace contextRef="#ctx0" brushRef="#br0" timeOffset="220603.1603">6812 4613 327,'-3'-6'43,"3"-1"-8,0-3-10,14-8-24,10-6 2,10-3-3,9-2 1,8 4-1,0 4-3,-2 6-98,-6 1-153</inkml:trace>
  <inkml:trace contextRef="#ctx0" brushRef="#br0" timeOffset="221464.8898">7630 4449 253,'-14'-13'44,"1"2"27,5 3-16,5 2-22,0 3-8,3 3 3,0 0-28,0 4-5,0 18-4,11 12 9,7 13 7,4 5 1,0-1-5,2 2-3,-3-3 2,0 3-2,0-6 0,-4-10-1,-2-8-3,-5-12-7,-3-8 2,-5-6 0,-2-3 7,0 0 2,0-12 8,0-11-8,0-8 0,0-5 0,0 5-1,4 3 0,10 0-1,6 8 0,6 1 0,1-1 2,13 7 0,0 0 0,2 6 0,4 3 0,-2 4 0,-5 0 0,-9 1 0,-1 10-1,-13 5 1,-8 1 0,-8 6-2,-1 0-24,-28 10 26,-14 3 0,-9-2 4,-11 2 0,0 1-2,-1-5-2,12-3 0,10-5-1,11-4-2,12-6-18,14-2-34,5-4-76,24-8-48</inkml:trace>
  <inkml:trace contextRef="#ctx0" brushRef="#br0" timeOffset="222394.648">8604 4109 229,'0'-11'46,"0"5"-36,-5 2 20,-8 4-29,-2 0 3,-3 0 15,-1 0-19,-1 7 6,1-2 14,1 5-13,-1 3-3,5-4 1,1 2 0,5 2-5,4-2-5,2 2 1,2-1 0,0 5 2,0 0 1,9 7 1,7-3 11,0 4-3,3 2 5,-3 2-6,2 2 1,0 0-3,2 5-1,-3-2-1,0 6-1,4 1 2,-2 0 1,-4 2-1,0 1 0,-5 0 1,4 7-3,-1-6 1,-1-1-1,1-7 1,1-9-1,1-1 0,1-8 0,5-4-1,-1-6 2,2-4-1,-3-2 0,3-3 0,7 0-1,1-14 3,2-6-4,1-7-20,0-4-25,2-3-102,-9-12-63</inkml:trace>
  <inkml:trace contextRef="#ctx0" brushRef="#br0" timeOffset="223024.7873">9005 4389 407,'-15'-6'25,"5"-3"2,8 3-5,2-1-3,0-4-14,15-4-1,12-7-4,13 1 0,2-1 0,1 5 0,0 5-1,-8 3 0,-8 7-1,-11 2 0,-4 0-1,-4 8 2,-5 6-6,-3 1-5,0 2 7,-3 2 4,-10 3 1,1-1 0,-4-1 4,-3 0-1,5-3-3,0-3 4,2-2-4,5-5-1,7-1-3,0-2-7,7 0 5,16-1 6,7 0 3,7-3-1,8 0 0,-2 0 1,-4 0-2,-3 0-1,-6 0 0,-9 0 0,-7 5 0,-8 2 0,-6 5-1,0 8-7,-14 5 1,-16 3 7,-6 3 19,-1-6-17,1-3-1,0-4 0,8-4-2,2-3-11,9-9 6,3-2-27,11 0-92,3-13-92</inkml:trace>
  <inkml:trace contextRef="#ctx0" brushRef="#br0" timeOffset="223571.6651">9387 4057 354,'0'-19'7,"12"1"1,4-1 11,4 2-7,5 0-3,0 3 11,2-1-10,3 2-2,-4 2-6,0 3-1,-2-1-1,-4 1 0,-7 5 2,-3 0-2,-5 3 0,-5 0 0,0 0-2,0 2-4,0 13 5,0 3 1,0 6 14,2 5-3,5 0-5,4 5-6,6 0 2,7-2 0,4 5 1,5-6-1,-3 3-1,0-1 1,-1 4 0,3-1 0,-5 5 0,-3-2-1,-6 4 1,-9-6 0,-4 1-1,-5-2 0,0-5-1,-11-3-1,-11-2 1,-3-5 1,-3-1-1,-5 0-1,-1-8-12,2-4-13,0-6-36,3-2-65,7-8-70</inkml:trace>
  <inkml:trace contextRef="#ctx0" brushRef="#br0" timeOffset="224006.8432">10234 3984 418,'0'-9'18,"0"5"1,0 0 5,0 4-5,0 0 4,0 0-13,0 0-10,0 6-8,4 8 8,4 2 0,-2-2 0,7-6 0,-4-3 0,0-5 0,-4 0 0,2 0 0,-6-2 3,1-9 2,1-3 0,-3-1 0,0 2-5,-8 2 0,-8 5-3,-1 6-25,0 0 8,-1 4-1,2 15-7,-1 6-22,7 3-66,5 8-2</inkml:trace>
  <inkml:trace contextRef="#ctx0" brushRef="#br0" timeOffset="224270.0562">10477 4417 331,'3'0'131,"-3"0"-94,3 0 28,-3 0-22,0 0-20,0 3-9,0 1-13,0 6-1,3 12-1,-1 9 1,-1 8 1,-1 5 0,-9 6-1,-16 4-2,-14 7 1,-9 10-19,-10 5-18,-18 3-38,-14 0-87</inkml:trace>
  <inkml:trace contextRef="#ctx0" brushRef="#br0" timeOffset="238184.471">5865 7610 83,'-10'4'118,"2"-4"-88,4 0 1,4 0 13,0 0-5,0 0 1,0 0-5,0 0-10,0 0-4,0 0 11,0 0-8,0 0-6,0 0-1,0 0-1,0 0 1,0-4-3,0-19 1,0-8-10,0-14-5,0-5 0,0-4 1,0-3-1,0-4-1,0-4 0,-10 2-3,-4 9 0,3 15-2,0 16 1,2 13 3,4 9-2,1 1-6,-2 19-6,4 24 15,2 15 1,0 16 0,0-3-1,14-9 1,6-6 0,0-6 1,1-10-1,-2-14-2,1-3 0,-6-14 0,0-7-2,2-2-1,-2-5 0,7-18 4,-5-6 0,2-8 0,-3-3-1,-4 1 0,-1-1 0,0 5 0,-4 7 1,-2 5 0,0 11 1,-3 5 0,2 3-1,-1 4-2,2 0-3,2 0 2,7 12 4,4 5 1,1 0-1,4 0 1,-1 0-1,3-4 0,0-2 2,-2-4-2,-4-5 1,-3 0-1,-3-2 0,-3 0-1,-3 0-3,0-10-4,0-8-3,-2-8 6,-2-6-2,-2-6 5,0-8 1,0-3 0,0 3 1,0 5 0,0 15 0,0 7 2,0 9 9,0 7-2,0 3-4,0 0-5,10 8 0,10 16 7,8 5 7,0 2-3,5 1-8,0-3-3,4-5 0,0-5 0,0-8 0,-2-10-8,-2-1-11,-5-5-9,-7-16-5,-3-5-34,-12-9-55,-3 0-8</inkml:trace>
  <inkml:trace contextRef="#ctx0" brushRef="#br0" timeOffset="238462.0398">6484 6556 304,'-19'-20'92,"8"12"-36,5 5-16,4 3 1,2 0-41,2 3-3,19 18 3,3 18 1,8 9 12,3 9-3,1 4-8,0 0-1,-2-1 0,-4-2-1,-3-10 0,-5-6 0,-7-11 0,1-7 0,-5-10-1,1-8-3,0-6-4,1 0 2,8-21 2,4-16-15,8-3-28,0-7-55,0 0-100</inkml:trace>
  <inkml:trace contextRef="#ctx0" brushRef="#br0" timeOffset="238694.5592">6626 6802 113,'-13'0'233,"11"0"-207,2-3 4,10-13-3,15-7-24,11-7 0,5-1-1,-2-1-1,-2 5 0,-6 2-1,-7 5-4,-9 6-76,-8 6-60</inkml:trace>
  <inkml:trace contextRef="#ctx0" brushRef="#br0" timeOffset="239076.0537">5655 6770 290,'-2'-16'54,"2"7"-20,0 4-8,0 5-8,0 0-15,0 0-3,0 0 1,12 12 2,-1-1 2,5-3-2,-4-2-1,0-6-1,-6 0 0,0-3 1,-2-14 1,-4-3-1,0-6 0,-1 2 0,-13 2-1,-5 6 0,-3 5-1,-4 11-7,-1 0-2,1 22 3,1 17-6,8 9-62,11 10-45</inkml:trace>
  <inkml:trace contextRef="#ctx0" brushRef="#br0" timeOffset="239878.4889">8013 6229 418,'-24'-25'11,"-1"2"6,16 7 5,0 8-11,3 2 5,3 4 31,0 2-31,0 10-16,-2 35 0,0 28 3,2 24 5,3 15 6,7 16-8,17 3 4,10-1-5,8-3-5,11-20 0,3-18 0,9-20 0,4-21 0,3-16-3,5-15-12,-1-14-32,-3-3-34,-13-18-165</inkml:trace>
  <inkml:trace contextRef="#ctx0" brushRef="#br0" timeOffset="240592.1066">8244 6263 349,'-3'-2'31,"3"2"-1,0-2-17,0 2-11,11 0 2,10 0 7,8 0 2,2 7-8,4 1-4,-4-4 0,-1 0 1,0-1-2,-5-3-6,-5 0-18,-11 0-20,-5 0-9,-4-2 29,0-6 23,-13-6-1,-8-1 2,-6-4 15,0 0 2,5 2 6,2 0 10,6 9-6,4 5 12,6 3-12,1 0-27,3 15-1,-5 11 1,1 8 1,1 6 0,3-4 0,-1-4-1,1-3 0,0-9-10,0-6-12,0-7-8,0-6-39,0-1-9,0-6 46,1-16 22,2-9-22,-3-1 31,0-5 1,0 5 4,0 0 26,-1 5 7,-5 5 0,3 8 3,1 9 16,2 5-22,0 0-22,0 2-12,0 18-2,12 8 2,4 5 1,4 1-1,-2-4 0,0 7-24,-5-3-25,-1-3-43,-6-3 2,-6-3-32</inkml:trace>
  <inkml:trace contextRef="#ctx0" brushRef="#br0" timeOffset="240742.8195">8325 6523 173,'-13'0'97,"8"0"-19,5 0-9,0-8-41,0-7-11,16-9-17,14-3 1,9-6-1,2 2-1,10-1-11,-3 10-67,-6 0-90</inkml:trace>
  <inkml:trace contextRef="#ctx0" brushRef="#br0" timeOffset="241348.1289">8889 6014 253,'4'-22'55,"14"11"-13,3 10-7,2 1-11,3 20-10,4 18 3,3 11-5,-3 10 0,0 10-6,-4-2-2,0 11-2,-3-4-2,-4-8 0,-8-13-3,-4-14-10,-7-13 6,0-10 1,0-12-10,0-4 16,0 0 10,0-10-6,0-16 1,0-8-6,0-3 1,0-3-1,5 2 1,13 2 0,6 5 0,-1 3 1,12 4 0,1 7 2,1 4-1,2 6-2,3 7 1,-7 0-1,-2 16 1,-3 7 1,-6 4-1,-7-1-1,-11 4 0,-6 0-5,-2 0 2,-22 3-6,-13-2 9,-5 0-2,-7-1 6,-5 0-4,6-10 3,8-1-3,5-5-1,16-7-28,15-7-100,4 0-137</inkml:trace>
  <inkml:trace contextRef="#ctx0" brushRef="#br0" timeOffset="241732.2449">9487 5713 514,'-9'-25'16,"7"-2"23,2 6-30,0 2-8,14 10-1,14 4 0,8 5 0,18 10 7,10 16-3,4 11-2,4 16 1,1 15 0,-9 14 0,-4 6 0,-4 3-3,-20-5-10,-17-2-11,-19-3 7,-10 0-6,-27-1-24,-8-5-32,-9-3-98</inkml:trace>
  <inkml:trace contextRef="#ctx0" brushRef="#br0" timeOffset="242624.6603">10659 5439 367,'6'-30'10,"-6"16"5,0 4-4,-6 0-4,-9 4 2,-4 6-6,-4 0-6,-2 0 6,-3 11 5,-4 6 1,3 2-9,-1 1 5,3 2-2,6-5-3,6 0 1,7-3-2,7-2-6,1 1 1,0 1 1,8 0 5,7 5 3,4 1 1,2 3-3,-2 5 0,2 5 0,0 6 0,0 3-1,-1 3 0,0 4 0,-2 6 0,1 3 0,1-2 1,-4 0-1,2-1 2,0-4-2,3 1 2,0-5 2,1-3 1,2-3-2,4-5 2,2-7-1,2-7-3,2-6 0,-1-8-1,4-8 0,2 0 0,1-14-8,-1-13-20,1-7-77,-4-7-71</inkml:trace>
  <inkml:trace contextRef="#ctx0" brushRef="#br0" timeOffset="243224.0542">11060 5704 412,'-7'-21'17,"1"8"-3,6 2 8,0-2-8,0 3-2,10 0-1,8-3-9,8 3-2,5-2 1,1 6-1,3-1 2,-2 3-2,-5 4 0,-5 0-2,-4 0 0,-9 5-9,-8 9-12,-2 6-15,-2 7 33,-21-1 0,-1 5 10,0-4-1,1-2 1,6-7-4,6-8 2,10-5-3,1-2-1,0-3-10,1 0 11,17 0 2,6 0 4,8 0 3,6 0-5,4 0-2,2-6 1,0 2-3,2 3 0,-6 1 0,-4 0 0,-11 1 0,-2 12-1,-13 3-5,-10 5-1,0-1 0,-17 6 7,-13 1 12,-6 3-7,-3-2 3,-2-6-2,3-5-2,4-6-3,4-6-1,5-5-14,9 0-27,13-16-141,3-18-43</inkml:trace>
  <inkml:trace contextRef="#ctx0" brushRef="#br0" timeOffset="243718.1133">11488 5243 66,'-12'-6'350,"7"-1"-328,5 2 10,3-9-5,20-7-26,13-4 1,7-5-2,6 2 0,2 2 0,-2 1 2,-8 5-2,-11 4-1,-10 6 1,-10 5-1,-7 5 0,-3 0-1,0 0-9,0 15 1,0 5 10,0 10 2,0 1 1,0 9-1,0-2 0,14 7 2,9-2-4,10 0 0,5 2 0,2-3 3,10 0 0,-4 1-2,-3 5-2,-2 0-1,-10 1-10,-7-2-13,-14-5 25,-10 0-2,0-1 2,-20-1 0,-10-1 1,-9-2-4,1-1 3,-2-4-2,2-6-11,3-7-59,7-9-51</inkml:trace>
  <inkml:trace contextRef="#ctx0" brushRef="#br0" timeOffset="244102.7415">12394 5078 389,'-17'-3'37,"7"3"-27,7 0 16,1 0 3,2 0-22,0 0-2,0 0-5,0 0-1,5 10 1,5 1 0,1 2 1,-4-1 0,2-2-1,0-6 0,-3-3-5,0-1-2,-2 0 0,-4 0 7,2-8 6,-2-4 0,0-3-1,0 4-5,-6-1 0,-9 4-6,3 6-14,-4 2-9,1 3-32,2 16-64,-1 10-36</inkml:trace>
  <inkml:trace contextRef="#ctx0" brushRef="#br0" timeOffset="244334.0621">12790 5397 397,'7'3'5,"2"4"38,2 3 4,0 9-26,-1 7 12,1 12-12,-5 7-4,-6 10-15,0 8-2,-17 4 0,-15 14-18,-16 8-16,-14 8-38,-9 2-103</inkml:trace>
  <inkml:trace contextRef="#ctx0" brushRef="#br0" timeOffset="246359.2028">6462 9786 251,'0'11'130,"0"-9"-104,0-2-1,0 0 7,3 0-8,1 0-9,1-10-1,-1-5-8,2-4-3,0-7 4,-1-2 1,2-5-3,-3-6-2,-2-2-2,-2 0 0,0 0-1,0 4 0,0 8 1,-5 12-1,2 8 1,2 6-1,-3 3-1,4 8-10,0 18 4,0 15 7,0 5 2,8 3-1,8-9-1,1-7-1,0-2 0,4-7-1,1-12-3,3-7 5,0-5-8,5-2-11,0-18-3,-1-8-5,-4-8-4,-3 0-15,-6-4 20,-5-2 23,-5-1 3,-1 4 2,-4 10 4,1 12 29,-1 9-14,-1 8 0,3 0-14,6 11-7,0 15 8,3 7 22,4 2-21,1-4 1,0-7-9,3-5 1,0-3-2,-1-10 1,-5-3-1,-1-3-2,-4 0 1,-4-7-5,0-12 6,-2-5 0,-2-7 0,-1-6 2,0-7-2,0 2-1,2 0 1,1 12-1,3 9 1,2 7 0,5 9-2,2 5 2,12 0 2,1 11 8,2 11 3,6 2 4,-2-2-7,-1 2-4,0-9-3,-6-2-2,-1-7 0,0-6-1,-4 0-7,-2-23-17,-1-9-30,-3-11-39,-7-6-72</inkml:trace>
  <inkml:trace contextRef="#ctx0" brushRef="#br0" timeOffset="246658.0634">7181 8660 413,'-27'-13'30,"12"8"10,6 0 6,7 5-21,2 0-18,0 0-7,4 0-7,12 15 7,9 15 0,0 6 1,5 11 1,0 2 2,0 4 3,-6 2 1,6 1-1,-3-6-1,1-3-1,2-11-3,-5-7 0,2-12-1,3-5-1,-2-7 1,-1-5-1,1 0-6,-2-8-27,2-10-31,-2-7-86,-12-6-158</inkml:trace>
  <inkml:trace contextRef="#ctx0" brushRef="#br0" timeOffset="246825.8199">7419 8878 421,'-10'0'16,"6"0"1,4-3 10,1-5-25,21-7 1,11-6-6,13-3-7,-1-5-47,-5 7-92,-14-5-43</inkml:trace>
  <inkml:trace contextRef="#ctx0" brushRef="#br0" timeOffset="247244.1819">6480 8987 359,'-15'-6'8,"4"3"10,1 3 24,1 0-17,2 12-8,2 10-1,5 2-14,0 3 3,0-5-1,9-5-4,3-4 1,1-4-1,-1-5-1,-3-4-3,0 0 0,-4-18 4,-2-7 4,-3-1-1,0-5-1,-8 6-2,-8 3 1,-7 7 0,-2 13-1,-3 2-9,1 17-14,-3 17 15,6 16-32,9 11-89,8-1-84</inkml:trace>
  <inkml:trace contextRef="#ctx0" brushRef="#br0" timeOffset="247889.1272">8370 8464 229,'-19'-20'108,"1"0"-56,10 8-1,3 5-13,5 2-9,0 3 4,0 1-16,5 1-16,14 0 0,14 0 1,7 0 6,4 0-5,3 0-1,-5 0-2,-3 0 0,2 0 0,-5 3-30,-9 0-35,-5 0-44,-11-2-90</inkml:trace>
  <inkml:trace contextRef="#ctx0" brushRef="#br0" timeOffset="248099.0557">8544 8240 332,'-21'-16'25,"8"6"23,1 7 7,7 3-19,1 5-28,-1 29 0,2 10-6,2 9 2,1-2-1,-2-1-2,1-4-1,-4-6-1,0-4-20,-1-10-15,3-10-12,1-8-42,1-8 8,1-5 8</inkml:trace>
  <inkml:trace contextRef="#ctx0" brushRef="#br0" timeOffset="248287.0312">8455 8221 120,'-8'-18'97,"3"12"-24,1 6 12,1 0-22,1 22-61,2 16 16,0 8 3,9 3-7,8-1-11,5-3-2,-5-3-1,2-1 0,-2-7-22,-4-3-43,-4-4-84,-3-10-82</inkml:trace>
  <inkml:trace contextRef="#ctx0" brushRef="#br0" timeOffset="248458.9625">8373 8690 419,'-8'0'38,"6"-2"-8,2-10 5,7-8-21,18-6-14,9-10 1,11-1-1,6 0 0,1 2-36,0 3-53,-7-1-185</inkml:trace>
  <inkml:trace contextRef="#ctx0" brushRef="#br0" timeOffset="249238.0409">8955 8085 346,'-16'-1'32,"2"-2"2,11 3 18,3-3-39,0 3-13,13 0 0,17 0 10,7 0 1,12 0 0,1 0-6,-1 0-3,-1 0-1,-7 0-1,-11 0-4,-8 0-23,-11 0-19,-6 3-9,-5-3-13,0 0 40,-7-3-30,-14-8 31,-2-3 27,-7-4 0,2-2 1,-4-4 11,6 0 5,4 2 20,6 5 12,7 8 16,4 5-9,5 4-28,0 0-17,0 0-11,5 21 0,7 8 5,-1 5 2,5-1-3,-3 2-3,1-4-1,0-3-2,-5-5-17,-1-4-10,-2-8-14,-2-3-27,-4-8-24,0 0-45</inkml:trace>
  <inkml:trace contextRef="#ctx0" brushRef="#br0" timeOffset="249434.9281">9101 7899 76,'-16'-25'205,"2"12"-116,8 5-19,3 8-22,3 0-26,0 0-22,0 17 0,12 15 0,5 8 7,3 4-4,-1-2-3,4 3 0,0-3-6,1-3-32,-6 1-28,-3-8-84,-7-5-47</inkml:trace>
  <inkml:trace contextRef="#ctx0" brushRef="#br0" timeOffset="249569.0118">9112 8274 125,'-11'-11'180,"4"5"-137,7-1 1,0-3-14,8-4-27,16-6-2,13-4-1,12 0-63,8-2-123</inkml:trace>
  <inkml:trace contextRef="#ctx0" brushRef="#br0" timeOffset="250258.0285">9928 7867 152,'-12'-9'86,"5"4"-40,7 2 37,0 3-19,0 0-49,0 3-12,12 12 6,6 9 20,3 7-16,6 4-4,-2 3 3,0 2-7,-2-1-1,-1 0-1,-6-9-3,-4 0-3,-2-8-11,-6-11 1,-3-5 1,-1-6-1,0 0 13,0-7 1,0-13-1,0-9 0,-5-2 1,4-2 2,1 1 1,0 0-1,9 6 5,12 4-4,3 3 3,7 7-3,2 5-3,1 7 1,5 0-2,0 11 0,1 10 0,-4 3 0,-2-3 0,-5 5 0,-9-2-3,-11-1-7,-9 4-9,0-3 14,-29 10 4,-13 1 2,-10 2 9,-5 2-3,2-5-1,1-1-4,14-3-1,4-5 1,11-5-2,16-6-7,9-8-33,15-6-43,28-6-18,11-25-52</inkml:trace>
  <inkml:trace contextRef="#ctx0" brushRef="#br0" timeOffset="250656.0986">10971 7615 429,'6'-19'15,"-3"2"0,0 11 26,-3 3-21,0 3 1,0 0 0,0 3-21,0 14-1,0 7 1,-5 2 4,2-1-4,1-2 3,1-4-3,1-6 0,0-4 0,0-6-4,0-3-2,0 0 2,0 0-4,0-11 7,6-7 1,-1-4 1,-5-2 1,0 2 0,0 2-2,0 7 0,-5 3-7,0 8-12,1 2-28,-3 6-30,-2 19-39,3 8 13</inkml:trace>
  <inkml:trace contextRef="#ctx0" brushRef="#br0" timeOffset="250867.3095">11153 7915 202,'31'0'46,"5"0"-11,-2 0 23,-4 5-5,-3 14-21,-13 11-4,-9 9 25,-5 10-25,-10 11-10,-20 5-5,-7 5-13,-10 1 0,-8 1-32,-14 3-64,-14-5-179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8:47:47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 5763 350,'-4'4'13,"1"-3"-13,1-1-23,2 0 23,0 0 4,0 0 24,0 0-1,2-3-14,5-10 16,-1-9 6,0-1-4,-1-11-21,-4-3 10,1-6-12,-2-5 1,0-2-7,0 0-1,-12 2 1,0 6 4,1 11-1,4 7 0,1 15 0,0 6 5,3 3-6,0 0-4,3 19-14,0 20 14,0 7 5,0 7-5,6 1 1,6-3 0,3 1 0,6-8-1,-1-8 0,0-8-11,4-14 4,-2-8-2,3-6-2,2-1-11,3-24 15,-1-13-4,-2-7 5,-1-8 4,-5-4 2,-4 2 0,-3 5 1,-6 10 0,-3 12 4,3 12 12,-6 12-1,2 4-4,-2 0-10,4 2-2,4 13-6,5 8 6,2 5 6,3-2-4,3 1-1,-5-7-1,1-7 0,-4-3-4,-6-3-3,-3-5 5,-3-2-1,0 0 3,0-9-3,1-11 0,0-11-4,1-8-3,0-4-11,-2-9-2,4 1 9,3 4-7,0 8 18,0 14 3,2 11 3,-6 8 3,1 6-4,5 0 2,5 21 5,5 10 18,8 10 4,0 1-13,4-4-15,2-1-3,1-7 1,8-10-1,-5-8-3,-1-12-15,-2-1-30,-1-22-23,-2-13-123</inkml:trace>
  <inkml:trace contextRef="#ctx0" brushRef="#br0" timeOffset="305.3461">3564 4425 473,'-21'-25'15,"7"3"17,3 8 17,7 5-23,4 6-20,0 1 4,0 2-10,0 0-1,15 11-9,3 22 10,9 16 0,-3 15 2,3 11 2,-5 6 0,1 5-1,2-4-1,-5-10-1,-1-14 0,-1-19 0,1-11-1,-1-13-2,3-5-6,4-10-5,3 0-15,2-13-23,-3-12-36,3-7-143</inkml:trace>
  <inkml:trace contextRef="#ctx0" brushRef="#br0" timeOffset="486.8376">3741 4721 500,'-10'-1'20,"8"-1"12,2-6 3,12-11-28,22-7-7,16-11 0,10-2 0,5 0-29,-11 1-35,-10 9-45,-8 7-58</inkml:trace>
  <inkml:trace contextRef="#ctx0" brushRef="#br0" timeOffset="1028.0225">2299 4945 317,'-14'-15'9,"1"7"14,0 0 28,8 5-22,2 1 8,3 1 0,0 1-28,0 0-9,0 0-5,0 0-4,0 3 3,6 3 6,6 7 1,1-1-1,-1-9 0,3-1 3,-3-2-1,-4 0-1,3-5 2,-5-7-1,-6-5 2,0-5 1,-3 1 0,-20-1-2,-9 8 16,-5 7-18,0 7-1,7 3-11,5 28-16,11 16-23,11 9-139</inkml:trace>
  <inkml:trace contextRef="#ctx0" brushRef="#br0" timeOffset="2100.2589">5540 4288 276,'-11'0'8,"0"-9"10,3-12 43,4 4-28,-4-3-13,1-2 9,-2 3-10,-2-3 4,-5 2 1,-5 5-10,-1 1-3,-1 10-9,-8 4-2,0 0 0,-7 29 6,-2 11-6,0 15 1,1 12 4,14 1 0,4 5 1,12-4-2,7-8-3,2-15-1,5-8-1,16-18-3,-2-6 1,8-13 3,0-1 0,4-21-4,4-16-2,-4-9-4,3-7-10,-1-3 3,-12 3 7,-3 4-2,-5 13 11,-1 12 1,-6 14 0,-3 8 1,0 2-1,3 4 0,7 18 4,7 10 21,1 0-7,7 3-10,0-8-7,2-7-1,0-5 0,-2-5-10,2-9-20,-5-1-29,-2 0-117</inkml:trace>
  <inkml:trace contextRef="#ctx0" brushRef="#br0" timeOffset="2654.7183">5993 3749 124,'11'-29'60,"-1"5"-26,-5 4 19,-4 7 13,-1 2-12,0 8-23,-4-1-19,-11 1-12,-3 3 0,-6 0-3,2 1 3,-5 13 9,6 8-5,3-5-1,6 7-2,8-5-1,4 4-11,0 0 10,0-3-1,13 5 2,2-7 6,1 3-2,-2 2-2,1-1-1,0 1 0,-2 2 1,-2 4 0,2-2-1,-3 9 0,1-3-1,4 1 2,-2 3-2,2 0 1,0 0 2,3 5 0,-1-3 0,5 1 5,-3 1-2,0-3 5,4-2-5,1-3-3,0-8-3,1-6 1,2-8-1,1-4 0,1-7 0,-1 0-17,-3 0-7,0-8-35,-2-9-95,2-7-84</inkml:trace>
  <inkml:trace contextRef="#ctx0" brushRef="#br0" timeOffset="3270.3317">6574 3568 375,'-5'-5'48,"2"4"8,2-1-11,1 2-26,0-1-6,0-1-8,1-4-5,14-5 0,9-2 0,9-4 0,4-2 0,5 1 0,-3-2 0,-2 0-5,-6 4-6,-8 4 2,-4 5 6,-12 3 3,-4 2 0,-2 2-2,-1 0 2,0 0-3,0 0-4,7 14 6,2 5 1,0 9 3,0 0-2,4 11 1,4 0 1,-1 4 3,-1 10-2,6 5-3,-3-3 2,3 2-1,2-7 3,3-1-5,0-6 1,-3 0 0,1-5-1,-2-2 1,-8-3-1,-3-4 1,-9 2-1,-2-3 2,-9-4-2,-9 4 0,-10-3 6,-2-2-15,-7 4 6,-6-4-30,5-3-34,1-3-77,4-12-152</inkml:trace>
  <inkml:trace contextRef="#ctx0" brushRef="#br0" timeOffset="3696.7781">7728 3560 337,'-12'0'162,"5"-1"-146,7-1 26,0-2-24,0-3-16,12-8-2,13-3-2,6 0 1,5-1-4,-5 9-26,-2 3-38,-7 4-41,-2 3-65</inkml:trace>
  <inkml:trace contextRef="#ctx0" brushRef="#br0" timeOffset="3854.1279">7764 3727 283,'-13'11'120,"11"-10"-94,2-1-2,0 0-13,17 0-11,17-12 24,13-8-7,12-13-17,9 1-22,4-9-98,-6 4-201</inkml:trace>
  <inkml:trace contextRef="#ctx0" brushRef="#br0" timeOffset="4320.0214">8589 2706 373,'0'-49'23,"0"-9"26,0 1 8,0 1-44,0 8-6,-3 16 5,-3 10 3,-2 8-13,4 13 15,2 1-14,0 0-3,1 23-15,1 11 12,0 24 3,0 7 1,3 3-1,12 0-3,6-10-11,-3-2-1,5-6-16,-2-4-7,4-4-19,-3-7-75,1-3-53</inkml:trace>
  <inkml:trace contextRef="#ctx0" brushRef="#br0" timeOffset="4904.2368">8847 3135 313,'1'3'15,"5"1"-11,-1 0 4,-1 2 6,4 2 5,-4 0 4,-2 0-10,-2 4-5,0 2-5,-8 3 3,-11 3-6,-3 7 0,-5-4-4,4-2 4,-2-1-15,4-6 4,9-3-2,7-5-3,5-6-3,0 0 1,8 0-25,13-9 39,10-2 4,6 3 2,-1-2 5,8 3-4,-11 4-3,-3 2 3,-5 1-3,-9 0 0,-4 2 1,-6 8-1,-5 7-5,-1-6 5,0 1 3,-2 4 1,-6-7-4,2 0-4,1-4-3,1-3-13,-2 1 15,3-3 10,0 0 5,-1 0-10,1-12 7,-2 3 10,2 3-8,-5 2 5,6 4 35,-3 0-8,2 0-36,-4 7-5,2 21 12,-3 11-11,-3 12 13,5 11 7,0 9 19,6 1-22,0-5-6,15-9 6,10-15-14,7-12-4,7-12 2,8-9-2,5-10 0,8-2-20,4-22-83,-6-10-183</inkml:trace>
  <inkml:trace contextRef="#ctx0" brushRef="#br0" timeOffset="5452.4315">9455 2771 365,'-10'-33'54,"1"4"-38,9-3 27,0 6-9,0 9-10,0 3 12,0 14-11,0 0-16,5 0-9,6 18-6,8 17 6,3 13 15,2 5-11,-3 3-4,3-1-6,1-1-19,3-1-37,-1-3-45,-3-8-162</inkml:trace>
  <inkml:trace contextRef="#ctx0" brushRef="#br0" timeOffset="5640.9509">9877 3031 509,'10'-3'0,"-6"3"0,1 0-1,0 0-14,-2 22-1,-1 5 16,-2 5 6,0 3-6,0-3-9,0-1-33,0-7-84,0-6-46</inkml:trace>
  <inkml:trace contextRef="#ctx0" brushRef="#br0" timeOffset="6111.2869">9962 2671 383,'2'-25'24,"5"-2"-14,6 1 12,1 4-13,3 3-4,5 4 17,1 6-13,3 9-8,1 0-1,-3 11 0,-1 21-2,0 9-4,-11 10-2,-3 0-7,-6 4 6,-3-2-2,0-1-1,-13-2 10,-5-9 2,1-6 0,4-7 1,6-11 3,4-5 1,3-7 9,0-4-11,1-1 3,14 0 7,7 0 13,9-13-5,4-9-12,5 3-8,3-9 0,-2 6-1,-1 2-25,0-2-34,-7 10-86,-7 1-76</inkml:trace>
  <inkml:trace contextRef="#ctx0" brushRef="#br0" timeOffset="6329.9121">10767 2850 392,'3'0'40,"1"0"-40,2 2-3,-3 15 3,3 8 8,-5 3-4,-1 5-2,0-3-2,-10 6-7,-10-2-30,0-5-38,2-3-39</inkml:trace>
  <inkml:trace contextRef="#ctx0" brushRef="#br0" timeOffset="6944.2091">10850 2375 10,'-3'-15'482,"1"6"-460,2-3 8,0-1-13,13-5-17,9 1 0,5 4-2,4 3 1,-1 2-1,1 7 1,-6 1-2,-6 0-8,-5 9-15,-9 11-6,-5 2 8,0 4 14,-3 7-7,-15-3 16,1-1 1,-5 2-6,3-9 6,8 2 1,1-9 2,4-4-3,5-3 0,1-2-3,0 0 3,7-5 0,9 6 5,4-4 1,6 2-2,3-1-2,0 1 0,3-5-2,-2 0 0,2 9 1,-7-1 0,-2 5-1,-8 0 0,-10 2-3,-5 2-6,0 3-5,-23 5 3,-6 0 11,-7 0 20,-6-2-12,1-3 1,4-3-9,6-4-2,9-2-23,10-3-49,4-8-109</inkml:trace>
  <inkml:trace contextRef="#ctx0" brushRef="#br0" timeOffset="7326.0608">11231 1878 247,'0'-38'223,"1"0"-208,24 9-3,2 2-11,8 12-1,-4 5 1,2 8 1,4 2 0,0 17-2,-6 19 7,-2 10 1,-7 8 0,-8 8-8,-2-1 4,-1 4-4,-2-7-1,1-5-8,0-3 0,0-10-13,0-4-1,4-5-18,0-7-68,-1-6-34</inkml:trace>
  <inkml:trace contextRef="#ctx0" brushRef="#br0" timeOffset="7822.0776">11766 2442 332,'-6'0'121,"0"0"-104,6 0 33,0 0-32,0 0-15,0 3 7,0 4-10,0 5 1,-2 5-1,1 3 2,1-3-2,0-1 1,0-1-1,0-2-1,0-4-5,7 2 0,7-5 3,4 4 1,2-7-2,2 2-3,-5-1-3,-3 0 7,-1 2 0,-8 0-2,-4 3 5,-1 7-8,0 4-3,-5 5 3,-14 2 8,4-1 8,-2 2-4,7-3-1,7-2-1,3 1 0,2-5-2,21 1 0,14-6 0,5 1 1,7-3 3,-3-2-2,-5-1 1,-12-2-3,-13 1 1,-12 1-1,-4 2-9,-14 10 2,-14 0 6,-11 4 1,-6-1-24,2-2 7,-3-5-23,10-6-95,6-10-39</inkml:trace>
  <inkml:trace contextRef="#ctx0" brushRef="#br0" timeOffset="8205.233">12180 2172 425,'-4'-20'118,"-2"13"-106,5-6 5,1 7 5,0 6-18,0 0 16,0 0-18,0 0-2,0 0-7,0 6-1,0 8-2,0-1 9,8-2-1,0-2-3,3-3-8,0 0 0,-2-4-3,0-2-1,-4 0-3,-2 0 13,-3 0 7,0-12 10,0-6 1,-9 3 5,-7 2-4,0 1-8,1 10-4,2 2-2,3 0-14,4 7-20,0 17-38,6 8-82,0 2-92</inkml:trace>
  <inkml:trace contextRef="#ctx0" brushRef="#br0" timeOffset="8385.3383">12462 2607 11,'0'10'389,"0"8"-379,0 10 60,-7 3-27,-9 7-31,-4 7-9,-2 5-3,-2 11-5,-3 6-51,-6 1-130</inkml:trace>
  <inkml:trace contextRef="#ctx0" brushRef="#br0" timeOffset="9636.6344">4146 8528 224,'-16'8'50,"11"-6"-27,5-2 6,0 0-3,0 0-8,10-1 11,8-12-1,12-10-12,8-5-3,6-12 5,-2-8-2,2-10 1,0-3-8,-10-2-3,-4 4-4,-11 10-1,-8 3 2,-11 3-3,0 7 0,-21 2-6,-6 5-3,-9 7 7,-7 7 0,2 6 4,-3 6 1,3 3-3,7 0 0,13 14-2,12 21 8,9 20-8,3 20 4,29 27 8,21 16 1,8 22 11,13 20-10,4 10-2,6 6-6,-5-4-2,0-3-1,-10-10-1,-5-9-4,-6-16-21,-1-18-23,-8-16-18,-7-13-55,-14-17-72</inkml:trace>
  <inkml:trace contextRef="#ctx0" brushRef="#br0" timeOffset="9891.8352">3995 9674 389,'21'-42'4,"25"-14"-3,22-11-1,7-7 0,10-5 6,6-4 6,-2 1-1,2 4-8,-3 1-3,-7 7-8,-5 7-75,-9 4-73</inkml:trace>
  <inkml:trace contextRef="#ctx0" brushRef="#br0" timeOffset="10702.8336">4996 8479 387,'-16'-7'42,"9"5"-34,6 0 3,1 2 7,0 0-7,0 0-5,0 0-1,0 2-3,8 11 1,2 7 8,3 3 1,2 5 1,0 7-3,0 5-5,3 0 0,1 1-4,3-5 0,-2-7-1,1-2 0,1-10 0,2-8-2,-3-4-10,4-5-8,-4-5-21,0-16-3,-6-12-3,-3-8 3,-10-4 13,3-4 29,-5 0 2,0 7 4,0 10 32,0 11 0,-5 12 2,5 6-7,0 3-7,0 2-24,0 17 1,7 8 5,6 3 13,6-2-14,4-2-2,-1-4-2,2-10 1,1-4-2,-1-8 1,-3 0-1,2-14-7,0-11-18,-4-8-22,-3-2-39,-9-4-24,-2 5-5,-5 1 32,0 4 82,0 11 1,-5 10 97,0 4 20,4 4-15,1 0-63,0 13-26,0 13 7,3 1 1,8 3-5,5-3-5,-2 1-8,-1-4 0,-4-3-1,0-6-2,-2-5-1,-5-4-3,-1-6-10,-1 0-7,0 0 14,0-16 5,0-8-5,0-3 1,0-7 5,0-2 1,0 0-2,6-3-1,8 11-1,8 5 4,2 9 16,6 7-5,0 7 4,1 0-2,-1 14 9,-2 12-13,-3 3-6,-8 7-3,-1 1-9,-5 0-25,-5 1-68,-6-8-189</inkml:trace>
  <inkml:trace contextRef="#ctx0" brushRef="#br0" timeOffset="11040.3125">5889 7613 445,'-3'-36'7,"3"9"-6,0 8 0,0 8 8,0 6 27,0 5 1,0 0-33,0 21-4,8 20 0,3 22 14,6 15-1,-1 8-5,5 7 1,4 5 2,4 0-2,-1-3-8,8-7 1,3-15-1,4-16-1,6-18 0,5-14 0,2-16-14,0-9-29,-5-1-35,-7-21-154</inkml:trace>
  <inkml:trace contextRef="#ctx0" brushRef="#br0" timeOffset="11580.4041">6571 7847 160,'0'-18'89,"0"2"-84,-5 5 43,-8-1 25,1 3-21,-7 2-17,-1 4-16,-1 3-2,-3 0-6,1 4 4,-3 20-8,2 7-3,5 7 0,-3 9 0,10-1-4,1 1 3,5-4-3,6-6 2,0-7-4,4-8 2,10-9-3,-2-6-1,7-7-7,1 0 3,-1-20 6,4-8 0,0-6-7,-2-8 1,-6 1 1,0 0 4,0 4 2,-4 12 1,0 11 1,-1 10 5,0 4-3,8 1 9,1 18 2,4 3 1,5 2-4,2-3-9,2-7 1,0-3-3,-1-11-4,2 0-18,-5-8-24,1-14-66,-7-6-104</inkml:trace>
  <inkml:trace contextRef="#ctx0" brushRef="#br0" timeOffset="11825.1499">6684 7413 465,'-18'-10'30,"12"7"10,6 3-9,3 0-24,27 0-3,15 14-2,16 11 10,9 6-8,2 6-2,-6 6-1,-5 10 0,-8 10-1,-17 6-3,-17 0-16,-17 2-22,-2-4 18,-24-6-22,-12-3-18,-14 1-97</inkml:trace>
  <inkml:trace contextRef="#ctx0" brushRef="#br0" timeOffset="12471.8369">7634 7386 439,'-22'-12'10,"7"8"-7,2 4 5,2 0-3,3 0 10,5 7 9,3 9-18,0 1-3,0 4-1,2-7-2,7-5 0,3-2-2,-3-7-1,-3 0 3,4 0-2,-4-16 2,5-9 2,-8 0-2,0-1-8,-3-1 2,0 6-1,0 6 1,-8 11-12,-10 4-7,3 2-21,1 22 46,0 6-11,2 10-15,8 4-40,4 0-24,0-2-78</inkml:trace>
  <inkml:trace contextRef="#ctx0" brushRef="#br0" timeOffset="12666.842">7964 7769 165,'7'10'313,"-1"11"-304,3 8 49,-6 7-17,-3 10-23,0 5-7,0 7-9,-15 4-2,-8 9-7,-2 11-42,-10 3-71,-5-7-198</inkml:trace>
  <inkml:trace contextRef="#ctx0" brushRef="#br0" timeOffset="13551.6166">9770 7079 447,'0'-25'6,"0"8"-2,0 13 22,0 2-1,0 2-8,5-3-7,18-4-9,22-8-1,25-12 4,26-11-1,31-15 2,32-14-1,21-11-3,17-11-2,12-1 1,8-3 0,-1 1 1,-3 4-1,-7 7-1,-13 4-11,-17 6-8,-17 7-8,-13 10-15,-16 10-37,-18 10-28,-24 10 36,-27 10-6</inkml:trace>
  <inkml:trace contextRef="#ctx0" brushRef="#br0" timeOffset="13993.8329">10329 7374 199,'-26'12'18,"12"-4"-4,10-5-10,4-3-4,0 0 2,16 0 2,9 0 15,8-3-8,9-8-4,13-3-4,10-8-2,19-3 4,13-9 32,20-11 11,16-13-8,20-12-3,19-5-8,14-3-12,8 1-9,-4 0-7,-1 1-1,-13 0 0,-10 7 1,-7 2 1,-16 3-1,-13 4-1,-24 7-18,-24 7-15,-23 10-16,-18 9-35,-17 3 17,-8 5-13,-10 2-74</inkml:trace>
  <inkml:trace contextRef="#ctx0" brushRef="#br0" timeOffset="14392.0539">12637 5096 602,'-19'0'0,"8"0"-8,11 13-33,0 14-5,1 10 41,25 10 4,10-1 2,22-1 7,9-1-4,8-7-3,8-1-1,7 3 1,1 2-1,-3 2 1,-3 8-1,-12 4 0,-7 0 0,-13 5-3,-17 7 1,-14 2-1,-16 4 2,-6 2-3,-30 1 4,-14 5-1,-18 1-14,-10 0-50,-5-3-109,3-15-56</inkml:trace>
  <inkml:trace contextRef="#ctx0" brushRef="#br0" timeOffset="15284.8604">16123 4782 477,'-14'-27'0,"5"10"0,9 14 0,0 3-1,17 14 1,13 17 0,7 10 20,5 9-18,3-5 0,-2-4-2,-1-9-7,1-8 1,-8-11-5,-2-10-2,-9-3-2,-10 0-3,-8-17 18,-5-11 1,-1-7 3,0-11 1,0-7 18,-3-4-7,-1-1-2,4 3-7,0 3-7,4 8 0,14 5-2,9 9-1,3 7-1,-1 6 0,1 10-7,5 7-19,-4 0-68,-4 10-40,1 15-22</inkml:trace>
  <inkml:trace contextRef="#ctx0" brushRef="#br0" timeOffset="15832.77">16915 4509 16,'0'-8'402,"0"5"-383,0 3-6,-2 0-13,-1 0 3,-1 16-3,3 9 21,-2 6-8,3 2-5,0-5 1,0-5-2,0-6-6,11-3-1,6-6-1,5-5 1,6-3 7,2-1-7,2-16 0,-3-2-7,1-3-2,-10 2-6,-7 3-6,-10 1 4,-3 4 17,-11 0-6,-18 5-19,-13 0 12,-1 4 13,-3 3-4,2 0 8,13 0 2,10 5 1,12-3-3,9-2-4,0 0-2,11-5 2,20-14 1,10-6 5,14-8-4,0 2-2,3-3 1,-3-5 0,0 5 3,-5 6 11,-9 6 0,-13 10-5,-7 8-6,-1 4 0,-6 2-1,0 16 12,0 9 0,2 4-5,2 1 2,0-1-10,-5-4-2,5-3 0,-6-9-20,-5-3-14,-2-7-23,-5-5-111</inkml:trace>
  <inkml:trace contextRef="#ctx0" brushRef="#br0" timeOffset="16004.8324">17242 4034 536,'0'-4'0,"2"-1"-11,15 5-4,8 0-4,5 7-33,2 16-11,6 9-106</inkml:trace>
  <inkml:trace contextRef="#ctx0" brushRef="#br0" timeOffset="16303.835">17790 4180 308,'12'-17'38,"-4"0"-34,-8 5 22,0 2 5,0 3-7,-6 7-15,-8 0-5,-2 7 10,-3 15-14,2 7 0,-4 5 2,9 4 6,4-3 0,6-4-7,2-5-2,0-8 0,15-7 1,9-6 2,2-5 6,6-6-8,2-19-10,-1-9-25,-5-8-20,-8-3-43,-7-5 32,-13 2-35</inkml:trace>
  <inkml:trace contextRef="#ctx0" brushRef="#br0" timeOffset="16492.0006">17705 3754 170,'-38'-44'122,"8"10"-18,18 10-17,6 21-27,6 3-32,0 0-25,4 0-3,17 17 1,13 17 0,5 8 25,0 4-11,3 4-10,-3 1-3,-6 6-2,-3 9-2,0 0-40,-9-1-79,-10-8-245</inkml:trace>
  <inkml:trace contextRef="#ctx0" brushRef="#br0" timeOffset="17263.3362">19049 3343 33,'21'-10'185,"-10"5"-139,-5 4 18,-2-1 2,3 0-35,-2 0-7,4-9 6,3-5-2,4-9-11,6-9-5,-2-1-7,-1-3-2,-5-6-3,-5 0 0,-8-5-6,-1-1-9,-3-4-6,-21 3-6,-5 6 5,-3 9 18,-5 11-2,-3 3 12,9 15 13,7 2 9,10 5-26,8 12 15,6 22-9,0 20-7,20 16 18,20 15 6,12 17-8,3 9 2,11 10-11,-1 13-5,7 8 0,-3 0-1,1-4-2,-7-4 0,0-11 0,-4-8-3,-11-9-17,-5-14-18,-17-17-10,-12-21 4,-11-18-24,-3-16-33,-9-15-70</inkml:trace>
  <inkml:trace contextRef="#ctx0" brushRef="#br0" timeOffset="17503.8346">18812 4117 171,'-24'-21'388,"18"10"-388,6-15-16,26-10 15,20-11-13,24-8 14,9-13 3,16-5-3,2-11 0,-1 0-1,-2 9-17,-15 9-41,-14 11-24,-15 6-2,-15 12-1,-12 6-44</inkml:trace>
  <inkml:trace contextRef="#ctx0" brushRef="#br0" timeOffset="17916.2971">19653 3214 111,'0'-5'85,"0"1"11,0 1-4,0 3-30,0-3-17,0 0-18,0 3-9,0 0-15,0 0-3,8 9-2,4 12 2,1 8 2,-2 4 3,8 4 0,-1-1-2,-2-6 1,5-5-3,-3-5 0,1-7-1,1-6 0,1-4-5,1-3-10,0-3-13,4-17-5,-5-10-5,-3-5 6,-5-5 2,-3 1 12,-7 5 18,-1 5 18,-2 12 16,0 7 14,0 6 5,0 4-12,0 0-27,0 0-14,0 4-8,4 13 4,10 1 4,5 3 0,2-5 1,0-6-2,3-5-3,-2-5-8,2 0-15,-3-1-16,-2-16-7,1-5-59,-11 0-24,-5-3 1</inkml:trace>
  <inkml:trace contextRef="#ctx0" brushRef="#br0" timeOffset="18237.8329">20190 3113 68,'-12'-9'105,"6"3"-2,6 6 2,0 0-66,0 0-38,13 0-1,7 12 9,4 8 5,3 4-9,-7 0-1,-4 0-3,-7 0-1,-5-4 0,-2-6-7,-2-3-9,0-7-3,0-4 8,-3 0 11,-3-3 1,0-17-1,0-6-8,4-7 8,1-1 6,1-1-6,0 2 1,13 6 0,6 5 4,6 8 9,4 3 8,8 3-1,5 5-4,6 3 7,1 0-9,-1 19-11,-8-1-4,-5 10-6,-12 4-22,-8 3-33,-15 2-114</inkml:trace>
  <inkml:trace contextRef="#ctx0" brushRef="#br0" timeOffset="18665.8302">20887 2218 35,'0'-33'340,"0"10"-324,0 7 6,1 5-8,-1 5-3,2 5 30,-1 1-13,4 7-28,1 21 1,3 17 13,1 15 12,1 13-9,-1 12 5,3 9-3,4 3-8,5-1-1,8-9-1,8-6-5,13-14-3,5-17 1,8-11-1,6-16-1,6-14-13,-1-9-31,1-5-75,-15-24-248</inkml:trace>
  <inkml:trace contextRef="#ctx0" brushRef="#br0" timeOffset="19724.5797">21561 2651 83,'0'2'99,"0"2"-72,0-3 8,0-1 10,0 0-10,0 0 14,0 0 7,6-12-20,5-10-5,2-4-16,3-13-11,-1-3-3,-4-2-1,-2-3 0,-7 5-1,1 2-1,-3 4-14,0 13 7,0 9 9,0 11 10,0 3-5,0 0-5,0 22-7,0 16 7,0 10 7,3 9 2,11-4-3,7-4-2,0-11-4,4-5 0,5-13 0,-3-11 1,0-9 0,1 0 1,-6-18-2,-2-9-1,4-8-2,-7-8-6,-3-2-15,-2-2 3,-6 7 10,-2 6-6,-1 7 12,-2 13 2,1 6 3,0 7 13,1 1-6,4 0-7,1 12 0,4 10 8,2 1-1,5 0 4,-3-2-6,-1-7-4,-2-2 0,-1-9-1,-5-1-1,2-2 1,-4 0 0,1-7 0,-3-11 1,2-8 0,2-2-1,-1-4-1,0-2-1,1 3-4,2 9 6,2 9-2,-1 4 2,3 9 1,4 0 0,2 5 0,6 16 17,0 0-15,5 2-1,2-5 1,1-6 1,-2-7-4,-8-5 0,4 0-4,-5-19-5,-5-9-20,-4-8-35,-3-5-40,-5-3 8,-4-5 6</inkml:trace>
  <inkml:trace contextRef="#ctx0" brushRef="#br0" timeOffset="19971.8299">22425 1651 231,'-12'-31'74,"4"9"28,1 11-52,6 8 4,1 0-20,0 3-18,0 8-16,8 18 1,5 22 1,7 8 17,3 7-8,-3 3-8,4-5-1,0-2-1,-1-10 0,5-10 2,0-6-3,2-13 0,-2-3 0,-2-8-10,1-6-22,-4-3-23,0-9-31,-5-11-112</inkml:trace>
  <inkml:trace contextRef="#ctx0" brushRef="#br0" timeOffset="20130.8285">22618 1895 323,'-4'-11'79,"4"-2"-51,9-3-13,22-9-12,10-6-3,12 0-4,1-3-38,-5 5-90,-4 3-42</inkml:trace>
  <inkml:trace contextRef="#ctx0" brushRef="#br0" timeOffset="20578.7087">21581 1985 339,'-7'-5'73,"2"-2"-29,-2 1-4,4 5-20,-1 1-12,4 0 9,0 0-15,0 0-2,0 12-15,12 3 12,3 4 3,4-4 0,2-5 4,-1-7-4,1-3-1,-2 0-6,-3-9 6,-1-8-1,-6-7 2,-7 2 2,-2 0-2,-5-1-2,-17 1-2,-8 10-11,-4 4-8,-7 8 22,7 5-5,4 15-10,11 7-21,8 1-76,11-2-63</inkml:trace>
  <inkml:trace contextRef="#ctx0" brushRef="#br0" timeOffset="21113.0919">23023 1323 327,'4'-17'61,"8"4"-15,6 1-26,1 7-15,10-2 0,7 7 1,6 0 3,4 12-4,-5 5-3,4 2-1,-5-1-1,-4 0-14,-1-5-18,-7-5-24,-10-4-64,-9-2-18</inkml:trace>
  <inkml:trace contextRef="#ctx0" brushRef="#br0" timeOffset="21493.8288">23374 1231 107,'-26'-25'71,"2"3"-8,6 6-3,9 12 2,6 0-7,3 4-25,0 4-30,0 14-3,0 14 3,0 6 1,0-2 1,0-1 2,2-9-2,2-9-2,-1 0 0,-1-11-10,-1-3-5,-1 0-11,2-3 9,1-4 7,1-20-21,-3-4-25,1-5 38,0-1-8,-2 1 14,0-1 12,0 4 15,0 10 28,0 6 26,0 10-19,-2 4-14,2 0-15,0 7-21,0 14-3,0 11 3,4 6 5,10 6-1,2 0-4,1 2-4,-1-1-27,-2-1-35,-1-13-64,-7-3-61</inkml:trace>
  <inkml:trace contextRef="#ctx0" brushRef="#br0" timeOffset="21653.2937">23280 1463 182,'-13'-24'107,"4"2"-17,9-3-51,0 3-9,11 1-20,17-1-9,10 5-1,5 3-3,1 3 1,6 7-25,-5 4-109,-6 0-126</inkml:trace>
  <inkml:trace contextRef="#ctx0" brushRef="#br0" timeOffset="22304.1735">23843 1542 350,'0'0'148,"0"0"-144,0-3 2,21-6-7,13-4 3,7 2-2,4 3 0,-1 5-20,-6 3-16,-13 3 2,-6 17-32,-11 0 0,-8 9 30,0-3-8,-3-1 2,-15-2 42,3-8 1,-1-6 21,2-3 15,4-4 2,7-2-13,3 0 2,0 0 11,0 0-24,1-5-12,9-11 1,1-1-4,3-5 5,0 0-4,2-9 2,1-3 1,2-8 4,3-4 4,-3 2-1,-3 9 3,-5 11 11,-5 12-2,-3 9-1,-3 3-6,0 0-13,0 10-3,0 13 0,0 11 3,0 7 12,0-1-7,0-4-6,13-6 0,1-7 0,8-1-2,5-11 1,1-7 1,3-4-2,2-1-16,0-19-29,3-3-37,-6-7-131</inkml:trace>
  <inkml:trace contextRef="#ctx0" brushRef="#br0" timeOffset="22641.8187">24441 920 188,'-7'-17'16,"3"-5"2,2 8 35,-1 7 9,3 0-6,0 5 3,0 2-23,21 0-27,9 4-6,19 18 23,8 11 5,2 7-12,2 8-16,-8 13 1,-11 6-4,-12 15-3,-14 6-1,-16-1-11,-20 6-2,-33-5-35,-22-5 33,-16 0 3,-18-2-16,2 2-48,1-6-99</inkml:trace>
  <inkml:trace contextRef="#ctx0" brushRef="#br0" timeOffset="23962.3413">20499 5610 328,'0'-25'65,"0"-6"-23,-2 8 7,-1 0-5,-1 6-11,1 5 4,2 7-11,-1 5-12,1 0-8,1 0-6,0 1-5,0 22-10,0 10 15,0 7 3,6 2-1,5-4 1,3-9-3,3-2 1,2-8-2,3-7 0,0-7-3,2-5-2,3-2-4,-3-18-6,-2-6-3,-4-8 0,-9 0 2,-7-2 5,-2-1 2,-8 11 1,-17-3-11,-6 6-2,-7 9-1,4 5 11,-1 6 12,12 3 18,7 0-9,16 0 12,0 0-18,14-5 7,22-6-5,14-4 11,24-5 0,5-4-10,6 2-4,3 0-2,0-1 2,-4 9-1,-13 8 0,-13 6-1,-19 9-1,-15 19-15,-15 6-6,-9 6 10,0-1 0,-19-2 0,-10-4 9,-1-11-1,4-10 4,2-9 16,6-3-3,3-3 22,6-25-25,3-12-2,6-13 2,15-10 5,25-11-9,15-7-6,18-4-4,15 7-16,6 8 8,-1 8 12,-11 15 0,-17 20 0,-18 20-71,-17 10-86,-17 30-14</inkml:trace>
  <inkml:trace contextRef="#ctx0" brushRef="#br0" timeOffset="25079.8282">16152 8811 29,'-5'-4'414,"3"4"-391,2 0-10,0 21-13,7 18 0,13 11 35,8 3-8,8 1-12,9 0-6,0-6-5,-1-6 0,0-9-3,-7-9-1,-6-8-1,-10-8 1,-12-6 1,-7-2-1,-2 0 1,0-23 11,0-9-8,-2-12-4,-5-9 3,2-10-3,5-6 0,0-1-2,0 4 1,5 17-3,4 16-12,4 11-17,-1 16-13,0 6 7,0 0-2,2 23-6,2 10-26,3 5-1,2 2-83</inkml:trace>
  <inkml:trace contextRef="#ctx0" brushRef="#br0" timeOffset="25625.9991">16850 8853 365,'-4'-5'21,"0"3"0,2 2 16,2 0-11,0 0-26,0 12 0,0 13 0,13 6 7,0 4 0,4-3 4,2-2-4,-2-7-5,5-4-2,3-10 1,-2-6 1,1-3-2,0-7 0,1-17-2,0-2-8,-5-4-17,-6 1 4,-9 3 3,-5 4-6,-1 4-9,-27 4-18,-9 6 11,-7 5 16,-8 3 24,0 0 2,3 2 3,8 5 17,13-2 25,16-5 6,11 0-10,1-8-35,25-18 25,18-10-24,11-9-3,7-5-4,3 0 1,2 0-1,-5 7 2,-12 10 1,-5 13 8,-12 13-3,-12 7-8,-2 16 1,-5 20 10,2 9 3,0 3-2,2 1-4,-3-3-7,4-5 2,-4-7-2,0-5-1,-4-8-11,0-7-22,-6-8-31,-4-6-124</inkml:trace>
  <inkml:trace contextRef="#ctx0" brushRef="#br0" timeOffset="25807.059">17197 8253 444,'-11'-13'114,"8"13"-114,3 0-4,0 0 3,8 7-12,15 18 1,13 9-18,5 5-104,-2 2-148</inkml:trace>
  <inkml:trace contextRef="#ctx0" brushRef="#br0" timeOffset="26143.6782">17768 8561 31,'14'-28'333,"4"-1"-317,-1 0 25,0 5 3,-8 3-32,-8 3-2,-1 4 5,0 6-15,-1 3 0,-16 5-11,-5 0-3,-7 15 14,-2 18 10,-3 9-9,2 7 1,1 2 1,10-2 5,8-4 0,13-7-4,0-13-3,15-7-1,15-14 0,3-4 0,2-13-1,5-21 1,2-13-34,-6-6-5,-6-4-24,-9-3-15,-9 0-1,-12-2 4,0 1-26</inkml:trace>
  <inkml:trace contextRef="#ctx0" brushRef="#br0" timeOffset="26315.8767">17772 8095 71,'-46'-46'91,"3"6"-3,4 3 7,11 8-2,13 9-11,7 11-37,8 6-8,0 3-17,11 0-15,20 8-5,14 23 17,5 13 3,-3 13-12,4 16-6,-9 9-2,-2 11 0,3 0-28,-6-4-53,-10-13-161</inkml:trace>
  <inkml:trace contextRef="#ctx0" brushRef="#br0" timeOffset="27036.195">19209 7847 227,'-6'0'194,"6"0"-152,0 0-16,0-1-8,2-2-4,12-1 8,-3-2 2,2-6-11,2-5 1,0-10-2,6-8-7,3-9-4,1-9-1,-4-10-1,-2 1 0,-6-5-2,-3 0-9,-10 2-11,0 2-7,-24 8-11,-9 6 26,-11 15 8,2 14 1,0 16 6,2 4 19,8 24-3,13 19-6,7 18 6,12 14 6,9 19-1,26 12 4,18 10-7,7 11 1,14 10-13,-2 10-3,2 4-2,-8-5 1,-2-2-2,-4-13 0,-8-10 0,0-12 0,-6-10-2,-4-16-13,-6-17-10,-11-14-23,-8-23-20,-10-12-6,-7-14-81</inkml:trace>
  <inkml:trace contextRef="#ctx0" brushRef="#br0" timeOffset="27988.7269">19195 8610 478,'-26'-14'22,"11"3"-9,15-10 2,1-7 9,29-11-24,22-7 1,14-10-1,17-7 0,5-12-1,0 0-7,-1 0-12,-17 7-2,-10 11-12,-24 7-8,-13 5-14,-15 11 16,-8 5 40,0 8 8,-8 1 13,-2 9-2,-2 3-10,6 2 25,1 3-26,5 3 23,0 0-2,0 0-22,0 0-5,10 14 0,6 9 9,3 12 11,1 2-13,-2-1-2,0 1-1,-2-2-5,-1-4 1,-3-9 1,0-4-3,-3-7 0,-2-7 0,-3-4-3,2 0-3,0-9-5,1-18 9,0-6-1,-5-7-15,2-6-12,-3 6 6,1 4 0,1 9 14,0 12 10,-2 8 6,1 7 7,1 0 1,1 3-11,5 18 16,5 4 19,3 1-20,3-1-6,4-4-6,-2-4-4,3-5-1,-2-7 3,-1-5-4,-1 0-7,0-17-11,-5-7-13,1-5-9,-5-5-14,-5-5-39,-4 6 21,-3 3 43,0 7 29,0 10 23,0 8 48,0 5 9,0 0-41,0 0-20,0 9-15,9 11 3,5 9 23,5 1-9,-3 0-15,1-1-2,-5-5-2,-2-6-1,-3-4-1,-2-6 0,-3-5 0,-1-3-7,-1 0 0,0-8 6,0-14 0,0-9-16,0-6 9,0-4-4,0 2-8,5 3 12,4 4 8,5 7 1,4 9 13,6 5 9,5 2-6,2 9 6,2 0-3,-3 6-2,4 15-15,-9 4-2,-1-1-1,-5 5-16,-1-5-33,-1 0-67,-10-5-234</inkml:trace>
  <inkml:trace contextRef="#ctx0" brushRef="#br0" timeOffset="28372.5423">20978 6897 438,'-3'-29'61,"-1"0"-44,2 8-4,2 5 0,0 10-5,-1 4 10,1 2-9,0 5-9,0 28-12,0 18 12,4 24 22,6 21-12,2 6 12,4 7 0,4-4-7,12-6-6,3-9-6,7-15-2,6-16 1,5-14-2,7-11 0,9-14-14,2-9-35,-1-10-50,-8-1-179</inkml:trace>
  <inkml:trace contextRef="#ctx0" brushRef="#br0" timeOffset="29414.7482">21743 7364 257,'17'0'14,"0"0"55,1 0-18,-3 0-32,-3 0-7,-3 0 14,-4 0 5,1-3-2,-2-13 13,1-7-18,2-10-15,-3-6-2,-1-7-3,-2-5-4,1-3-2,-2 0-1,0 5-10,0 11-1,0 16 6,-6 8-1,-1 12 2,3 2-3,-1 5 8,-1 28 2,1 15 9,2 5-7,3 3-2,0-11 4,10-5-1,6-11-3,0-8 1,4-9-2,-2-9-4,-1-3-4,0-2 1,2-18 7,-1-5-7,-3-6-12,1-4 8,-2-5 9,-6 2 2,3 2 1,-5 7 0,-1 9 0,-2 6 0,-2 9 1,-1 5 4,4 0-5,6 9 1,0 11 4,8 9 16,0 2-13,1-4-3,2-1-3,-4-11-1,-3-5 1,-3-4-2,-8-5-4,3-1-2,-3-1 1,3-19 5,-2-10 0,1-6 0,-1-4-1,2-3-1,-1 3 2,3 1-1,-1 9 1,-1 7 1,3 6 2,1 10 2,-1 4-2,5 3 1,6 3 0,3 14 11,3 4 6,1-2-15,-4 1-5,2-8 1,-3-3-2,-3-6-8,-2-3-16,-1-2-18,-2-13-26,-5-7-76,0-5-30</inkml:trace>
  <inkml:trace contextRef="#ctx0" brushRef="#br0" timeOffset="29631.5386">22468 6462 146,'-20'-51'151,"0"6"-52,9 10-11,7 13-6,1 9-37,3 9-6,0 4-19,0 0-20,10 19-5,16 13 5,2 17 7,2 9 0,-5 5-6,-1 3 2,0 0-3,-2-4-2,-7-7-13,-1-9-18,-7-5-16,-4-15-36,-3-9-79</inkml:trace>
  <inkml:trace contextRef="#ctx0" brushRef="#br0" timeOffset="29796.2374">22662 6621 367,'22'-31'81,"2"1"-79,9 1 2,1-2 6,0 2-9,-3 3-1,-1 6 0,-7 1-18,-8 7-74,-10 4-80</inkml:trace>
  <inkml:trace contextRef="#ctx0" brushRef="#br0" timeOffset="29998.4545">21813 6565 502,'-43'0'43,"20"0"-32,16 0-2,7 0-8,0-1-1,12 1-18,16 0-10,10 0-7,5 0-101,0 0-153</inkml:trace>
  <inkml:trace contextRef="#ctx0" brushRef="#br0" timeOffset="30868.3942">23575 6176 191,'0'0'228,"0"0"-182,0-2 17,0-1-20,0 1-30,0 1 0,1-2 8,15-5-16,4 0-5,8-1-1,5-2 0,0 7-1,3 3-4,-9 1-11,-5 0-1,-3 5 1,-7 9-2,-5 5 2,-7 7 5,0 2 3,0 2 3,-10 1 3,-2-6 1,-4 0 1,4-6 1,-1-2 0,5-8 0,3-4 1,5-4-1,0-1 11,0 0 0,0-17 5,10-8-16,6-9-2,1-2 2,3-9 1,3-2 0,-2 2 1,-3 5-2,-6 10 1,-4 9-1,-6 12 2,-2 8 13,0 1 2,0 0-17,0 0-7,-3 14 7,0 14 7,3 1-6,0 4 3,0-2-4,9 1 1,8-7 3,2-3-3,4-5-1,3-5-6,1-5-37,-2-7-24,2 0-116</inkml:trace>
  <inkml:trace contextRef="#ctx0" brushRef="#br0" timeOffset="31445.8235">24270 5637 24,'4'-25'405,"5"6"-395,-1 2-8,-5 6 0,-3 3 0,0 5 5,0 3-7,-9 0-5,-5 3 5,-5 11 3,-1 3 1,0 1-3,2 0 2,4 1-2,5-2-1,5-6 0,2 1-4,2 0-4,0-3 8,3-3 0,9 1 1,5 0 5,-4 2-3,1 3-2,-3 0 0,-1 2-1,3 4 0,-3 6 0,1 2 0,-5 2 1,4 5-1,-5-1 3,-2 3-3,-1 1 3,2-5-3,-1 2 4,4-4 2,-1-2-3,4-4 1,4-1-3,1-4 1,4-4-1,1-7 2,2-4 0,2-3 1,-1 0 2,-1-8-2,0-8-4,3-5-20,-4 1-20,0-5-131</inkml:trace>
  <inkml:trace contextRef="#ctx0" brushRef="#br0" timeOffset="32015.7178">24649 5516 283,'0'-5'158,"0"2"-129,0-2 2,0 1-7,15-4-12,7-1-11,8-1 0,-1 2-1,-2 0 0,-2 2-1,-2 0-1,-7 1-5,-5 2 1,-8 3-6,-1 0 9,-2 0-4,0 0-6,0 0-2,0 12 6,-2 2 9,1 6 5,1 1-1,0 1-1,0-2 0,0 0 2,7 4 0,5 0-4,0 3 4,0-1-1,3 4 0,-3 0 6,1 4-1,-2 2-5,-2 1 0,2 2-1,0-1-2,-2-6-1,0-3 0,-6-5 0,-3 1-1,0-9-7,-12 3 5,-8-4-3,-5-3 4,-2-5-16,0-3-16,4-2-35,0-2-83</inkml:trace>
  <inkml:trace contextRef="#ctx0" brushRef="#br0" timeOffset="32435.8271">24904 4925 408,'6'-5'79,"-3"2"-42,4 2-15,11 1-7,9 9-15,10 19 18,9 12-3,4 13-2,6 12-11,-1 11-1,-1 8 1,-10 4-2,-15 3-6,-15-1-2,-14-1-3,-5-5 2,-33 5 1,-15 0-5,-9-7-5,-7-9-8,4-6-7,2-9-29,1-5-55,6-5-5</inkml:trace>
  <inkml:trace contextRef="#ctx0" brushRef="#br0" timeOffset="37739.9929">7436 14662 111,'-18'-30'377,"-6"13"-372,3-2-5,12 10 0,8 3 14,-1 6 23,2 0-7,0 0-24,3 23-6,18 15 0,3 13 12,3 7-5,-2-2-5,1-8-2,-3-6 0,0-6-10,-6-10-19,0-6-29,-6-9-19,-4-10-81</inkml:trace>
  <inkml:trace contextRef="#ctx0" brushRef="#br0" timeOffset="38100.9477">7311 14512 99,'-54'-34'211,"-2"4"-161,1 10 0,5 6 3,2 8-8,12 6-13,12 0-2,8 0-9,13 0-8,3 0-13,8 0-4,33 0 0,23 0 4,26 0 5,14-7-1,17-1-2,4 6 0,-2 2-1,-7 7-1,-12 23-15,-18 14-19,-18 16-13,-20 16 11,-26 18 18,-22 16 11,-18 20 4,-31 6 3,-11-1 7,-7-7 13,12-18 1,6-19-12,19-26-2,15-23-7,15-23-10,9-19-48,33-19-113,12-37-67</inkml:trace>
  <inkml:trace contextRef="#ctx0" brushRef="#br0" timeOffset="38342.029">8273 14486 370,'-11'-14'59,"11"6"-45,0 2-11,0 6 21,0 0-5,0 0-13,15 17-2,10 11 30,6 10-19,1 3-13,-4 0-2,-4 0-5,-4-4-11,-4-1-24,-2-9-38,-7-5-145</inkml:trace>
  <inkml:trace contextRef="#ctx0" brushRef="#br0" timeOffset="38476.8719">8164 14150 12,'-2'0'0</inkml:trace>
  <inkml:trace contextRef="#ctx0" brushRef="#br0" timeOffset="38955.9917">8480 14450 399,'0'0'6,"0"0"6,6-11 0,10-14 6,4-15-11,7-10-3,-4-6-3,-1-3-1,-8 1 3,-9 0-2,-5-1 0,-9 2-1,-18 6 0,-9 8-4,-3 16-4,-5 15 1,8 10 7,6 2 7,6 13-6,9 18 24,8 12-15,7 12 0,7 11-1,23 4 5,10 7 4,14 13 1,5 6-2,6 14-7,6 6-3,2 4-4,5 6-2,-5 5-1,-14-8-2,-6-3-18,-10-11-10,-12-15 7,-11-14 22,-10-15 1,-10-22-25,0-9 4,-13-15-6,-14-8-9,-7-7-43,-10-4-32,-3-10-107</inkml:trace>
  <inkml:trace contextRef="#ctx0" brushRef="#br0" timeOffset="39121.312">8526 14941 292,'-15'-25'234,"15"10"-219,0-11-15,0-2-3,17-7-5,7 0-9,7-5-3,13-8-32,3-7-102,5-4-133</inkml:trace>
  <inkml:trace contextRef="#ctx0" brushRef="#br0" timeOffset="39570.2065">8905 14200 81,'-20'1'160,"10"0"-148,9 2 34,1-3 31,0 0-49,9-13-15,13-11 1,11-7-9,0-10-4,1-8 0,2-11 1,-9-3-1,-7 0 2,-9 5-3,-8 7 0,-3 5-5,-6 3 5,-16 6 1,-7 8 0,-1 7 11,6 12 11,2 7-3,8 3 0,4 9-2,6 23-13,4 15 2,0 13 8,19 12 3,15 10 7,11 4-6,9 6 4,7 5-7,11 5-9,4 11-5,-3 6-1,-2 7-1,-7-3-1,-8-8-2,-7-7 0,-13-16-11,-9-17-21,-16-15 6,-11-19-27,-8-14-41,-25-17-34,-15-10 19</inkml:trace>
  <inkml:trace contextRef="#ctx0" brushRef="#br0" timeOffset="39759.0015">9060 14679 503,'0'-32'43,"8"-8"-36,14-9 2,9-4 5,10-2-13,8 1-1,3 2 0,1-1-1,0 10-16,-7 7-40,-4 9-67,-6 12-133</inkml:trace>
  <inkml:trace contextRef="#ctx0" brushRef="#br0" timeOffset="40493.9322">9581 14200 10,'-3'-5'375,"3"0"-331,6-2-44,11-3 6,2-1 6,-1-4 7,2 2-1,-2-6-13,0-3-3,-6-1-1,-2-4-1,-8 0 0,-2 0-3,0 3-2,-18 2 1,-4 8-1,2 1 5,-1 11 0,4 2 16,3 0-10,5 17-3,3 12 1,6 6 2,0 10 0,13 1 3,10 0 4,5-2-1,2-8-6,3-7-4,3-8-2,-4-11 0,-3-10 3,-2 0-3,-3-14 1,4-19 2,-3-10-2,1-9-1,-3-11 0,3-6 0,-5-5 0,-2 2 1,-8 16 0,-8 17-1,-3 20 1,0 14 0,-6 5 9,-11 8-10,-2 16 0,3 7-1,4 0 0,7-2 1,5-9 0,0-5-1,16-6-2,8-7-5,13-2 8,1 0-1,1 0-5,-3 0-10,-5 0-2,-7 12-4,-8 8 6,-4 8 4,-6 4 4,0 2 6,0-3 2,-3-3 4,1-7 1,5-4 6,0-8-3,3-4 1,5-5-1,3-2 12,6-20-1,4-7-14,1-6-5,0-7-13,1-3-33,-1 3-56,-6 0-139</inkml:trace>
  <inkml:trace contextRef="#ctx0" brushRef="#br0" timeOffset="40875.3796">10465 13768 370,'-1'0'118,"1"0"-76,0 0-34,3-4 0,8 1-4,2-3-4,1 1 1,0-2-1,-5-6 1,4-1-1,-5-3-8,-2-6 1,-6-3-2,0-1 5,0 0 0,-11 2-1,-5 12 1,0 4-3,2 8-1,-1 1 5,0 11 3,0 17 2,-1 11 5,10 7 5,3 3 2,3 1-2,3-4 1,17-4-5,7-9-8,3-13 0,3-13 0,3-7 0,3-11-6,0-21-16,1-5-27,-1-6-30,-5-5-91,-3 4-65</inkml:trace>
  <inkml:trace contextRef="#ctx0" brushRef="#br0" timeOffset="41265.8261">10850 13537 102,'0'-22'158,"0"12"-46,0 5-25,0 3-21,-2 2-20,2 0-23,0 0-17,0 0-6,2 14-3,9 5 3,3 4 1,-2-4-1,3 5 2,-4-4-2,-4-3 0,-1-5-6,0-3-16,-3-4 9,-2-5-2,-1 0 5,0 0 0,0-10 4,0-9 1,2-8 4,1-1 0,3 3 1,2-1-1,6 1-4,-2 4 5,3 8 4,-3 5-2,-1 3 11,2 5 6,-2 0 0,3 9 3,2 5-7,3 3-3,-3-2-7,2-1-2,0-7-1,2-5-2,2-2-1,1-2-4,0-16-16,2-7-25,-1-5-37,4 0-64,-2 1-57</inkml:trace>
  <inkml:trace contextRef="#ctx0" brushRef="#br0" timeOffset="41909.8183">11454 13208 313,'0'-15'160,"-2"3"-122,-4 0 30,-2 2-6,0 2-23,2 4-11,3 4-13,2 0-12,-2 0-3,-4 15-7,-3 10 6,0 9 1,-2 3 1,5 2-1,4-4 0,3-4-1,0-5 1,13-4-2,11-11 1,10-7-5,8-4-10,0-10 0,5-15-16,3-8-23,-1-4-18,-7 1-15,-5 2-16,-12 8 41,-11 3 59,-11 9 4,-3 7 47,0 5 16,-12 2-18,0 0-22,0 0-1,3 6-3,3-2-6,6 0-13,0-4 1,0 0 0,0 0 11,13 0 12,1 0-8,1-5-5,0-9-1,4-3-2,-2-3-5,-2-2 4,-1-1-3,0 1 0,-7-2 3,-5 1 1,-2 4 2,0 4-7,-9 6-1,-8 5 7,4 4-9,0 0-1,-3 10 1,2 16 0,-1 8 4,9 4 5,-2 6-2,8-7 7,0-3-6,11-6-5,10-8 0,6-6 7,2-9-2,9-5 0,5-12-4,0-20-4,8-11-6,-2-8-14,-1-5-23,1-2-29,-3-2-34,-7-5-160</inkml:trace>
  <inkml:trace contextRef="#ctx0" brushRef="#br0" timeOffset="43373.7115">13377 12088 285,'-21'-46'40,"6"12"18,7 2-10,4 0-5,0 7-8,4 7-1,0 8-6,0 6-9,0 4-7,0 0-10,0 19-2,7 22 0,10 27 12,3 17-6,4 8-1,3 2-2,-3-5-3,0-8-3,-2-14-8,-7-17-14,-3-15 5,-6-19-1,0-9 5,-3-8-1,-3-1 5,1-21 11,4-14-7,4-5 3,4-2 2,7-3-8,2 6 4,5 2 6,7 9 0,3 7 1,5 12 0,-4 3 0,3 7 0,-2 0 1,-8 15-1,-5 4-1,-10 8-3,-9-2-4,-7 5-3,-11 4-4,-25 3-13,-12 3 1,-12-2-11,2 0-10,-2-6 21,8-6 7,6-9 13,9-10 6,13-7 1,17 0-3,7-10 3,17-11 0,27-4 16,8-5-5,8-4 12,10 0-6,4-1 3,-2 1 8,-12 3-6,-11 9-15,-17 1-6,-13 4 0,-8 4 3,-8-4 31,-3-3-13,0-1-11,0-1-8,-1-1-1,-8-2-2,3 0 1,-1 2-1,-1 8 0,3 5-1,-2 8 1,3 2-2,-1 11 2,-2 15 0,-1 12 10,2 6 5,5 3 1,1 0 7,0-6-4,13-8-2,8-10-10,8-13 2,9-10-4,9 0 0,8-29 0,3-11-5,6-16-16,-1-10-29,2-12-12,-6-10 3,-6 2 14,-17-7 13,-19 4 13,-17 2-13,-4 4 2,-27 10 25,-15 12 38,-5 11 26,0 17-19,1 10-5,11 11 8,12 7-6,11 5-5,9 0-18,7 6-10,2 21-8,22 18 7,9 17 16,6 7-13,4 6-6,-3 4-1,-5-3-2,-4 0-2,-4-4 0,-5-4-11,-7-8-36,-5-13-48,-4-16-19,-6-15-156</inkml:trace>
  <inkml:trace contextRef="#ctx0" brushRef="#br0" timeOffset="45023.8167">14452 11998 473,'0'-17'43,"0"-2"-34,18-1-5,9-3 7,10 0-3,11-1 8,-3-2-5,11-2-8,-1-2-3,-5-3 0,-2 3-6,-14 1-11,-7 6 4,-10 9 8,-10 6 5,-4 5 1,-3 3 2,0 0 12,0 6-15,1 19-1,11 6 1,4 13 6,10-1 1,3-2-2,1-7-2,1-2-3,-1-10 1,-3-6-1,-9-6 0,-3-5-5,-10-3-5,-4-2 3,-1 0 5,0-12 1,0-5-9,0-12-1,0-3 4,-1-6-20,-1 1 7,2-2 5,0 7 9,6 5 5,10 10 1,4 6 2,1 8 3,1 3 3,-1 4 13,3 15-3,0 3 1,0 2-12,-4-7-4,3 0-2,-2-7 0,-1-5-1,-1-5-1,-1 0-5,0-6-6,-4-11 2,-8-6 4,-4-4 4,-2-4 2,0-1 1,-12-2 3,-4-1 2,-1 7-3,2 1-3,5 10 0,3 8 0,3 5 1,3 4 4,1 0-2,0 0-3,0 0-2,5 4 2,11 6 0,4 3 1,7-3-1,3-3 0,6-7 1,2 0-1,2-3-1,0-14-7,-4-6 0,-5-4 0,-7-1 5,-9-6 3,-8 1 0,-4-1 1,-3 4 4,0 5 1,-7 5-4,-4 7 1,1 9-2,-4 4-1,1 2-1,-2 19 1,2 13 5,-2 5 1,7 9 5,5-2 2,3-2 5,0-7-9,12-7-2,14-10-4,8-12 0,8-8 2,5 0-1,6-21-4,3-14-5,1-4-20,-2-10-16,-4-3 1,-5-3 9,-10 3 12,-15 6 10,-8 10 9,-11 8 0,-2 10 5,-2 9 18,-11 8 9,2 1-19,1 0-13,-1 2 10,2 8-6,4 0 0,2-4-1,1-3-2,2 0 0,0-3 2,0 0-3,0 0 5,0 0 1,0 0-1,0 0 3,0 0 1,0 0-3,0 0-3,0 0-2,0 0 1,0 0-2,0 0 1,0 0 2,0 0 3,0 0 1,0 0-1,0 0-2,0 0-2,0 0 2,0 0-3,0 0-1,0-4 2,0 3 0,0 1 0,0 0 1,0 0 0,-2 0-2,2 0 0,0 0-1,0 0 0,0 0 0,0 0 0,0-1 0,0 1 0,0-2 1,0 1 0,0-2 3,0-2 0,-3 1 6,2 0-1,-2 1 4,-3 0-4,3 2-5,-1 0-1,2 1-3,-1 0 0,0 0-3,-1 4 3,-4 8 1,-2 5 0,-1 0 1,5 4 0,3-6-2,3 0 0,0-2 0,0-5-1,6 0 1,8-5 1,5-3-1,2 0 1,3 0 0,7-18-1,7-3 0,2-7-4,3 0-5,-1-1 0,-2 4-2,-10 2 7,-6 3 2,-12 9-1,-8 3 2,-4 4 0,0 2-14,-4 1-12,-10 1-10,-5 0-6,1 0-6,-1 4 9,1 6-50,4-1 0,6-1-3</inkml:trace>
  <inkml:trace contextRef="#ctx0" brushRef="#br0" timeOffset="45714.3416">16193 11146 188,'-9'0'8,"2"0"7,-2 0 23,-1 0 12,3 0 3,-2 0-14,3 0-20,3 0 0,2 0-3,-1 0 2,2 0-3,0 0-8,0 0-3,0 0 0,0 0 5,0 0-1,6-6 7,6-5 1,5-4-8,0-9-6,-2 1 0,2-2-1,-5-2-1,-5 1 2,-1 6-2,-6 6 1,0 7 1,0 6 10,-12 1-12,-3 0 4,-4 10 1,-5 12-1,2 7-1,1 3 4,3 4 5,7 0 2,5 0-3,6 1 2,3 0-4,15-4-1,8-3-2,5-7-2,6-4 1,11-7 1,7-9-2,3-3 0,10-14-1,2-17-3,-3-11-8,-4-9-9,2-2-10,-14-5-6,-11 7 2,-9 1-10,-14 5-28,-11 8-87,-6 5-136</inkml:trace>
  <inkml:trace contextRef="#ctx0" brushRef="#br0" timeOffset="46319.8173">16561 10938 408,'-1'-8'26,"-1"0"-15,2 3 6,0-1 23,0 6-6,0 0-1,0 0-11,0 0-17,0 0 3,0 0-2,2 8-5,10 8 3,7 1 3,2 3-5,-1 3-2,-1-1 0,-2-3 0,-3 1-3,-5-3-13,-5-6-1,-4 1-14,0-3 8,-1-2 15,-12-2 0,0-5-1,-3 0 9,6 0 3,1-13-2,5-11 7,4-6 4,0-12-7,11-9 0,22-4 2,9 0-1,9 8 4,4 9 7,-3 11 1,0 7 3,-1 13-5,-6 7-6,-6 5 0,1 19 0,-8 8 1,-3 9-7,-7 5-4,-5 6 0,-10-2-20,-7 9-46,-3-12-96</inkml:trace>
  <inkml:trace contextRef="#ctx0" brushRef="#br0" timeOffset="48218.4388">643 3948 92,'0'-32'33,"0"-4"-3,-7-1 6,-11 2 0,-11 1 13,-5 5 5,16 5-6,2 8-13,1 7-2,7 5-19,4 4-4,1 0-1,3 0-9,0 0-3,0 0-5,0 0-2,0 0 4,0 0 2,0 0 1,0 0 3,0 0 1,0 0 2,0 0-3,0 0 0,0 1-12,11 6-29,2 1-63,3 4 16,-5 0-14</inkml:trace>
  <inkml:trace contextRef="#ctx0" brushRef="#br0" timeOffset="49117.8154">563 3774 67,'0'0'112,"0"0"-14,0 0 6,0 0-47,1 0-16,-1 0-12,2 0 2,-2 0-16,0 0-7,0 0-2,0 0-4,0 0-1,0 0 0,0 0-1,0 0 1,0 0-2,0 0 1,0 0 0,1 0 0,-1 0 0,0 0-2,2 0 2,-1 0-1,1 0 0,-2 0-1,0 0 2,0 0-1,0 0-2,0-3 3,0 3 0,4-4 0,2-9 2,0-11 1,3-5 0,0-9-2,1 0 1,-4-6-2,-1 0 0,-4-2 0,-1 9 0,0 8 1,-3 13 0,-6 8 0,2 8-1,-2 0 0,2 0-4,5 21-4,2 10 8,0 11 4,0 13-3,2-6-1,14-5 0,3-10-1,2-12-6,3-8 1,-4-9-1,6-3-7,1-2-4,0-7 12,0-16-15,-3-5 10,0 1-7,-5-7 11,-3 3-3,-5-5-2,-2-3-1,-6 6 8,-3-2 5,0 7 3,0 7-2,0 7 5,-2 10 17,-2 2 14,1 2-9,0 0-16,1 0-12,2 3-6,0 10 2,2 7 4,11 2 1,4 1 1,2-3-2,-4-1-1,-3-1-10,1-4-7,-5-4-2,-2-8 1,-5-2 6,1 0 8,-2 0 5,0-10 19,0-13-14,0-4-5,-6-10 0,3 7 0,0 2 0,3 2 0,0 9 0,0 7 0,3 3 1,7 7 0,8 0 2,7 0 7,2 14 19,6 0-16,0 1-11,3-1 0,0-6-1,-5-5-1,0-3-7,-7-1-16,-3-18-6,-3-8-46,-6-5-99</inkml:trace>
  <inkml:trace contextRef="#ctx0" brushRef="#br0" timeOffset="49343.517">1152 2759 403,'-15'-16'52,"10"11"17,4 2-18,1 3-42,0 0-9,7 31-11,19 6 11,5 13 1,6 4 4,-1-2 0,-1-2-5,-4-6 0,-1-3 0,-5-8-9,-3-5-25,-1-7-26,-4-6-27,-6-7-124</inkml:trace>
  <inkml:trace contextRef="#ctx0" brushRef="#br0" timeOffset="49516.5848">1432 2988 111,'-7'-16'437,"7"-3"-418,0-8-7,21-7-12,9-2-3,8 3-2,4-2-12,3 4-68,-10 7-114</inkml:trace>
  <inkml:trace contextRef="#ctx0" brushRef="#br0" timeOffset="49749.8362">451 3249 136,'-39'0'364,"14"6"-360,14-6 13,7 0-13,4 0-4,0 0-11,29 0-16,10 0 13,10 0-91,-2-17-246</inkml:trace>
  <inkml:trace contextRef="#ctx0" brushRef="#br0" timeOffset="50828.012">2909 2199 454,'-9'-8'0,"9"8"-5,0 0-15,16 5 11,5 9 9,9 8 2,3-2-1,1 5 1,-7-2-1,-2-6 0,-4 0 1,-10-5-2,-4-2-3,-3-3-15,-4-1-18,0-2-54,0-1 6,0-3 51,0 0 33,0-7 0,0-9-7,0-7 7,0-6 7,0-1 3,0-2 26,8 3 7,7 4 4,3 3-11,1 8-18,4 3-9,2 5-4,5 6 1,-4 0-4,0 8 0,-1 7 2,-7 4-4,-1 3-4,-7-5-11,-7-3-11,-3-3 5,0-5-5,0-6 17,0 0 9,0 0 31,-1-9-4,-4-9-25,-1-10 33,3-6-18,0-8-8,3-3 8,0-3-1,0 4-5,12 4 8,2 9 5,5 7-6,0 10-9,1 5-5,4 9-3,4 0 0,9 11 2,1 12 9,3 3-9,3 6-3,5 3-17,-7 2-38,-5 0-109</inkml:trace>
  <inkml:trace contextRef="#ctx0" brushRef="#br0" timeOffset="51525.7052">4125 1699 165,'0'-16'56,"-2"2"1,-16 1 2,-3-4-11,-4 1-13,2 3 11,1 6-9,3 0-15,-2 7-14,3 0-8,2 17 0,2 17-2,6 7 4,3 7-2,5 1 0,0-6 0,0-2-2,10-7 2,7-6 0,-1-6-3,-4-9-15,3-12-18,-5-1-1,1-8 20,-1-14 15,1-5 2,-4-2-2,0-4-7,-4 3 5,0 1 4,2 9 1,-2 9-1,0 6 0,3 5 0,4 0 0,2 13 12,4 3 6,7 7-4,0-1-10,3-5 2,-2-1 0,3-12-4,-3-4 0,1 0-1,-1-12 6,-2-10-7,-5-9-1,5-2-15,-4-3-5,-6-2-7,-4-5-3,-7 2 5,-1 4 25,0 6 1,0 17 11,0 3 22,0 5 7,0 6 3,0 0-19,0 6-22,9 10 0,6 5 1,6 8 3,-3 0-2,7 0-3,-3-2-1,-1-5-12,-4-5-54,-13-3-157</inkml:trace>
  <inkml:trace contextRef="#ctx0" brushRef="#br0" timeOffset="51701.0556">4186 1238 556,'-9'-19'19,"9"10"11,0 0-30,6 4-1,16 5-29,10 1-11,8 20-43,0 13-115</inkml:trace>
  <inkml:trace contextRef="#ctx0" brushRef="#br0" timeOffset="52087.8143">4498 1476 76,'7'-1'373,"8"1"-370,6 0-3,4 6 1,3 10-1,-1 4 9,1 5-8,-2 10-1,-4-5-23,-7 5 4,-8-12-16,-3-11-10,-4-4 19,0-5-15,0-3 41,-4 0 6,-3-19-5,-2-8 8,2-8 14,-1-8-4,2 0 18,6-1-35,0 6 13,0 8 2,15 4 5,3 7-4,-1 10 4,2-2 1,5 6-3,1 5-6,5 0-6,3 5 1,-2 7 5,3 5-12,2 2-2,-4 3-16,-1 3-53,-13-4-92</inkml:trace>
  <inkml:trace contextRef="#ctx0" brushRef="#br0" timeOffset="52491.6639">5187 761 173,'-11'-19'310,"5"13"-308,3 2 23,0 4 4,3 0-29,0 12-8,0 20 8,0 17 3,9 9 11,5 4-5,6-6-1,4-1-2,6-6-2,4-11-2,8-9-2,10-9 0,5-13-12,4-7-17,4-3-69,-3-28-215</inkml:trace>
  <inkml:trace contextRef="#ctx0" brushRef="#br0" timeOffset="52732.7212">5606 463 616,'0'0'0,"0"0"-9,28 0-6,12 1 7,14 20 2,7 17 6,3 2 1,-1 9-1,-6 2-6,-13 7-8,-17 9-6,-15 8-20,-12 9-24,-12-1-90,-36 1-86</inkml:trace>
  <inkml:trace contextRef="#ctx0" brushRef="#br0" timeOffset="53648.2228">809 4279 68,'-3'-37'325,"3"2"-319,0-5 7,0-1 16,1 7-14,1 9-1,-2 8 16,0 12-5,0 5-8,0 0 6,0 0-12,0 3-11,0 23-14,0 13 14,4 15 13,7 3-9,2-6-3,6-7-1,1-4 3,4-10-3,0-5-3,4-7-12,0-5-32,-1-7-21,1-3-78</inkml:trace>
  <inkml:trace contextRef="#ctx0" brushRef="#br0" timeOffset="54256.4992">1119 4443 465,'0'0'38,"0"-1"-12,0 1 2,0 0-20,0 0-5,0 0 4,0 0-7,0 8-24,-3 13 6,-6 8 5,-3 6 13,-3 0-27,0-9 12,-1 2 2,2-9-3,1-5 8,4-8 8,3-6 0,4 0 5,2 0-4,0-4-2,0-13 1,14 0 0,7 1 0,0 0 1,6 7 0,-1 2-1,0 7 0,-1 0-2,-6 0-1,-2 7-3,-2 5-1,-6 3 6,-2-1-7,-4-2 4,-1-3 3,-2-3 1,0 1-3,0-6 3,0 1 0,0-2-11,0 0-5,0 0 14,0 0 2,-5 0 1,-5-7 3,-8-2-4,4 1 11,-1 2-4,4 2 16,2 3-3,3 1 4,1 0 1,1 4-16,1 20-8,0 12 3,3 8-1,0 14 10,3 9 6,15 1-1,10-7-10,5-13-7,4-15-1,5-18-2,4-12-3,2-4-13,3-28-18,-2-12-92</inkml:trace>
  <inkml:trace contextRef="#ctx0" brushRef="#br0" timeOffset="55401.6907">4454 12289 186,'-22'-13'99,"5"-1"-46,8 4 13,0 2-5,7 1 3,-1 0-13,3 5-7,0 0-20,0 0-19,0 1-5,16-1-4,14 2 1,13 0 3,14 25 0,2 11 3,4 12-3,-4 13-1,1 8-4,-5 4-11,-10 6-19,-4-1-22,-3 0-46,-16-9-141</inkml:trace>
  <inkml:trace contextRef="#ctx0" brushRef="#br0" timeOffset="55927.8133">4969 12891 469,'-9'-15'36,"3"3"-36,2 0 3,1 4 6,1 5 4,-1 3 12,0 0-7,3 0-15,0 0-3,0 1 0,-3 11-7,-3 6 7,1 4 8,0 2-7,5-3-1,0-1 0,0-3 0,10-4-2,14-5-2,4-2 2,3-3 0,6-3 1,-2 0 1,-5 0-6,-6 0 1,-9 0-1,-4 0 1,-6 1-2,-2 9-5,-3 6-5,0 6 12,0 7 5,-6 2 0,-4 0 5,3-5-4,7-5 1,0-1-2,0-4-2,20-5 1,10-2-1,6-7 2,9-2 4,4 0-2,7 0-2,2 6 0,-4 5-1,-3 9-1,-15 6-6,-9 9 1,-14 5 0,-13 4 7,-3 2 0,-21 3 2,-6-4-2,-3-1-7,-4-8-27,3-9-40,-2-6-63</inkml:trace>
  <inkml:trace contextRef="#ctx0" brushRef="#br0" timeOffset="58200.7853">9725 16462 324,'-25'-23'93,"-7"9"-23,9 3-13,-1 1-6,14 5-1,3 3-12,4 2-3,3 0-15,0 0-11,0 2-9,17 25-5,16 21 5,11 25 3,10 9 0,-1 12-2,-1-2 0,-3-9-1,-9-11-12,-2-6-3,-10-12-5,-3-11 0,-9-9 6,-11-11 2,-5-14 2,0-7 8,0-2 2,0 0 5,-2-17 1,-8-8-6,6-11-3,4-3 1,0-6 1,25 3 0,11-4 0,10 7-1,3 6 1,-1 9 0,-2 10 0,-4 9 0,-3 5-2,-6 2-4,-5 17-12,-6 2-3,-10 10 8,-12 1 5,0 8 7,-25 5-2,-15 3 4,-11 1 0,-3-1 3,-6-4-2,7-8 6,4-4-7,11-16 1,18-4-1,14-12-2,6 0-34,28-14-51,18-11 46,9-9-59,2-2-6,1 1-40</inkml:trace>
  <inkml:trace contextRef="#ctx0" brushRef="#br0" timeOffset="58576.2175">10483 17020 48,'22'-26'112,"-7"5"-23,-7 6-1,1 3-16,-2-3-25,5 3-24,6-2-11,2-3-4,7-2 1,7 2-7,3-7 0,2 2 0,-2-2-2,-3-5 1,-1 3 0,-6-5 0,-6 0 0,-2 2-1,-10 3 2,-9 0-1,0 6 2,-4 0-2,-16 6 4,0 4 4,-5 5 2,-1 5-8,-1 5-3,0 20-2,2 11 2,4 6 3,9 3 4,10 3 0,2-13 4,14-4-4,18-7-7,10-10 1,7-12 2,7-2 2,5-20-2,-1-14-2,1-11-1,-9-8-14,-5-5-30,-9-6-39,-8-2-59,-9 0-31</inkml:trace>
  <inkml:trace contextRef="#ctx0" brushRef="#br0" timeOffset="59250.8326">11205 16081 182,'-42'-58'71,"2"1"-7,-5 5 10,3 7-18,5 9 1,6 13-10,12 10-20,11 9-11,5 4-3,3 0-13,0 2-3,4 19-1,10 8 4,5 5 1,2 4 2,-6-1-3,6-3 2,-4-6 0,-1-1 0,-3-8-2,1-2 1,-3-4-1,0-1 0,1 0 0,-1-2 0,2 2 0,1 5 0,6 3 0,2 7 1,1 6-1,1 6 0,-5 3 0,1 3 0,-4-2-4,-5-6-3,-3-6 0,-5-10 0,-1-6 6,-1-6 1,-1-6-3,2 0 0,4-2 0,0 2-3,7 0 5,-2 1 1,-1 2 2,2-1-2,-5 1 1,-2-1-1,-2 0-1,-1-4 0,-2 1 1,0-2 0,0 0 2,0 0 2,-8-3-2,-4-10-1,-3-4-1,0-3-2,2-2 1,1-2-2,9-2 0,3-1-3,0 0 3,3-2 3,12 3 0,7 1 0,3 10 3,-1 1 1,4 8 0,1 6 0,2 0 2,0 1-2,-1 8-1,0-3-3,-6-1 0,0-5 0,-3 0-1,-4-3-3,-3-14-5,0-8 2,-2-1-5,0-6-24,1 2-53,-3 0-83</inkml:trace>
  <inkml:trace contextRef="#ctx0" brushRef="#br0" timeOffset="59910.7811">12034 15969 96,'-6'-6'115,"5"2"-110,-1 3 13,1-1 58,-2 1-16,-1 0-11,-1-4-14,-1-3-5,-5-2 1,-3-4-1,-1-3-9,-8-2-7,1 4-5,-3 1-4,4 5-3,-2 6 2,6 3 0,1 1-4,3 21-2,6 9 2,4 9 0,3 4 0,0 0 0,4-5-1,11-4 1,0-12 0,1-9-2,1-9-3,5-5 1,-3-1-12,0-16 4,1-4-4,-3-3-13,-2-5 0,-5 8 8,-4-1 10,-2 9 10,-2 4 1,-2 6 4,0 1 14,1 2 3,4 0-10,6 0-10,5 10 17,3-1-1,4-1-12,2-4-4,-1-2-1,3-2-1,-3 0-28,-2-9-26,-1-2-77,-5-8-103</inkml:trace>
  <inkml:trace contextRef="#ctx0" brushRef="#br0" timeOffset="60209.8244">12188 15795 403,'-2'-2'56,"2"-1"10,0 1-18,2 2-34,20 0-5,8 0 22,4 0-8,2 0-19,-1 5-3,-2 2 0,-5-3 0,-3-1-1,-4-2 0,-11-1-5,-4 0-4,-6 0 3,0-6 5,0-10-1,-9-5-2,-4-6 1,1-3 3,1-8 0,3-2-18,5 0-13,3 3-12,0 3-17,7 10-2,10 9-32,5 5 22,0 8-2,-3 2-70</inkml:trace>
  <inkml:trace contextRef="#ctx0" brushRef="#br0" timeOffset="60436.8071">12655 15484 44,'-2'-14'378,"-2"5"-319,1 3 13,3 4-15,0 2-22,0 0-31,12 5-2,7 14 10,3 1-1,4-2-9,-5 3-2,0-1-1,-2-3-17,-7-2-25,-4-4-34,-7-2-115</inkml:trace>
  <inkml:trace contextRef="#ctx0" brushRef="#br0" timeOffset="60599.8095">12427 15251 397,'-24'-32'67,"20"7"-54,4 10-13,0 6 0,20 5 0,10 4-7,7 16-15,5 14-108,4 6-86</inkml:trace>
  <inkml:trace contextRef="#ctx0" brushRef="#br0" timeOffset="61020.9939">12800 15404 57,'0'-16'407,"0"11"-368,-3-1 7,1 3 2,2 3-28,0 0-20,0 6-3,3 16 3,9 2 1,6 4 3,1-5-3,2-3-1,-1-9 0,0-3 0,2-2 0,1-6-1,-1 0 0,4-15-5,-6-5-6,-1-4-10,-3-3-1,-7 4 5,-8-1 3,-1 7 6,-3 2 5,-19 3-1,-9 5-12,-8 5 10,2 2 6,1 0 1,8 1 0,8 6 9,7-1 6,8-4-7,5-2-4,0 0-4,6 0-5,14-3 3,5-9 2,0 0-25,-3-1-13,-2 1-16,-4 3-11,-7 3-13,-4 1-45</inkml:trace>
  <inkml:trace contextRef="#ctx0" brushRef="#br0" timeOffset="61484.9837">13053 15226 243,'0'0'124,"0"-2"-59,0 1 7,0-3-35,13-2-24,11 0-6,11 3 2,7-4-8,5 3 0,8-2 1,2 2-2,-2 1 1,-6 2-1,-10 1 0,-12 0-2,-16 0-15,-6 3-6,-5 5 3,-4-1 20,-11 0 17,-10-1-7,0-3 6,-1-3-2,2 0 3,3-13 0,5-11-1,5-9-2,8-7-5,3-9-9,10-1-1,18 2-3,12 0-7,5 2-9,1 0-25,3 7-21,-3 5-58,-11 4-177</inkml:trace>
  <inkml:trace contextRef="#ctx0" brushRef="#br0" timeOffset="62340.5419">15162 14200 229,'-40'7'13,"1"-2"36,9-1 31,-1 5-22,4 1-18,3 4 3,2 6-11,10 3-15,3 6-17,8 4 0,1-3 0,4-1 0,17-12-2,9-6 2,1-11 2,5 0-2,5-16-4,0-18 4,-5-3-5,-8-9 1,-10 0 1,-12 2 3,-6 2 0,-15 3 0,-21 5-10,-17 2-10,-10 6-6,-6 6 7,-7 6 7,2 7 9,2 4 2,11 3 1,13 0 24,20 0-3,17 0-19,11-1 17,8-19-18,28-19 11,25-16-6,9-14-1,14-7-3,3-5 1,1-4-2,-1 3 2,-14 7 9,-16 17-5,-20 17-7,-21 24 0,-11 12 1,-5 5-1,0 24-2,0 22 2,3 26 5,18 20-2,15 18 1,20 28-3,16 14 0,13 13 0,4 5 1,4-11-2,-1-5 0,-8-10 0,-1-3 0,-14-10-8,-11-19-11,-11-20 10,-9-25-10,-8-14-11,-9-13-44,-12-11-157</inkml:trace>
  <inkml:trace contextRef="#ctx0" brushRef="#br0" timeOffset="62551.656">15275 15054 548,'-46'0'1,"15"-5"-1,23-12 2,8-7 0,11-12 9,34-13-9,17-16-2,16-10-1,9-3-7,-1 1-49,-4 4-89</inkml:trace>
  <inkml:trace contextRef="#ctx0" brushRef="#br0" timeOffset="63622.0283">17726 13346 331,'-18'-14'56,"-1"-6"-8,-1-2-5,-5-5 1,0-2-15,-1-6-7,-2 4-16,-2 3 3,1 6-8,-4 10 2,-2 10 3,-1 2-5,-4 21-1,3 23 0,0 17 7,5 16-2,9 3 2,10 0 4,13-3-6,0-9-2,19-15-3,7-17 0,4-14-4,2-15-2,-1-7-8,2-14-1,0-15 6,1-15 7,-9-3-5,2-5 3,-6-3 2,-9-1 0,-2 2 2,-5 8 0,-2 13 1,1 13-1,0 11 2,8 6 0,6 3-1,9 0 5,12 19 10,6 1-8,-2-2 2,8 0-9,-6-9 1,1-6-2,-1-3 0,-2-2-1,-6-21-3,-7-3-18,-3-7-39,-8-4-69,-10-6-145</inkml:trace>
  <inkml:trace contextRef="#ctx0" brushRef="#br0" timeOffset="65511.8137">19738 12500 163,'-27'1'49,"5"-1"-27,6 0 26,-1-12 27,7-5-21,1-7-12,2-2-8,2-4-9,0-1-6,-2 0 4,-3 6-5,-2 5-4,-3 4-1,0 7 1,-1 6-6,0 3-8,-3 1 1,0 23-2,-5 11 2,8 17 0,3 9-1,7 1 1,6-1 0,0-9-1,11-10 0,10-9-1,3-13-5,4-8-12,2-12 3,0 0-6,3-14 6,-3-11 6,-8-5-10,-6-5 5,-8-3 8,-7 0 6,-1-2 1,0 3 1,-9 1 1,-3 8 2,3 8-1,2 7 6,4 9 14,3 4-1,0 0-17,0 5-6,7 14 0,13 6 1,1 2 8,6-4-7,-2-6 1,2-5-3,-4-3 0,-6-8 0,1-1-8,-6 0-6,-2-7 3,-1-10-2,-4-7 3,-2-4 0,-3-3 4,0-3 2,0 0 1,0 6 3,-2 1 0,-2 8 1,2 6 0,2 7 2,0 6-1,0 0-2,5 9 0,11 12 11,7 4-2,3 1-3,0-1-2,-1-4-3,-1-8-1,-5-4 0,1-4 0,-5-5-2,-1 0-1,3-5-3,0-12 0,-1-6-2,0-5 6,-2-4 0,0-1-4,2-1-7,1 3-12,1 4 5,1 8 0,5 8 15,2 11 4,2 0 1,5 2 4,4 10 8,9 4 1,1-7 5,8-4-2,0-5-8,-1 0-2,-5-11-2,-3-11-2,-7-6-1,-5-7 1,-5-5-2,-8-3 0,-5-4-2,-4-2 1,-8-4-1,-4-1-2,0 1-3,-6 7-4,-13 8-6,-5 16-4,-3 11 9,-2 11 4,-1 23 8,-3 23 6,-2 15 3,5 7 7,5 1 10,13-4-7,9-9-4,3-12-7,12-18-6,14-11-2,6-15 2,8-4 12,5-27 3,2-14-14,0-11-3,-5-2-7,-3-6-7,-9-6-17,-12-1-8,-11 2 1,-7 4-1,-12 8 7,-20 6 20,-6 1 12,-8-3 1,0 7 8,0 1 8,1 3 14,3 4 6,8 7 1,8 8 30,11 6-52,12 10 16,3 5-14,0 2-18,12 5-4,16 27 4,12 11 8,4 15 3,4 8-5,0 3-3,-1 0-1,1 1-2,-3 2-11,-5-1-39,-4-6-30,-12-9-119</inkml:trace>
  <inkml:trace contextRef="#ctx0" brushRef="#br0" timeOffset="66179.7552">21758 11298 64,'-28'0'411,"13"-2"-377,6-7-8,6-1 16,3-4-23,0-6-13,19-2-4,11-7-2,10-3 0,10-1 0,0 4 0,0 7-2,-7 10 2,-12 9 0,-4 3-2,-8 3 2,-1 11-2,-6 12-1,-2-1 0,-7 3 1,-3 0-9,0-3 4,0-5-6,-1-2-3,-8-6 10,2-7 3,1-4-1,1-1-11,1 0 9,-1-20 1,5-9 0,0-12-16,0-12 19,12-5 0,2-6-12,-1-4 7,-1 3 0,1 11 7,-8 16 2,1 16 20,-5 14 12,-1 6-1,0 2-3,0 13-29,0 20-1,0 13 7,0 11 4,6-3-6,15-9 4,4-10-3,6-12-3,6-9-1,2-11 2,6-3-2,-1-7-2,-8-17-6,4-3-27,-7-1-53,-5-5-83</inkml:trace>
  <inkml:trace contextRef="#ctx0" brushRef="#br0" timeOffset="66525.8062">22604 10464 325,'0'-15'44,"0"2"-37,-3 4 25,-2 2 5,1 4-12,1 3 6,-1 0-28,-1 1-3,0 11 0,1 5 5,2-4-5,2 0 0,0 0-1,0-7 1,5-5-4,4-1-4,6 0 8,1-17 0,2-4 1,1-9 0,-4-1-1,-7-2 1,-6 5-1,-2 6-2,-8 5-4,-12 13-9,-9 4-9,-1 4 6,0 21 14,9 6-21,3 10-67,11 1-69</inkml:trace>
  <inkml:trace contextRef="#ctx0" brushRef="#br0" timeOffset="66699.8072">22972 10826 87,'16'39'30,"-2"7"28,-2 10-5,-12 9-31,0 8-18,-10 7-4,-22 3-101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8:49:19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 2657 338,'0'-33'50,"-15"1"-9,-1-1-22,4 4 11,6 5 0,6 8 0,0 1-3,0-4-12,13 1 4,-2-1-2,-5 6 4,-2 1 7,-2 10-2,-2 2-6,0 0-15,0 0-5,0 24-7,-5 22 0,-13 26 7,-1 17 1,-8 4-1,3 6 0,4-5-1,3-3-5,5-1-30,3-15-23,6-14-40,2-19-106</inkml:trace>
  <inkml:trace contextRef="#ctx0" brushRef="#br0" timeOffset="516.5506">2528 2443 508,'8'-44'31,"10"11"17,-8 11-30,1 8 8,2 10-10,7 4-9,15 0-5,10 15-1,7 13-1,1 9-2,-1 18 2,-6 4-1,-5 5 1,-4 3-1,-6-6-2,-10-6-13,-12-6 0,-9-9-4,0-7-1,-3-10 9,-9-9-2,-3-11 14,6-3 2,-5 0 10,1-15 0,1-11-1,9-12-8,3-9 0,6-12-3,28-5 0,9-10-5,11 2 5,11 2 3,-3 12 3,1 12 3,-6 10 4,-11 10-3,-12 9-3,-10 12-4,-12 5-3,0 1-1,3 30-2,-9 19 3,0 26 1,-6 22 6,0 18 1,-6 10-2,-3 5-2,0-5-3,6-5 0,3-14-1,0-11-9,0-18-41,0-13-50,0-20-171</inkml:trace>
  <inkml:trace contextRef="#ctx0" brushRef="#br0" timeOffset="2053.739">3571 3266 410,'0'8'87,"0"-8"-87,0 1 0,0-1 12,5 0-3,8 0 9,7 0 1,11 0-2,13-4-2,1-12-8,1-4-5,-2-1-1,-3-2 1,-8-5-1,-13-1-1,-7-1-1,-8 0-1,-5 1 2,-2 7 2,-19 3 0,-4 4 1,-8 13-3,-9 2-3,-2 13 2,2 18 1,-2 11 4,0 5-2,14 4 2,6-1-2,12 4 0,11-2-2,1-1 1,20-7 0,18-12-1,14-10-1,15-9-1,18-11-4,9-2-14,12-15-22,2-11-16,-4-10 2,-8-1 27,-4-5 20,-23 1 9,-17 5 6,-22 2 14,-16 6 16,-14 1 27,0 3-23,-7 4-20,-17 2-11,-3 5-4,-3 8-5,2 3 0,4 2-1,2 3-1,-2 17-2,0 8 3,-3 2 0,5 4-2,7-4 2,-3 1 1,6-5 1,6-5-1,2-8 0,4-5-1,0-5-8,0-3-17,0 0 6,13-4 12,8-13 6,0-8-5,7 0-17,1 0-9,-7 9 22,-4 7 11,-6 9 1,-6 0 2,-2 4-1,1 14 5,2 10 10,-1 1 4,3 0-11,3 0-6,6-4-1,3-6-3,0-8 0,3-7-5,2-4 5,4-8-6,3-15-15,3-11-17,-5-3 19,1-4 12,-4-1 5,-4 6 2,-11 11 4,-4 11 20,-9 9 20,0 5-2,0 0-16,0 0-22,0 8-4,0 13-7,0 6 7,-2 4 3,-1 1-2,3-4-1,0-3 1,0-3-1,2-5-1,1-5 0,3-7-5,-3-5-13,0 0 4,10-2 7,-1-18 8,9-6-8,2-4-16,2-1 5,-3 6 15,-1 11 4,-9 3 19,-4 8 8,-3 2-1,-5 1-8,2 0-9,2 10-8,5 13 5,6 7 14,2 0-12,8-4-2,8-4-4,3-5 0,7-7-2,0-9 2,2-1 0,-2-8-2,5-15-5,-5-8-10,-1-5-6,-9-2-2,-5 1 6,-10 8 5,-7 7 1,-7 9 11,-4 9 22,0 4 10,0 0-21,0 5-11,0 16-3,0 9 3,-6 4 18,3-2-8,3-2-2,0-5-6,0-5-1,2-6-1,2-7-6,-2-5-40,-2-2-30,0-12-42</inkml:trace>
  <inkml:trace contextRef="#ctx0" brushRef="#br0" timeOffset="2204.7295">5612 2687 537,'0'-7'25,"0"7"-1,3 0-16,-2 4-8,3 24-24,-1 12-7,0 21-79,0 0-162</inkml:trace>
  <inkml:trace contextRef="#ctx0" brushRef="#br0" timeOffset="3044.4476">5819 3202 450,'0'-6'136,"0"6"-125,0 0 19,0 0-17,0 0-13,0 3-4,0 11-8,0 3 7,0 7 5,0-3 0,3-2 0,-3-6-1,1-6-3,-1-2-1,2-3-5,-2-2-11,3 0 4,2 0 4,3-16 10,4-7-11,6-1-4,-1-2-4,0 8 14,0 6 8,-7 6 7,-1 6 7,-1 0-10,2 0-3,4 14-1,3 6 1,-3 5 3,6 0 2,3-3-3,0-3-1,8-5-2,0-5 0,6-8 0,2-1 0,5-4 3,-1-18-3,-3-5-2,-1-9 1,-2-1 1,-7-4 0,-9 4-7,-7 9 6,-9 8 1,-5 11 4,0 9 17,-9 0-15,-10 0-6,1 10-5,0 9 3,-4 7 1,10 1 1,0 2 3,3-3 0,7 2 2,2 5 1,0 2-2,0 5 1,-1 2-3,-1 9 1,-1 9-2,0 17 0,-1 13 0,-8 13 0,-2 6-1,-3 2 0,3-9-7,1-11-9,-1-13 2,1-16 4,-2-9 5,-3-12 3,3-14 1,-4-10 1,5-8 1,-3-8 4,-3-1 8,-1 0-7,-6-15 2,-4-12-4,-5-12 0,-5-9-4,-3-16 1,4-11-1,3-6 0,14-6-1,10 4 2,13 8-1,12 12 3,25 6-6,21 6-1,20-2-4,19 4-24,16 10-36,11-5-97</inkml:trace>
  <inkml:trace contextRef="#ctx0" brushRef="#br0" timeOffset="4064.0604">8011 3259 11,'14'-27'479,"-10"24"-457,-4 0 17,0 3-3,0 0-24,0 0-12,0 0-1,-9 9-3,-2 11 4,-1 0-3,4-1 2,8-7-1,-2-1-1,2-4 1,0-4-7,0 0-4,5-3-15,-2 0 18,-1 0 8,-2-6 2,0-13 0,0-11-10,-10-3-12,-18 1 9,-10 1 5,-7 3 2,-1 4 6,1 7 4,3 5 18,12 5-8,12 5 0,11 2 4,7-2-8,7-1-10,32-5 1,27-6 5,29-11-5,29-6 0,21-8 0,14-11 9,-2-4 2,-20 0-1,-22-9-4,-19 5-7,-24-7 0,-18 4-7,-25 4-1,-27 3 4,-2 12 4,-34 16 3,-9 12 2,-5 14-5,3 11 0,-1 42-3,1 23 2,10 22 1,0 27 5,5 16 0,4 17 3,2 16-4,6 13-4,3 6 1,6 7-1,-1-4 0,5-11-6,1-19-33,-2-23-63,-3-29-110</inkml:trace>
  <inkml:trace contextRef="#ctx0" brushRef="#br0" timeOffset="4284.0655">7824 3961 399,'-24'-6'4,"12"6"-4,10-2 2,2-6 4,35-6 2,30-14-8,38-12-2,24-7-7,17-9-62,-1-2-28</inkml:trace>
  <inkml:trace contextRef="#ctx0" brushRef="#br0" timeOffset="6472.0388">5623 6425 23,'14'-29'393,"-5"-4"-374,-2 4 36,2 19-10,-7-1-6,-2 7-2,0 2-11,0 2-11,0 0-10,0 0-5,-6 3-1,-15 20 0,-10 16 1,-7 9 0,1 3 0,4-2 0,11-1 0,9-7 0,7-5-1,6-7-2,1-4-3,23-11-2,13-11-11,14-3 7,7-13-2,6-17-2,2-5 1,-2-6 6,-6 2 9,-7-2 0,-14 10 1,-12 4 0,-14 13 2,-8 8 11,-3 4 9,-6 2-9,-22 3-12,-7 14-2,-4 10 0,5 2 0,7 0 0,8 2 1,13-3-1,6-5-1,0-1 0,18-5 0,10-3 1,12-5 0,4-8-1,5-1-1,-3 0-11,-6-16 1,-7 1 1,-15-1-4,-12 0 7,-6-4 5,0 0-2,-22-1-2,-10-1 2,-2 3 2,-3 2 1,10 3 2,8 4 1,11 3 5,5 4 2,3 1 6,11-3-6,23-2-2,15-1-6,12 1 3,8-1 0,4 6-2,0 2 2,-6 0 3,-13 0 3,-17 10-9,-15 7 0,-11 8-3,-11 2 2,0-1-4,-11 2 4,-5-6-3,3-5 1,-1-7-2,9-6-6,4-4 0,1 0 9,0-4 1,5-15 1,14-9-13,9-5 10,5 2 1,6-2 2,6-1-1,-2 6 1,5 5 6,-3 8 7,-1 11 12,-11 4-5,-5 0-10,-11 20-7,-5 10 1,-6 8 1,-5 4-1,-1 3-1,0 1-3,0-2-2,0-4-50,-1 0-80,-2-11-273</inkml:trace>
  <inkml:trace contextRef="#ctx0" brushRef="#br0" timeOffset="6914.9678">6954 6746 301,'-3'-4'254,"3"2"-239,0 2 9,0-3-3,4-6-15,13-6 5,8-2-7,8-9-4,9 2 0,3-7-2,4-6 2,-1-4-3,-3-3-1,-7-2-1,-10 2-4,-14 11-7,-11 10 7,-3 12 6,-11 11 1,-17 0-4,-3 10 3,-2 14 2,5 6 0,5 4 1,13-2 1,10-2 0,0-3 0,25-3 3,11 2 3,13-4-4,2-2-2,7 1-1,-10 1-5,-14 4-8,-10 1-26,-21 2 35,-3-3-5,-30 1 1,-13 2 5,-5-2 3,-9-7 0,7-1-2,5-8-8,9-7-33,15-4-38,14 0-82</inkml:trace>
  <inkml:trace contextRef="#ctx0" brushRef="#br0" timeOffset="7243.8744">7828 5992 357,'-10'-56'212,"1"12"-204,9-6 6,0-4-1,0 7 0,2 8-8,12 7 14,1 11-14,-6 8-4,2 6 1,-6 4 3,-2 3-5,0 13 0,-3 28-4,0 36 4,-3 23 11,-19 18-2,-6 8 4,-2 5-7,-3-13-2,8-6-4,4-21 0,6-15-3,9-19-21,4-18-26,2-15-35,0-16-104,0-8-65</inkml:trace>
  <inkml:trace contextRef="#ctx0" brushRef="#br0" timeOffset="7417.0558">7739 6291 481,'16'-16'14,"12"-1"4,7 0 8,5 1-19,6 3-4,9 4 2,-3 5-5,4 4-1,-11 0-26,-13 0-77,-11 11-158</inkml:trace>
  <inkml:trace contextRef="#ctx0" brushRef="#br0" timeOffset="8623.8571">8216 6542 276,'0'-13'41,"0"-1"18,0-3-14,0-2-7,0-1-13,0 1-6,0-1 3,0 3-10,-8 6-3,-14 5 9,-6 6-17,-8 0-1,-9 25-1,-3 6 1,6 11 1,6 2 0,11-2 0,9-3-1,13-7-1,3-6-3,9-5-6,18-10-3,7-11-2,6 0-20,4-12 0,-5-12 3,-7-1 6,-8-6 9,-6 2 17,-6 0 15,-4 11 2,-7 7 2,-1 4 17,0 7-1,0 0-28,0 19-7,0 9 0,0 2 6,0-2-3,12-3 2,9-5-3,1-6-2,7-4-1,2-10-6,6 0-11,2-10-32,-5-9-5,-1-3-21,-2-3 15,-8-2 48,-7 1 13,-1 0 54,-9 7-7,0 9 14,-6 3 10,0 7-10,0 0-36,0 0-25,0 13-1,0 9 1,-9 8 4,1-1 0,1-1-3,1-5-1,3-4 0,2-3 0,-1-5-1,2-7-11,0-4-11,0 0-4,0 0 12,2-15-4,14-7 5,5-8 0,4-2 9,4 5-6,4 5-5,-2 11 16,-3 8 6,-1 3 5,0 2 5,-5 16-3,-4 11-5,-3 4 4,-5-1 1,1-2-9,1-1-3,1-11 1,8-8-2,7-8-10,4-2-20,1-11-26,4-19-50,3-9 14,0-9 30,1-11 49,2-8 13,0-8 8,1-11 0,-3-2 3,1-8 18,-6 2 14,-8 4 18,-7 8 25,-8 14-22,-4 24 18,-7 21-15,-2 15-17,0 8-25,0 0-25,0 29-2,-15 31-7,-12 21 9,-9 22 4,-7 11-4,-6 2 4,4-5-2,2-4 0,13-18-1,10-12-1,10-20 0,6-9-1,4-15 1,0-13-4,4-10-13,16-10-16,6-5-19,10-20-10,2-11-116</inkml:trace>
  <inkml:trace contextRef="#ctx0" brushRef="#br0" timeOffset="8790.8517">9284 6269 479,'0'0'16,"9"0"-4,25-3 9,12-2-10,11-2-7,7-1-4,-6 0-1,-4 2-31,-12-4-76,-15 1-154</inkml:trace>
  <inkml:trace contextRef="#ctx0" brushRef="#br0" timeOffset="9322.5557">10896 6334 602,'0'0'12,"0"0"-6,0 13-6,-7 25-6,-17 22 6,-9 21 18,-4 17 0,-5 16-8,-3 16-2,-1 8-1,3-4-6,7-9 0,9-23-1,8-23-7,7-21-18,4-22-12,5-14-32,3-17-81,0-7-144</inkml:trace>
  <inkml:trace contextRef="#ctx0" brushRef="#br0" timeOffset="9652.1508">10647 6515 520,'10'-49'74,"10"11"-63,8 7-10,2 4 1,-1 5-2,2 7 0,6 8-3,9 7 0,2 0 0,3 7 2,-7 13-9,-3 11-8,-11 1-3,-14 9 5,-12 5-3,-4-2-9,-20 4-10,-18-5 24,-9-7-4,-2-2 5,-4-5-6,1-7-4,4-4 7,10-7 5,11-2-13,10-4-9,10-5 20,7 0 0,10 0-16,24 0-16,19 0-36</inkml:trace>
  <inkml:trace contextRef="#ctx0" brushRef="#br0" timeOffset="10199.8423">11555 6560 253,'0'-24'66,"0"8"0,-12 1-28,-13 8 1,-6 5-27,-5 2-6,-2 7 7,5 16-7,1 2 0,11 9 4,6 0-4,6-1-3,6-3-1,2-2-2,1-6 0,0-5-1,6-6-7,9-5 4,9-6-5,6 0 6,1-16-1,12-7 4,-4-5-10,-1-3-8,-3 1-14,-13-4-6,-4 1 2,-13 4-1,-5 2 37,-3 8 1,-23 6 33,-5 2-18,-5 6-2,3 2 0,6 3-1,7 0-5,12 0-8,8 0 0,0 3-16,27 5 16,15 0-1,18-5 2,5-1-9,6-2-11,4 0-12,0-5 31,-2-7 3,-15 0 22,-18 6 11,-16 2-4,-15 2-1,-9 2-12,0 2-15,-1 20-3,-13 10 6,-2 7 4,4 1-7,0-3-1,4-3-3,3-5 0,0-3-26,2-6-84,-4-13-155</inkml:trace>
  <inkml:trace contextRef="#ctx0" brushRef="#br0" timeOffset="10364.8515">12202 6143 572,'0'-5'11,"0"5"-11,0 0-6,0 14-26,0 20-37,-6 12 12,-8 4-164</inkml:trace>
  <inkml:trace contextRef="#ctx0" brushRef="#br0" timeOffset="10761.6252">12188 6578 399,'9'0'151,"4"6"-147,1 5-4,0 1 1,-7 9-1,-4 5-1,-3 7 1,0 1-10,0-5-24,-15-2-24,-3-11 6,-1-7-17,1-4 27,6-5 42,4 0 3,7-17 9,1-4 7,1-10 15,19-4-30,12-3-2,6 2 5,7 5-7,2 4 22,-2 5-3,-2 7 15,-4 10-4,-7 5 2,-2 0-3,-6 0-14,-1 10-9,-8 10 1,-2 5-6,-7 5 2,-3 5-2,-1 2-1,-2 1-7,0-3-52,-7-8-95</inkml:trace>
  <inkml:trace contextRef="#ctx0" brushRef="#br0" timeOffset="11038.6112">13129 5792 487,'6'-17'50,"-4"17"-2,2 0-20,-4 10-28,0 33-5,-16 21 5,-4 19 13,1 9-1,-1-2-5,3 5-4,-1 0 1,-3 3-3,0-2 0,-6-6-1,2-8-29,-1-15-53,-4-11-54,0-17-125</inkml:trace>
  <inkml:trace contextRef="#ctx0" brushRef="#br0" timeOffset="11744.3849">13071 6720 364,'12'-7'1,"-3"4"18,-2 1 10,-5 2-25,1 0 0,1 0 0,5 0 2,2 2-2,2-2 1,6 0 5,3-7-4,4-10-4,-2-7-2,2 0-5,-4-5-2,-6 2 6,-8 3 0,-8 0 1,0 13 3,-22 8 3,-15 3-5,-7 11 1,-6 19 2,0 8 10,12 4-3,12-1 0,10 0 0,16-7-5,0-7 6,22-4-6,12-8 1,11-9-5,7-6-1,5-3-1,7-19-6,1-7-6,2-10 4,-1-6-5,-6-7 13,-4 1 5,-18 1-5,-13 13 0,-16 7 0,-9 14 1,-4 9 7,-20 7-8,-3 0 0,-1 12-2,4 13-1,13 3 0,11 2-4,0 2 7,11-2 1,17 1-1,2-3-1,2 3-5,-2-2-14,-10-3-30,-8-1-49,-12-6 18,0 2 58,-26-3 23,-7-5 18,-1 0 13,4-2 23,5-2 4,9-1-18,7-2-6,9 2-6,0-1-6,15 5 7,19-6-3,8 3-5,14-7-10,10-2-9,2 0-2,6-7-19,-4-13-19,-14-3-25,-15-10-53,-14-8-97</inkml:trace>
  <inkml:trace contextRef="#ctx0" brushRef="#br0" timeOffset="12030.8488">13079 6283 275,'-22'-8'28,"9"-1"26,7-2 11,6 0-28,5-1 8,25-3-40,14 1 2,16 2 0,7 0-5,6 4-2,-3 3-1,-1 5-11,-17 0-36,-13 0-64,-17 0-135</inkml:trace>
  <inkml:trace contextRef="#ctx0" brushRef="#br0" timeOffset="12870.5566">3899 6367 184,'-14'-39'259,"3"27"-228,6 6 30,5 5-4,0 1-29,0 0-7,0 5-21,-1 19-2,-2 15 1,-3 7 1,-4 6 2,-1-1-2,-2-3 1,2-1-1,-1-11-17,4-2-64,-1-10-77,4-18-227</inkml:trace>
  <inkml:trace contextRef="#ctx0" brushRef="#br0" timeOffset="13265.8774">3999 6042 490,'-10'-54'65,"-11"10"-49,-2 11 11,-4 8-18,-6 11-6,-5 13 4,-7 1-7,1 34 0,-3 20 0,-6 15-1,4 16 1,2 12 0,4 9 0,8 6 0,15-1-1,12-5 1,8-14-1,23-16-1,29-14 1,11-18-2,14-14 3,14-21 0,9-9 0,3-30 0,0-18 2,-6-12-1,-20-13-1,-14-7 5,-27-3-3,-18-9 0,-18 0-2,-42 2-7,-34 12-4,-24 15 4,-30 27-2,-10 28-1,-6 14 8,6 42-19,13 31-35,19 13-151</inkml:trace>
  <inkml:trace contextRef="#ctx0" brushRef="#br0" timeOffset="14129.8482">4084 8371 473,'0'-5'0,"0"5"-20,-19 0 20,-2 7-1,-3 2 1,2-5 2,7-1-2,-3-3 1,7 0 0,0-7 0,2-14 1,6-4 4,1-5 8,2-2-4,0 3 3,6 7 2,4 7 2,4 11 4,-8 4-7,3 2-14,1 21-2,-4 10 2,-4 12 0,-2 6 3,0 3 1,-18 7-3,-12 0 1,-9 1-1,-4-6-1,-9-1-20,3-12 4,5-13-5,5-8-5,8-10 20,10-10 0,5-2 1,10 0 1,6-17-5,0-11-11,15 0 2,9 0 14,14 6 4,0 7 6,-2 8 11,5 7 7,-2 0-2,-5 7-12,-4 14-3,-3 4-4,1 2-2,-2 0 2,-1-1-3,4-11 0,2-6-12,6-9-38,-4 0-25,-1-10-81</inkml:trace>
  <inkml:trace contextRef="#ctx0" brushRef="#br0" timeOffset="14549.9136">4031 7900 435,'-42'-30'19,"-2"13"25,4 7-20,0 10-9,-3 10-9,1 34 3,3 23 8,3 22 3,1 18 3,5 18-11,4 10 2,2 9-9,7 2-5,8-1 0,9-16-1,12-21-3,21-26-13,8-28 0,16-27 2,5-27 3,21-14 4,8-37 8,12-24-3,14-18-5,0-16 6,4-19 2,-8-11 10,-19 1 1,-24 5-8,-43 15-3,-27 17-1,-50 27 1,-39 23 4,-35 23-2,-25 19-3,-14 9 1,1 15-14,26 23-10,21 19-23,30 15-85,30 5-212</inkml:trace>
  <inkml:trace contextRef="#ctx0" brushRef="#br0" timeOffset="15149.7242">6257 8649 498,'0'-7'18,"0"7"-12,-5 0-4,-6 22-2,-7 21 0,-4 18 9,-5 18 2,-3 13 0,-4 14 11,-6 14 2,2 5-14,0-6-8,8-10-2,12-20 0,7-20-3,8-22-9,3-17-7,0-17-32,5-13-48,7-11-82</inkml:trace>
  <inkml:trace contextRef="#ctx0" brushRef="#br0" timeOffset="15464.5825">6054 8703 170,'-14'-51'282,"2"26"-243,8 10-2,3 6-4,1 4-10,0 3-12,21 2-8,27 0-2,22 10 1,23 14 1,9 5-1,0 7-2,-11 2 0,-17 1-2,-23 4-11,-24-1-19,-24-2 7,-9-2-7,-47-1 11,-21-2-3,-17-6 23,-7 0 1,5-4 0,14-4 0,20-3 0,20-7-1,20-2-18,19-6-44,26-3-95,28 0 62</inkml:trace>
  <inkml:trace contextRef="#ctx0" brushRef="#br0" timeOffset="15996.2007">6994 8804 277,'0'-29'40,"-22"8"-3,-5 6 14,-4 8-24,4 5-4,-1 2 1,2 9-7,5 15-8,4 7 6,3 3-4,5 5-3,6-3-2,3 0-1,0-5-4,13-4 0,4-9-1,4-5 0,6-5 0,3-8-1,7 0-10,6-12-1,-3-10-9,-5-10 4,-4-2 8,-7-4 3,-14-2-11,-10 1-4,-3 5 4,-25 6 13,-6 9 4,-2 7 3,-2 10 4,4 2-2,13 0 1,12 5-3,9 6-3,0 0 0,21 3 7,22-9-2,11-3 1,10-2-6,0 0-6,-3 0-3,-8-9 7,-8-5 2,-10 3 13,-12 3 11,-13 4 7,-8 4-6,-2 0-15,0 12-10,0 15 0,-6 12 7,-2 0-2,4-1-3,1-2-2,3-6 0,0-4-17,0-7-61,0-8-66</inkml:trace>
  <inkml:trace contextRef="#ctx0" brushRef="#br0" timeOffset="16154.8509">7393 8398 184,'1'-25'354,"1"17"-348,5 8-6,3 0-5,4 23-23,1 16-25,-5 15-60</inkml:trace>
  <inkml:trace contextRef="#ctx0" brushRef="#br0" timeOffset="16573.6548">7589 8853 93,'8'7'336,"-2"5"-335,9 2-1,7 3 5,-4 2-2,-1 3-1,-3 0-1,-6-1-1,-5-2 0,-3-6-1,0-6-20,0-2-5,-5-4-17,-2-1-5,-3 0 31,4-10 8,1-8 9,5-8 7,0-5 5,11-5-4,11 0 5,-1-1-4,9 7 14,7 0 17,0 9-5,5 5-4,-6 7 4,1 6-2,0 3-6,-4 0-10,-2 15-6,-4 6-3,-7 8-5,-10 1-1,-7 6 0,-3 1 0,0 1-2,-6 1 0,-12-1-54,-4-5-74,-2-10-171</inkml:trace>
  <inkml:trace contextRef="#ctx0" brushRef="#br0" timeOffset="16828.0316">8507 8065 369,'31'-66'100,"-11"31"-41,-6 20 0,-9 9-24,-2 6-25,-3 19-10,0 34 0,0 27 4,0 19 3,-11 10-1,-5-1-3,-1-1-2,-3-5-1,2-12-1,3-15-21,0-5-41,0-14-25,-3-11-99</inkml:trace>
  <inkml:trace contextRef="#ctx0" brushRef="#br0" timeOffset="17526.6143">8507 8973 448,'15'-12'36,"4"1"1,3 3-9,-4-1-23,3 1 3,4-2 3,2-2-6,-1-2-3,1-6 2,-2-3-1,-2-7-2,2-4 0,-7-2-1,-4-3-4,-6 8-2,-3 9-8,-5 11 13,0 11 1,-11 0-2,-20 25 1,-11 14-1,-3 11 2,5 2 2,1 0 7,9-3-4,14-7-3,9-7-2,7-8 0,2-5 0,18-12 3,10-8 3,8-2 3,6-19-9,11-8 0,12-14 0,6-3-3,3-10-1,0-2-10,-12-2-11,-17 8-4,-19 12 11,-17 17 13,-11 10 5,-19 11 3,-15 0-3,-7 10 0,-4 11 0,-1 7 0,13-1 1,16-1-1,12-2-1,5-7-4,25 2 5,10-5 0,12-3-3,0 3-12,-3-2-13,-2 0-8,-11 1 14,-11 0 14,-16 3 8,-4-2 1,-11 5 16,-14 1 9,-3 4-6,5 1-5,5-1 1,8 3-7,8-4 4,2 1 1,0-6-3,18-5 10,9-3 6,10-8-8,4-2-5,9 0-11,10-9-1,1-12-2,3-2-21,-9-5-55,-6-8-62,-8-3-209</inkml:trace>
  <inkml:trace contextRef="#ctx0" brushRef="#br0" timeOffset="17723.8636">8616 8356 543,'-15'-4'7,"15"4"-7,15 0-2,22 0 2,12 0 7,24 0-5,12 0-2,8 0-21,-5 0-69,-14-3-134</inkml:trace>
  <inkml:trace contextRef="#ctx0" brushRef="#br0" timeOffset="18644.0649">10501 9215 348,'27'-14'12,"30"-11"4,34-4 30,-29-4-31,-2-6-7,-2-7 14,-7-2 1,-5-11-2,0-6-1,-4-7-8,1-8-5,-1-7 2,-6 0-2,-5 1 1,-4 7 1,-12 14 7,-6 18-7,-3 19 1,-6 16 12,0 12-13,0 10-9,-22 35-5,-17 27 5,-13 26 0,-5 14 0,1 3 0,5 1 2,10-7-2,7-11-1,19-15 0,12-15 0,3-12-1,15-17-2,16-11-2,11-22-5,7-6-2,11-12-6,7-22-10,-2-8 0,-3-5 13,-10 0 16,-10 5 1,-14 11 4,-16 12 5,-12 10 16,0 7 8,-8 2-20,-17 6-14,-3 18 2,-2 8-2,6 7 3,11-1 0,7-1-3,6-3 1,0-4-1,6-5 1,16-10 0,2-4 0,11-8-1,4-3 0,-1-10 0,5-11 0,-10-8 0,-9-3-1,-8-5 0,-12-1-1,-4 0-3,-5 4-3,-22 7 7,-14 9-3,-9 8 2,-7 7-5,1 3-2,9 0-11,6 0-39,9 11-58,11-3-94</inkml:trace>
  <inkml:trace contextRef="#ctx0" brushRef="#br0" timeOffset="18884.6664">11265 8610 363,'-21'-3'28,"12"3"1,9 0 18,0 0-13,29 0-22,27 0 29,27 0-5,16-4-25,7-10-5,-8-3-5,-11 2-1,-22 1-1,-16 5-15,-22 3-26,-18 6-37,-9 0-69</inkml:trace>
  <inkml:trace contextRef="#ctx0" brushRef="#br0" timeOffset="20045.852">13162 8782 455,'0'-21'8,"0"4"25,11 6 8,-4 4-29,-3 7-7,-4 0-5,0 10 0,-2 19 0,-20 14 3,-13 10 7,-7 8-3,3 1 5,6-4-3,11-4-4,12-7-5,10-8 0,12-3 0,28-14-3,19-11 0,22-11-1,9-4-15,9-23-3,4-9 8,-7-8 8,-11-3 6,-15-3 2,-18 0 3,-22 4 1,-18 9 8,-12 8 7,-2 12 8,-23 8-20,-6 6 3,-7 3-8,-5 5-4,3 15 0,3 6 0,5 7 0,7 5 1,8 2 0,11-1 0,6-2-1,0-4 0,8-5 0,13-5 0,3-6-1,3-5 0,4-9-1,2-3-8,1-3 7,2-15-5,-8-3-7,-5-3 0,-10-5 3,-9-2 6,-4-3-5,-6-1 0,-13 2 9,-6 5 1,1 5 0,4 7 1,7 6 0,10 6 4,3 1 5,6 0-4,23 1-5,13-1 1,8 0 0,14 3 2,4 0-2,1 0 6,-3 0 4,-6 11 3,-14 5-8,-14 5-4,-13 5-2,-12 6-1,-7-2 0,0 4-1,-16-7-5,-5-5-4,2-5 3,2-5-6,4-8 4,8-4 5,2 0 1,3 0 2,0-12 2,0-9-3,13-5 2,12-8 0,8-4 0,8-2 1,5-1-2,3 9 2,0 7 4,-1 11 17,-8 8 5,-5 6-5,-2 0-5,-10 23-14,-9 14 0,-8 7 1,-6 8-1,0-1-2,0 2 0,-6-2-33,-5-4-66,4-10-177</inkml:trace>
  <inkml:trace contextRef="#ctx0" brushRef="#br0" timeOffset="20458.6463">14698 9149 106,'17'-23'447,"8"4"-439,12 1 4,3-6 0,4 2-11,-5-4 1,2 1 0,1-3-2,-4-4-5,2-5-12,-9-1-9,-10-4-15,-6 9 4,-15 12 18,0 9 18,-19 7 0,-8 5-2,-3 0 3,2 16 0,3 6 3,8 11-1,9 2 0,8 1 0,3 5 2,24-2-2,4-1-2,8-2 0,7 0-8,-1-2-17,-9 0-27,-11-4-15,-17 0 44,-8-4 20,-20-7 3,-21-4 15,-10-3 11,-7 0-17,2-4-3,4-2-6,7-1-31,10-1-81</inkml:trace>
  <inkml:trace contextRef="#ctx0" brushRef="#br0" timeOffset="21531.0736">15681 8128 18,'9'-60'450,"3"24"-431,0 16 37,-5 4-11,-1 11-17,-4 5-3,1 0-25,3 22 1,-2 23-1,-1 23 4,-3 16 4,-4 20-4,-25 10 4,-9 8-1,-10 4-4,-3-8-1,1-6-2,14-16 1,7-13-1,13-16-3,12-13-2,4-13-5,0-17 3,14-10-3,16-11-2,9-3 7,16-20-2,9-11-6,6-10-2,6-8-3,-2-6 2,-4-8-3,-12 7 5,-15 5 5,-20 13 9,-16 14 13,-7 10 30,0 4-13,-16 5-16,-13 5-13,-6 5-1,-7 20 0,2 7 0,4 5 1,3 2-1,9-2 0,8-3-1,7-2 0,7-7-5,2-4-12,0-7-8,9-3-11,8-9-15,5-2-5,2 0-11,-2-10-19,4-6 53,-4-1 17,-3 2 17,-4 3 29,1 2 0,-8 5 0,-2 3-6,-4 2 10,-1 0-12,1 2-15,-1 11 13,5 1-3,-2 3-4,4-2 1,4 0-5,4-6-2,6-4 2,4-5-5,6 0-2,0-1-1,-1-15-30,-1-2-17,0-5-12,-4-4 6,-1-5 36,-4 3 9,-6-1 8,-5 10 32,-5 7 55,-3 9 2,-2 4-27,0 0-39,0 12-22,0 14-1,0 8 6,0-1-3,0-1-1,0-5-1,0-3 1,0-7-2,0-5 0,0-7-2,0-5-6,0 0-13,5-3-9,9-14 10,8-5-15,3-3 19,4-2 1,-5 0-6,1 8 21,-6 6 6,-6 7 13,0 5 14,-6 1-2,-1 7-18,0 10-1,1 10 0,-1 0-3,6-3-3,0 0 0,2-3-4,10-5-1,-1-5-1,10-8 0,3-3-28,4 0-54,-1-19-90</inkml:trace>
  <inkml:trace contextRef="#ctx0" brushRef="#br0" timeOffset="21801.2983">17149 8518 344,'24'-71'81,"-5"13"23,-4 18-37,-4 12-23,-4 17-16,-2 7 5,-5 4-18,0 0-15,0 26-6,-16 20-1,-10 23 7,-4 12 0,-5 6 0,-1 1 1,4-4-1,5-2 2,9-11-2,7-8-2,6-10 1,5-15-1,0-6-6,9-10-14,10-10-11,6-8-20,4-4-39,2-2-107</inkml:trace>
  <inkml:trace contextRef="#ctx0" brushRef="#br0" timeOffset="21966.9277">17265 8707 498,'13'-12'40,"12"3"-36,5-1 9,8 0 4,4 4-15,6 2-2,-1-1-1,-2 1-32,-9 1-48,-11-1-108</inkml:trace>
  <inkml:trace contextRef="#ctx0" brushRef="#br0" timeOffset="22244.7914">15517 8540 388,'-18'-12'47,"14"5"-18,4 3 32,12 1-48,28-5-10,21 3-5,20 5 2,10 0-22,3 5-61,-15 3-173</inkml:trace>
  <inkml:trace contextRef="#ctx0" brushRef="#br0" timeOffset="23706.0672">3534 10743 360,'-20'4'48,"20"-4"-13,0 0 46,0 0-22,0 0-32,4 0 8,15 0-4,8-12-7,10-8-10,9 4-4,8 2-7,-2 1-2,0 8-1,-4 5 0,-6 0-6,-14 1-7,-13 13-10,-12 7 0,-3 8 2,-23 6 11,-10 0 5,-3-3 2,2-2 2,8-8-1,9-2 2,4-7-1,7-6 1,6-2-1,0 0-2,0 1 0,0 0 0,9 3 0,9 2 3,10 3 0,5 1 0,3 2 2,-2 1-1,0 6-1,1 0-1,-10 6-6,-5 0 2,-9-5-26,-11 2-4,0-8 32,-22-4-2,-21-1 5,-15-4 7,-8-5-1,-9 0 2,8-5-6,5 0 7,17 0-5,15 0-4,11-8 0,19-4-5,3-2-45,35-1-62,12-4-77</inkml:trace>
  <inkml:trace contextRef="#ctx0" brushRef="#br0" timeOffset="24177.8375">3954 10206 393,'-4'-35'52,"4"11"20,-5 9-12,1 9-24,1 6-10,-6 0-11,-18 25-15,-10 27-3,-18 27 2,-5 22 1,5 14 0,-6 13 3,4 6-3,3-2 0,11-1 0,21-12-1,22-15 0,6-20-2,32-11 1,15-20-1,9-12 1,5-15-6,10-19-3,9-7 6,7-21-2,6-21 1,3-12 2,-6-17 4,-4-11 14,-15-10 5,-21-12-7,-18-8-5,-23-4-5,-15 6-2,-15 8 2,-37 9-1,-21 15-1,-18 19 3,-16 17-6,-14 25 2,-3 17-14,3 26-12,8 32-36,19 13-96</inkml:trace>
  <inkml:trace contextRef="#ctx0" brushRef="#br0" timeOffset="25116.1923">6171 10899 277,'15'-10'92,"-12"4"-25,-3 6-6,0 0-25,0 19-36,0 23 0,-15 15 1,-5 12 8,-2 1-2,1-3-3,-3-5 0,1-6-1,3-9-3,4-14 0,4-11-2,3-10-7,3-12-18,3 0 11,3-20 8,-2-13-31,2-14 34,0-6 5,11-14 8,13-8-2,7-9 5,12-7-1,6-1 1,7 4 14,3 3 10,4 18-5,-8 15-2,-11 22 0,-15 21-13,-8 9-12,-3 27-3,-1 28 0,0 21 1,-6 22 9,-4 6-7,2-1 0,2-2-1,4-9-1,1-8-1,5-11-9,-2-14-21,-2-13-46,-7-13-62,-10-16-149</inkml:trace>
  <inkml:trace contextRef="#ctx0" brushRef="#br0" timeOffset="25304.9435">6144 11110 192,'-6'-13'347,"6"13"-347,3-4-4,25-4 4,19-1 5,17 3-1,24 0-4,13-1-27,6 0-80,4-6-144</inkml:trace>
  <inkml:trace contextRef="#ctx0" brushRef="#br0" timeOffset="26872.4554">7005 11442 371,'0'-14'32,"0"-4"10,6-6 0,10-7-18,9-6 5,5-1-12,0-3-3,6 2-9,1 1 5,1 1-8,-4 5-2,-12 10 0,-9 7-3,-11 8 3,-2 5-7,0 2 2,0 0-4,-13 3 0,-2 8 6,0 1 2,12 2 0,3 2-6,0 3-2,10 2 5,13 4 3,5 3 0,2-1-2,3 3-12,-6 2-6,-7 1-12,-10-1 7,-8-2 12,-2 0 6,-10-1 4,-12-7 4,2 0 0,2-8 8,9-10 1,2-2 1,7-2 5,0 0-1,13-6 12,11-15-13,9-8-12,6-7 0,7-4 1,9-10-2,5-6 0,11-7 0,-6-2-3,3 4 3,-16 14 0,-16 15 5,-14 12 10,-14 11 1,-8 6 3,0 3-5,-6 0-14,-16 19-7,-6 6 4,4 6 2,1 0-1,5 1-4,6-3-6,8-4-5,4 0 0,0-3-1,9 0-1,7-2 6,6 0 0,1 1 1,-5 0-13,-2-1-3,-9 4-4,-7-3 11,0 3 7,-10 1 14,-12-2 1,-2 1 5,3 0 6,6-7 1,9 2-7,6-5-5,0-2 0,11-2 9,14-3 8,7-7-1,13 0-1,8 0-9,8-15-5,11-6-2,2-6-1,8-4 1,0-4 0,-9-5 8,-4-4 13,-12 0 12,-22 1-13,-12 9-5,-14 6-7,-9 10-1,-12 8 7,-18 10-13,-10 3-1,-5 18-2,-3 8 2,6 4 0,6 0-1,6-4 1,9 0-1,14-8 1,7-4-3,0-6-6,5-4-11,14-5-10,5-2 5,3 0 0,0-14-20,-2-4-11,4-3 33,-3-4 9,-3 8 14,-8 6 22,-7 5 22,-3 6-8,-4 0-16,1 5-11,-2 9 10,6 6-5,0 0-7,7-1-6,5-4 2,9-5-3,6-4 0,1-6 0,3 0 0,1-9-2,1-8-9,-5-10-4,-9-2 2,-5-2 13,-8-2 2,-6-2 1,-6 9 8,0 6 0,0 10 13,0 10 8,-11 0-16,4 13-15,-2 11 0,6 2 9,3 0-4,3-3 3,20-7-2,11-6 3,7-4 2,4-6-4,6-2-4,5-16-4,-5-4 2,1-8-4,-6-2 2,-10-3 0,-3-3 0,-15 8 0,-9 3 2,-6 13 1,-3 8 7,0 6 10,-3 0-14,-13 23-6,-4 21 0,-7 14 0,2 7 4,2 8 2,1 12 0,1 10 0,0 13-1,1 8-4,0 5 0,-2 4-1,-5 5-5,-7 0-16,-10-6-37,-2-11-53,-4-17-40,-7-15-33</inkml:trace>
  <inkml:trace contextRef="#ctx0" brushRef="#br0" timeOffset="27052.3547">8687 12758 137,'-25'-19'130,"6"-16"-50,6-9-4,12-11 9,1-13-26,1-9-16,18-12-7,4-13-7,9-10-6,15-8-19,16-4-4,16-6-4,16 4-20,13 9-4,11 20-2,5 18 0,1 20-18,-2 16 6,-8 10-90,-14 8-82</inkml:trace>
  <inkml:trace contextRef="#ctx0" brushRef="#br0" timeOffset="27868.2382">10825 11196 391,'0'-22'62,"0"10"-42,0 3 17,0 7 6,0-1-20,0 3-5,0 0-18,0 0-2,0 11-4,1 6 3,5 1-1,10 0 1,8-4-2,7-8-2,7-5-3,2-1-1,0-3 2,-2-12-3,-13-4-9,-13-4 19,-12-3 0,-6-3-8,-30-5-7,-16 1 7,-9-1 4,-7-8 4,0-2 2,9-1 17,12 3-12,16 11 5,15 4 14,16 3-4,5 5 1,37-4-18,27 2-1,27-2 2,21-1-1,16-2 0,12-6 0,1 1 2,-16-1-5,-19-4-1,-27 2-14,-32 6 7,-26 6 5,-17 9 3,-9 4 0,-7 9 0,-25 5-2,-11 33 0,-16 25 2,-5 27 1,-5 28 8,-3 15 4,1 26 3,3 14-5,8 14-3,8 9-6,10 8 4,8 5-6,4-1 0,8-9-1,1-16-6,4-22-28,-1-29-20,-1-25-50,1-28-91</inkml:trace>
  <inkml:trace contextRef="#ctx0" brushRef="#br0" timeOffset="28072.7153">10323 11919 440,'0'-21'1,"14"7"-2,36-4 0,22-1 1,16-2 0,12 3-31,12-2-106,2-4-49</inkml:trace>
  <inkml:trace contextRef="#ctx0" brushRef="#br0" timeOffset="28505.8522">14058 11093 318,'-10'-15'117,"1"10"-53,5 2-14,0 3-3,4 0-30,0 0-17,-5 31-7,-3 21 7,-8 24 5,-5 22 7,-7 19-1,-4 10-1,1 0-5,-5 1-4,2-15-1,2-11-3,2-14-15,5-13-13,4-17-18,5-15-27,4-18-44,5-16-63</inkml:trace>
  <inkml:trace contextRef="#ctx0" brushRef="#br0" timeOffset="29302.0581">13849 11318 282,'8'-103'143,"-5"30"-90,-1 21-15,-2 22 7,0 12-12,-6 9-22,6 5 3,0 4-14,26 0-7,29 1 6,28 16 1,16 7 0,6 6 0,-5 6 0,-13 6-7,-23 1-32,-22 1-1,-25 0 7,-17-2-2,-19-2 1,-33-7 14,-19-5 9,-6-3 11,-2-9 9,13-3 15,11-6 1,22-4-10,16-3-1,16 0-4,7 0-6,33-11-4,22-9-1,23-8-10,11-3-5,16-3-8,-4-4 3,-4-2 21,-15 5 1,-15 4 9,-27 8 5,-22 3 5,-14 4 19,-10 5 8,-3 0-19,-17 5-23,-7 6 7,-4 0-10,-7 14-2,4 12 1,9 10-1,5 1 0,11-1-1,8-3 0,1-4 0,3-5-2,17-7 1,5-6-1,12-8-6,6-3 2,3-6-1,1-16-16,-8-5 4,-4-5-2,-15-2 8,-14-5 13,-6-3 1,0 1 2,-20 0 1,-5 9 1,-5 5-2,11 13 4,3 7 10,10 2-10,5 5 0,1 0-6,6 0-8,20 0 5,18 0 3,8 0 6,11 0-5,7 0 0,-4-3 1,-2 0 0,-13 3 7,-15 0-5,-14 0-4,-19 3 0,-3 12-2,0 4 1,-20 12-4,-1-1-5,2-4-19,4-1-24,5-6-17,1-4-79</inkml:trace>
  <inkml:trace contextRef="#ctx0" brushRef="#br0" timeOffset="30028.0573">15407 11193 26,'6'-1'82,"-3"-1"-15,-2 1 22,-1 1-3,0 0-18,0 0-17,0 0-6,0 0-16,0 0-13,0 0-1,0 0 0,0 0-3,0 0-3,0 0-3,0-2-2,0 0 0,0-1 1,-4 1-4,-2-2 0,0 1-1,1 2 0,4 1 0,-5 0 0,-1 4 0,-4 20-4,-7 11 4,0 9 9,3 1-3,0 6-3,2-4-1,5-5-2,4-6-1,4-10 0,0-6-10,0-11-25,0-7-37,3-2-55,-2-18-130</inkml:trace>
  <inkml:trace contextRef="#ctx0" brushRef="#br0" timeOffset="30404.2255">15443 10631 345,'7'-25'12,"3"4"7,-1 6 28,-2 7-12,-4 1-1,1 3 0,-4 4-15,0 0-13,0 0-6,0 8-1,0 12 1,0 5 4,0 3-1,0 0-1,0-7 0,4-3-2,8-6-3,4-3 1,3-6-1,4-3 3,3-3 1,-3-14-1,-4-9-1,-6-3 1,-7-2 1,-6-4 1,0 8 0,-18 1-2,-7 9-4,1 15 2,-6 2-5,0 22-10,4 16-61,8 9-104</inkml:trace>
  <inkml:trace contextRef="#ctx0" brushRef="#br0" timeOffset="30927.8494">15711 11147 258,'-14'0'66,"7"0"-41,7 1 17,0 7-8,0 1-14,0 8 11,9 1-18,2 1-4,-5 1-4,-5 1-1,-1-1-4,0 0 2,-9-2-1,-9-4 2,-1-2-2,-4-2-1,4-6-2,3-4-10,4 0 7,4 0 5,5-8 1,3-12 1,0-3 2,11-7 1,16-1 2,9-3 3,10 4 5,6-1-3,8 5-2,1 6 2,-1 5 6,0 10 4,-7 5 1,-12 0-7,-6 5-8,-13 15-7,-11 5-1,-7 8 0,-4 6 0,0 2 0,-1 3 0,-10-6-15,-3 4-17,0-7-40,-4-7-63,-2-15-158</inkml:trace>
  <inkml:trace contextRef="#ctx0" brushRef="#br0" timeOffset="31192.144">16585 10469 397,'33'-58'39,"-11"19"21,-8 20-1,-7 13-17,-7 6-17,2 19-25,-2 21 3,0 21 5,0 17 13,-8 3-7,-2-1 0,-2 0-3,3-1-8,0-4-3,-3-4 0,3-9-5,-1-3-41,-4-9-53,-2-9-102</inkml:trace>
  <inkml:trace contextRef="#ctx0" brushRef="#br0" timeOffset="31851.7189">16476 11262 162,'19'-19'361,"7"2"-359,8 2-2,1 1 11,-1-1-8,-3 4 1,4-3 5,-1 0-6,0-2-2,-7-1 0,2-3-1,-7 1 0,-6-2 1,-5 0-1,-5 3-1,-3 6-1,-3 7 0,0 5-1,-20 0 1,-13 11-1,-5 13 3,-4 8 0,3 4 3,3 4 4,7 0 8,9 0-8,10-7-1,10-1-4,0-7-2,8-8 1,12-6 0,12-7 1,9-4-1,8-2-1,10-20-3,3-8 2,5-12 1,3-8 1,-3-7 1,-2-3 0,-16 2-2,-16 9 0,-20 16-5,-13 8-1,0 11 6,-15 10 0,-6 4-1,2 0-1,1 16-1,6 8 2,4 3-3,8 5 0,0 3 4,9-3-4,12-3 0,5 2 0,5-2-10,-7 0-8,0 1 1,-14-2-2,-10 0 12,0 1 4,-25-2 5,-6-2 2,-2 3 0,7-7 2,11-4 2,9-5 0,6-3 1,0-1 4,17-4 16,14-4 8,17 0-15,7-4-18,8-8-7,4-4-43,0-1-43,-2-4-93</inkml:trace>
  <inkml:trace contextRef="#ctx0" brushRef="#br0" timeOffset="32233.3225">17639 11325 371,'-5'0'73,"5"0"-28,0 0 24,13-1-25,17-12-33,9-2-8,5-6 5,4-1-5,-2-2 0,-4-7-1,0-2-2,-6-3 0,-5-5 0,-10 0-8,-9 3-18,-12 8-7,0 11 2,-15 14 21,-10 5 1,2 0 3,-1 17 4,7 10 0,11 6 0,6 5-1,0 6 2,20 2 0,7 1-1,1-1-1,-3-3-2,-9-4-6,-13-7-7,-3-7 8,-30-6 6,-20-5 3,-21-8 0,-18-6-2,-14 0-30,-9-4-58,-4-13-27</inkml:trace>
  <inkml:trace contextRef="#ctx0" brushRef="#br0" timeOffset="32497.5854">16444 10597 413,'0'-10'42,"20"5"-37,7 2-1,0-1 39,9 1-9,7-1 10,9-1-9,15 0-11,6-2-8,7 1-4,-3 3-12,-6 0 0,-14 3-20,-12 0-23,-15 4-57,-18 2-202</inkml:trace>
  <inkml:trace contextRef="#ctx0" brushRef="#br0" timeOffset="33883.3719">3715 13169 215,'19'-23'189,"2"-13"-112,-2-6 1,3 0-1,-7 25-30,-11 5-11,0 5-8,-3 6-9,-1 1-14,0 0-5,0 1-1,0 25-7,-7 19 5,-7 15 3,-2 12 1,5-4 0,-2-7 0,6-4-1,5-10 0,2-6 0,0-10-3,5-7-5,12-9-8,0-7-5,9-8 2,6 0 0,6-8 5,0-12 0,2-9-2,-4-9 4,-7-3 6,-6-2 2,-2 5 3,-7 7 1,-7 12 2,0 12 2,-4 4 12,-3 3 0,0 0-7,0 3-9,2 23-4,1 9 4,3 14 24,-4 6-13,2 0-3,-1 0 4,-3 0-10,2-1-2,-1-3-2,1-5-19,0-7-34,-2-1-45,0-16-106</inkml:trace>
  <inkml:trace contextRef="#ctx0" brushRef="#br0" timeOffset="34355.8423">4086 12683 419,'-27'-66'1,"10"20"-1,-9 12 2,-4 9 13,-6 14 1,-10 11 9,-3 4-8,-7 38-8,-11 32 0,-7 31 8,-4 30 12,-1 23-17,8 7-8,4 6-4,21 2 0,14-2-2,15-9-1,17-15-6,20-21-12,31-31-16,20-24 0,20-29 24,15-26-9,12-16 17,10-37 1,5-26 4,7-19 0,-3-21 10,-5-22 31,-12-11 19,-14-5-8,-27 2-23,-33 18-21,-27 17-6,-19 16 3,-39 17 12,-35 15-7,-28 12-9,-28 16-1,-16 12-2,-6 16-8,4 0-10,29 20-5,23 15-19,35 7-80,22-5-247</inkml:trace>
  <inkml:trace contextRef="#ctx0" brushRef="#br0" timeOffset="34882.2405">7445 13483 289,'-5'-24'72,"5"10"-12,0 8 12,0 6-15,0 0-36,-9 34-21,-3 25-1,-10 23 1,-6 18 5,-2 6 5,-3-1-4,6-5-5,6-13-1,6-15 0,11-13-14,4-18-48,4-17-35,19-22-102</inkml:trace>
  <inkml:trace contextRef="#ctx0" brushRef="#br0" timeOffset="35188.6164">7322 13531 420,'-43'-79'32,"3"7"28,4 8-28,5 11 0,7 5-8,15 7-14,9 4 7,15 1-10,40 3-4,27 2-1,23 8 0,17 11-2,0 12 1,-12 7-1,-14 27 0,-33 16-4,-29 16-2,-29 12-6,-15 11 6,-42 10 1,-18-2-17,-18-5 7,-6-5-3,5-9 12,3-7 1,24-10-8,16-10-14,16-9-20,20-6-34,10-9-92</inkml:trace>
  <inkml:trace contextRef="#ctx0" brushRef="#br0" timeOffset="35803.3857">7898 13994 333,'3'-27'58,"6"-2"-27,-1 3 14,-1 3-10,-7 9-15,0 7 15,0 7-6,-15 0-21,-7 20-8,-8 18 0,-9 16-2,1 6 2,1 4 2,12-2-2,9-2-2,13-9 1,3-12 0,19-13-2,20-16-4,16-10 4,8-8-2,9-22-6,-3-12-4,2-4-5,-15-3 4,-20-3 8,-17 1-5,-19-2 0,-14 4 1,-27 3 7,-12 8 3,-12 14 2,0 14 3,-1 10 3,18 1 11,10 18-2,17-1-12,14 4-3,7-3-5,19-1 5,22-4 0,13-7 9,18-7-6,1 0-3,4-5 0,-6-16-4,-4-3 4,-15-1 9,-9 3 12,-20 6-6,-10 9 0,-10 6 0,-3 1-5,0 15-10,0 23 3,0 13-1,0 9 3,0-1-2,0-6-1,0-3-1,0-11-1,6-7-11,0-12-43,-4-9-48,6-11-128</inkml:trace>
  <inkml:trace contextRef="#ctx0" brushRef="#br0" timeOffset="35968.4827">8373 13545 407,'-2'-19'158,"2"18"-129,0 1-29,12 3-9,7 20 9,5 16-8,0 12-28,6 9-64,-6 5-132</inkml:trace>
  <inkml:trace contextRef="#ctx0" brushRef="#br0" timeOffset="36375.0209">8626 14042 483,'12'0'15,"10"0"-14,5 0 3,-4 12-2,4 5-2,-2 5 6,-3 2-4,-8 1-2,-7-1-1,-7-3-7,0-1-5,-4-6-3,-13-6 0,-7-5 0,-2-3-1,2 0-7,1-8 24,2-9 1,5-5 6,6 3 8,4-5 8,6 0 3,7-1-19,16 1 12,9 1-9,10 2 0,12 2 5,4 5-2,7 4 5,0 8 4,-4 2-5,-9 0-6,-15 12-4,-8 10-7,-12 4 0,-9 7-2,-8 3 1,0 2-7,0 2-20,-11 2-35,-2-8-58,-2-11-143</inkml:trace>
  <inkml:trace contextRef="#ctx0" brushRef="#br0" timeOffset="36628.6584">9449 13355 330,'35'-78'82,"-12"20"4,-7 20-49,-7 21 12,-7 12-8,-2 5-21,0 12-20,0 30 0,0 25 0,0 16 12,0 13-1,0-1-5,-5 5-5,-1 1-1,0-6 0,-3-7-10,4-12-44,-4-19-73,2-20-163</inkml:trace>
  <inkml:trace contextRef="#ctx0" brushRef="#br0" timeOffset="37326.5441">9623 14028 400,'15'-9'34,"7"2"-18,-1-1 20,3 2-22,-1-1 2,4-3 9,3-4-8,-2-6-8,1-1-5,-7-5-2,-1-6 1,-10 1-1,-3 2-2,-6 4-4,-2 10 0,0 9 1,-17 6-3,-9 14 1,-9 20 1,-2 12 3,0 3 1,7-1 2,11-1 4,9-8 3,10-5-5,2-7-2,23-5 1,8-7 3,9-9-5,6-6 0,5-3-1,0-19-5,5-12 1,5-8 2,-5-11 2,0-5 5,-12-4 3,-13 1-8,-12 10 0,-19 12-9,-2 15-5,-13 14 2,-14 10 8,1 3-2,-3 19 3,3 9 2,12 5-1,11 0 0,3 3 1,17-5 1,14-5 0,7-7 0,1 0 0,-1-2 2,-7-1-2,-7-2 0,-8-1 0,-12 0 0,-4 4 1,0 3 1,-13 3 0,-5 5-1,2 0 0,4-1 0,6-1 0,6-3 3,0-4-1,13-5 3,16-5 10,4-9-1,11-3-6,9-3-2,6-16-7,2-6-6,-7-8-14,-9-5-4,-13-3-31,-12-6-60,-14-9-123</inkml:trace>
  <inkml:trace contextRef="#ctx0" brushRef="#br0" timeOffset="37522.8392">9523 13595 268,'-11'-2'181,"11"-1"-162,25-7-9,22-2 7,20-5-16,16-2-1,8 4-26,0-1-47,-4-1-181</inkml:trace>
  <inkml:trace contextRef="#ctx0" brushRef="#br0" timeOffset="38458.1897">13029 14245 491,'0'0'46,"8"-16"-15,21-15-11,9-5-2,12-6-5,1-2-5,0-7-2,1-7-2,-8-9 5,-3-8 1,-4-4 0,-7-7-5,-5-6-5,-3-4 1,-2-4 0,-3 3-1,-2 7 0,-8 14 0,-5 20 2,-2 22 1,0 19 6,0 14 0,0 2-9,-8 41-3,-15 30 0,-7 29 3,-4 23 1,1 8-1,3 5-1,2 3 1,11-7-3,4-17 1,13-17-5,0-29-6,16-19-2,18-21 5,11-19-10,11-11 5,7-21-5,0-19 2,-3-5 6,-5-8 8,-9 0 4,-7-2 1,-9 7 0,-17 13 0,-6 8 18,-7 13 8,0 6-2,-13 8-11,-5 0-14,-6 15-1,2 16 0,5 7-2,6 6 2,9 1 0,2-5 0,5-6 0,17-7-2,11-5 1,7-10 2,6-7 2,6-5-2,2-10-4,-6-16 0,-8-6-3,-8-5 1,-15-6 5,-12-4 1,-5-4 1,-12-1 0,-20 3-1,-8 11-3,-3 12-1,-8 11 3,-2 11-2,5 4-7,2 0-35,7 0-49,9 4-93</inkml:trace>
  <inkml:trace contextRef="#ctx0" brushRef="#br0" timeOffset="38714.0941">13660 13372 373,'-7'0'35,"7"0"-11,13 3-4,32 1 29,25-4-1,36 0-10,16-15-13,8-5-8,-8-2-15,-16 2-2,-16 1-8,-23-1-6,-17 3-4,-20 1-21,-13 3-20,-11 1-35,-6 5-104</inkml:trace>
  <inkml:trace contextRef="#ctx0" brushRef="#br0" timeOffset="40123.9855">16067 13947 357,'-11'-22'56,"6"-9"-16,4-4 6,1-2-8,0-2-27,0 2 10,0-2-6,0 3-10,0 3 4,-8 7-2,-11 9-3,-8 9 4,-12 8-4,-7 22-4,-14 24-1,-8 20 0,4 12 1,6 6 0,17-5-1,17-8 1,19-15-2,5-15-2,25-9-9,13-17-10,15-12 4,5-3 5,3-17 6,-4-12-13,-5-9-5,-11-7-3,-9-6 18,-10-8 4,-9 12 3,-6 8 4,-4 18 3,-3 16 10,0 5 19,0 32-27,-11 12-4,-3 12 3,1 4-1,4-7 1,8-7-4,1-6 0,4-12 0,17-7-2,2-14-11,5-7-7,2-7 10,2-22 5,5-12 1,-3-8 4,8-13 1,-1-15 7,6-3 9,8-5-6,-6 8-3,-6 11 1,-16 21-7,-14 15-1,-9 20 2,-4 10 20,0 0-10,-21 13-13,1 16-2,-1 9 2,9 3 0,11 1-2,1-1 0,12-1-12,16-5-10,7-1-13,7-5-5,-1-4-22,-4-6-9,-4 2 26,-15-2 26,-9-2 15,-9 3 6,-9-2 40,-13 2-5,-7 0-4,4 4-5,4-4 5,5-1-8,10-2-12,6-6-5,0-5-2,18-6 13,12 0 12,17-10-17,7-16-7,6-10 0,10-11-1,0-10-2,6-14 2,-3-6 3,-2-7 9,-11 3 1,-15 12-12,-20 15-5,-19 19 0,-6 17 1,-14 12 11,-16 6-8,-8 13-4,1 23-1,0 8-1,7 9 1,11 0-2,15-5-1,4 0-5,14-6-7,17-6-9,8-6-3,0-9 0,5-7 11,-6-2-5,-8-2-6,-11 0 4,-13-3 15,-6 6 9,-5 3 14,-17 5 10,-6 3-8,1 3-7,0 3-3,9 3 3,8 0-1,8 0 0,2-4-3,8-7-1,19-6-1,10-11 7,11-5 11,8 0-9,10-7-11,0-12-1,0-5-11,-5-1-14,-1-2-16,-10 5-53,-13 1-27</inkml:trace>
  <inkml:trace contextRef="#ctx0" brushRef="#br0" timeOffset="41233.839">17930 13967 173,'24'-16'36,"5"-1"10,-3-1 17,3-2-17,-1-1-8,-2-2 4,-2 0-6,-9 2-11,-5-2-2,-6 0-7,-4 2-3,0 4 4,-7 4-5,-14 6-8,-6 7-4,-10 0-2,-8 22 1,-4 11 1,-5 13 0,6 3 1,7 1 0,8-4 1,15-4-2,11-6-1,7-8-1,0-8 0,12-9-7,13-8 0,3-3 2,-2-3 0,1-17-8,-1-5 1,0-11 4,-6-3-5,-4-3 0,-5 8 0,-2 9 15,-6 13 3,-1 10 21,-2 2-7,0 16-17,0 16 0,0 6 4,0 1-1,1-4-2,15-5 1,4-6-1,7-6-2,4-6 0,4-10 1,-1-2-3,1-5-16,-1-15-1,-5-10 6,-9-7 12,1-5 2,-9-3 1,-4 0 1,-3 10 4,-5 8 10,0 15 18,0 10 4,0 2-10,0 7-28,0 22-3,0 9 3,0 2 1,1-4 0,15-4-1,6-8 0,3-7 0,3-6 0,5-9 1,2-2 1,9-6-2,1-18 2,1-9-2,-3-8 0,-5-6 0,-10-7 0,-6 7-2,-9 9 1,-9 12 1,-4 17 5,0 7 18,0 2-4,0 14-19,-7 24-6,-3 19 6,0 18 0,0 2 1,7 6 2,1 6-1,2 12 2,0 8-4,0 9 0,-3 7-1,-4 1 1,-11 4-18,-9-4-31,-9-15-60,-8-15-34,-1-26 3,-6-17 43,8-24 97,1-21 119,2-8 1,4-20-51,8-23-33,6-12 2,6-16-12,7-23-8,9-7 4,0-14-10,18-6 0,17 0-7,17-1 2,12 7-3,13 14 9,8 15 5,9 17 0,0 17-1,2 17-1,-10 11-5,-17 9-9,-19 8-2,-21 4-3,-17 1-1,-9 2-1,-3 0-3,0 0-4,0 0-3,-8 0 3,-5 0-12,0 0-6,-1 0-3,-4 0-31,1 0-63,-3-2-166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8:50:04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3115 3020 386,'25'-40'1,"-4"5"3,-14 16-2,1 14 7,-7 3-2,-1 2 9,0 2-6,0 14-10,-4 5 9,-8 1 9,-6-1-11,2-1-1,1-2-1,-3-1 5,4-3-5,4 0-5,1-2 0,5-1 0,1 0-2,3-5 1,0-2-1,0-2 0,0 0-1,4 0 3,11-2 4,10 0 0,4 0 1,5-2 2,3-3-1,2 1-1,4 2 2,2 2-2,-7 0-3,7 7-1,-6 13-1,-6 3 0,-3 5-1,-2 3 1,-17 2-2,-8-2 0,-3 2 2,-29-5-3,-15-5 3,-13-1 7,-12-6 3,-4-5-1,-1-4-8,8-7-1,6 0-11,12-1-21,13-15-18,15-2-52,18-10-113</inkml:trace>
  <inkml:trace contextRef="#ctx0" brushRef="#br0" timeOffset="197.0396">3252 2835 384,'-9'-13'47,"3"4"-24,6 4-11,5-7 2,26-2-14,15-4-3,14-3 2,8 2-2,-1-1-34,-2 0-6,-15 4-55,-8 1-69</inkml:trace>
  <inkml:trace contextRef="#ctx0" brushRef="#br0" timeOffset="592.0265">3461 2394 251,'-38'-24'10,"1"14"17,3 8 15,-7 4-25,-8 38-1,-6 29-3,-1 24 5,-7 22-1,3 23-2,-1 10-2,10 14-6,10 9-5,14-1 0,19-15-2,8-19 3,24-27-3,30-29 0,17-28 0,20-25 20,22-27-4,13-15 0,13-39-8,13-22-5,9-25-1,-6-21 3,-16-6 9,-26-7-1,-37 4-13,-43 3 0,-33 7 0,-50 15-1,-43 13-3,-42 18 4,-25 24 3,-9 13-3,-1 21-5,23 17-23,36 6-30,38 31-59,40 7-130</inkml:trace>
  <inkml:trace contextRef="#ctx0" brushRef="#br0" timeOffset="1217.1703">5558 2839 407,'0'-26'19,"-6"9"40,0 7-28,2 10-9,4 7-22,-5 33-9,-8 22 9,-2 20 12,-3 11-5,6 0-5,5-1-2,3-2 0,0-10-1,4-16-35,0-11-52,0-22-60,10-19-103</inkml:trace>
  <inkml:trace contextRef="#ctx0" brushRef="#br0" timeOffset="1417.9626">5555 2902 16,'0'-100'228,"0"0"-156,0 4 14,13 5-43,8 11-14,13 8-13,14 14-9,21 2-5,13 9 2,14 9-3,2 17 2,-7 16-3,-15 5-7,-10 26-17,-14 20-23,-16 12-18,-14 12-71</inkml:trace>
  <inkml:trace contextRef="#ctx0" brushRef="#br0" timeOffset="2026.263">5612 3096 423,'-6'0'26,"6"0"25,23-12-30,22-12-18,21-2-3,13 1 0,9-3 1,-1 10-1,-1 1-1,-4 2-1,-9 3-12,-13 4-20,-14-1-6,-16 7 2,-16 2-1,-10 0 28,-4 0 11,-2-2 19,-7 1 16,-4 1-5,7-2-6,1 2 5,2 0-21,-1 2-8,1 18-3,-4 11 3,1 8 7,-2 8-6,-1 0 1,3-1-1,5-8 0,1-7-1,0-8 0,0-7-2,4-5 1,10-3 1,9-8 1,9 0 4,5-15-3,3-8-2,-2-11-4,3-6-7,-8-6 8,-2 0 0,-5 1-3,-8 13 5,-6 9 1,-8 10 1,-2 10 14,-2 3 9,0 0-7,0 14-17,-3 16 1,-10 10 3,8 4 0,5-2-2,0-4-2,4-4 0,19-5 0,2-10-1,12-9 0,6-7-9,5-3-37,0-7-34,-6-13-23,-6-8 11,-6-3-16</inkml:trace>
  <inkml:trace contextRef="#ctx0" brushRef="#br0" timeOffset="2362.5147">7012 3009 99,'0'-28'110,"0"15"-1,0 8-31,-1 1-9,1 4-34,-2 0-35,2 16-12,-2 10 12,2 10 1,0-2 1,0-2-2,0-3 1,0-5-1,0-5 0,0-3 0,0-9 0,0-5-7,0-2-11,0 0 7,0-5 10,0-15 1,11-9 0,4-4 0,7-6-1,8 2 0,0 6 1,3 6-1,-3 9 1,3 7 5,-5 6 15,0 3 0,-4 0-8,-4 15-5,-2 11 6,-5 10-4,4 3-3,-7 2-4,-3-2-2,3 0-1,0-6-55,3-5-106</inkml:trace>
  <inkml:trace contextRef="#ctx0" brushRef="#br0" timeOffset="2669.9236">7780 2948 483,'0'-14'35,"0"5"-7,-1 3-7,-15 6-18,-7 5 3,-4 24-10,-13 10 5,4 9-2,6 3 0,11-5 0,10-3 1,8-6-1,1-8-1,11-3-6,27-14 8,14-11 0,13-1 0,12-16 0,8-16-20,1-6-29,-5-7-12,-8-13 0,-9-3-8,-12-6-70</inkml:trace>
  <inkml:trace contextRef="#ctx0" brushRef="#br0" timeOffset="2866.2761">8350 2451 99,'0'-85'95,"0"16"-38,0 13-5,0 14 12,0 15 16,0 15-27,0 11-15,0 1-23,0 10-15,3 34-4,-3 17 4,0 29 20,0 21-5,-10 4-10,-10 8-4,-2-9-1,-2-7 0,-1-13-38,4-9-51,-3-19-92</inkml:trace>
  <inkml:trace contextRef="#ctx0" brushRef="#br0" timeOffset="3187.7111">8329 2892 361,'30'-18'19,"3"3"23,6 6 9,7 3-32,-1 1-9,2 2-2,4 3-4,-5 0-3,-4 0-1,-9 0-4,-3 0-10,-11 0 2,-8 0 4,-4 2 7,-7-1 1,0 2-1,0 4 1,0 7 8,0 11 11,0 9 3,-6 2-12,2-2-1,4 5-4,0 0-5,0 0 0,0-4 0,0-4-43,0-7-94,0-10-156</inkml:trace>
  <inkml:trace contextRef="#ctx0" brushRef="#br0" timeOffset="3346.8862">9021 2461 483,'0'-18'25,"2"13"-16,-2 5-8,0 4-1,0 35-40,0 19-22,0 17-101</inkml:trace>
  <inkml:trace contextRef="#ctx0" brushRef="#br0" timeOffset="4028.1288">9063 2998 465,'0'-6'22,"0"2"34,0 3-14,0 1-30,0 0-11,-7 1-1,-4 20-11,-4 5 11,-2 6 1,7 1-1,3-3-1,7-1 0,0-6-1,17-6 1,12-7-2,4-9 3,7-1-2,4 0-6,-3-17-13,-5-5-3,-16-3 9,-9-3 9,-11-3 3,-4-1-22,-23-2-24,-9 0 16,-10 7-15,4 1 30,4 11 18,13 3 16,11 5 3,11 7 11,3 0-10,0 0-7,28-3 5,5-5-12,13 2-2,8-3-1,3 4 0,4 2 3,3 3 11,-6 0-4,-4 2-7,-12 14-3,-14 5 0,-7 5-3,-12 3-4,-2 5 4,-7-2 0,0-2 1,-7-5-1,-2-6-16,1-9-16,4 0 6,0-6-3,2-4-13,2 0 31,-3-4 11,3-13 0,0-7 19,11-5 5,8 0-17,9-9 13,5 5-13,7 0-3,0 8 10,4 7 16,-1 13-2,-3 5-1,1 2-12,-6 22 3,-11 10-6,-5 9-7,-11 8 0,-8 10-5,-1 1-14,-26-1-100,-8-5-259</inkml:trace>
  <inkml:trace contextRef="#ctx0" brushRef="#br0" timeOffset="4702.0325">11787 2929 520,'0'-15'0,"0"15"-5,0 5-14,-5 20-9,-4 3 15,-3-2 11,-1-1 1,4-10-2,-2-3-8,2-6-10,-4-6 20,3 0-4,-5-11 10,0-14-1,3-11-4,2-6 2,7-11 7,3-6 6,0-11-9,13-5 5,12-9-9,8-3 16,13 1-8,4 13-2,2 14 15,-6 18 19,-15 20-30,-13 11-1,-6 10-10,3 13-1,6 31 0,3 30 4,-8 23 7,-2 18-1,-4 6-6,0-1-2,1-6-2,3-5 0,-4 1-1,-4-16-25,-3-12-128,-2-21 77,-1-27-197</inkml:trace>
  <inkml:trace contextRef="#ctx0" brushRef="#br0" timeOffset="4891.9394">11666 2859 262,'0'-6'76,"0"3"-45,30 3-19,25-3-9,18 0-3,18 1 3,6-2-3,9-1-4,3 2-73,-7-5-88</inkml:trace>
  <inkml:trace contextRef="#ctx0" brushRef="#br0" timeOffset="5145.8679">12521 2842 402,'-3'0'36,"-1"0"-27,0 8-3,-2 4-6,-6 7-4,-4 9 4,-4 7 0,-2-1 3,1 6-1,3-2-1,5-4 1,4-3 0,5-3-1,4-6 1,4 2-1,21-9-1,16-6-3,12-2-8,11-7-47,14 0-109</inkml:trace>
  <inkml:trace contextRef="#ctx0" brushRef="#br0" timeOffset="5421.9901">12953 2900 101,'-13'-27'263,"-1"13"-210,8 7-16,2 4-22,-1 1-14,1 2-2,-8 2-3,-5 17 4,-8 7 0,-2 2 0,-1 6 4,-2 2 8,5 0-3,7 3 10,8-8-13,10 1-6,0-3 3,29-3 1,14-1 5,8-8 1,11-2-10,6-5-5,1-7-39,-5-3-62,5 0-133</inkml:trace>
  <inkml:trace contextRef="#ctx0" brushRef="#br0" timeOffset="6045.2679">13269 3071 89,'0'0'153,"0"0"-144,0 0 24,0 0-7,9 0-14,8 0 3,4 0-5,4 0-5,2-1 2,3-10-7,2-5 0,-3-4-13,-3-5 4,-4-1 9,-6-7 0,-9 1 0,-7 2 1,0 8 7,-10 6 19,-15 10-6,-7 6 11,-2 0-31,1 19 7,8 10-8,10 7 0,9 2-1,6-1 1,5 1 3,18-6-2,16-7 2,6-9-3,4-9-2,8-7-6,1 0-20,-1-4-20,-1-18 16,-5-5 13,-3-7 19,-8-4 1,-10 1 2,-5 1 6,-7 8 4,-9 3 26,-5 16 17,-4 5 7,0 4-10,0 0-42,0 6-11,0 16-4,0 16 4,5 8 9,1 11 6,1 8 1,-7 11-10,0 14 0,-20 19 2,-19 20-4,-12 15-1,-10 8-3,0-2 0,-2-16-4,10-20-23,15-29-13,11-30-8,14-28 5,8-23 0,5-8-29,11-30-1</inkml:trace>
  <inkml:trace contextRef="#ctx0" brushRef="#br0" timeOffset="6337.5022">13967 2931 464,'-28'-26'12,"10"5"20,11 10-10,7 7-12,0 4 2,25 0-12,24 5-3,16 21 2,8 5-1,-5 6 0,-10 1-1,-10-1-3,-17 0-4,-16-4-6,-15-4-16,-4-2-1,-29-3 10,-18-4 18,-2-6-1,-1-4-8,-4-3 3,6-3 6,8 0-72,7-4-15</inkml:trace>
  <inkml:trace contextRef="#ctx0" brushRef="#br0" timeOffset="6652.1237">14445 2464 399,'19'-91'8,"14"3"-2,14 5-3,6 9-3,1 13 0,-4 14 0,-9 20 7,-10 19 11,-4 8-3,-8 22-7,-8 30-6,-11 27 20,-7 20 13,-21 24-13,-5 13-11,-1-3-3,-4 0-5,2-20-2,3-13-1,9-20 0,4-19-29,4-18-44,7-14-32,3-15-91</inkml:trace>
  <inkml:trace contextRef="#ctx0" brushRef="#br0" timeOffset="6930.1011">14560 2855 459,'1'-22'24,"5"2"30,9 0-15,6-1-31,10 4-8,9 2 0,12 5 0,3-2 0,7 0 1,-7 7-1,-6 1 0,-11 4-1,-11 0 1,-11 9-4,-5 11 0,-4 9 1,-7 15 0,0 10 3,0 4-1,-14-2 2,0-3-2,-2-9-1,0-5-24,3-7-23,1-11-35,4-11-119</inkml:trace>
  <inkml:trace contextRef="#ctx0" brushRef="#br0" timeOffset="7092.0548">15232 2451 403,'0'-1'7,"0"1"-7,0 28-18,-7 12-29,-4 18-7,-2 0-97</inkml:trace>
  <inkml:trace contextRef="#ctx0" brushRef="#br0" timeOffset="7890.5109">15220 2799 6,'6'-3'369,"-2"3"-365,3 2 10,2 13 6,-2 11-1,0 4 11,0 6-17,-7-2-9,0 0-2,0-7-2,0-4 0,0-9-5,0-6-9,0-5 0,0-3-5,1 0 2,11-15 5,3-12-23,4-4-2,2-7 22,-1-2-1,5 2 13,-4 11 3,1 10 10,-7 8 18,0 9-12,-5 0-10,3 12 7,0 12-5,-3 4 4,1 2 4,2-2-11,5-6-1,6-4 2,7-6-3,4-8 2,5-4-2,1 0 0,0-6-1,-2-10 1,-5-8 8,-7-6 25,-9-7-18,-6 2-5,-6 1-13,-6 4-1,0 10 1,0 12-3,0 7 2,0 1-1,-2 9-4,-10 20 3,-3 8 2,-1 8 2,1 6 3,-2 2 3,4 5 5,-2 6 9,3 9-3,2 9 0,-1 15 0,4 18-9,2 14-7,2 11-1,-1 4-1,4-13 0,0-18-2,0-19-6,0-27-13,0-20 8,-6-19-1,-4-17-12,-6-11 1,-6-7 25,-5-23 7,-5-13 3,-6-16 12,2-4-21,1-13-1,9-7 11,7-7 12,3-3-21,5-5 0,8 1 5,3 10 7,6 4 5,26 10-13,12 8 7,19 1-13,16 10-8,12 3-19,3 3-37,4 2-51,-4-9-232</inkml:trace>
  <inkml:trace contextRef="#ctx0" brushRef="#br0" timeOffset="8451.8779">17574 2614 434,'-6'-7'15,"3"7"-15,-1 28-10,-1 17 10,-2 15 1,-2 15 0,1 7 4,2 5 4,-1 3 1,0-1-1,2-3-8,-4-1-1,4-6 0,-1-5-1,-1-8-29,3-13-92,-4-10-44</inkml:trace>
  <inkml:trace contextRef="#ctx0" brushRef="#br0" timeOffset="9286.0662">17496 2724 339,'8'-73'8,"-4"14"49,1 19-16,1 19-24,1 7-6,8 10 3,9 4-12,12 0-2,19 15-1,6 19 0,0 9 1,1 7-1,-10 2 0,-14 0-1,-15-1-6,-14-2-11,-9-6-8,-11-4-6,-20-12 10,-5-8 23,-2-1 6,2-8-4,3-2 9,12-5-9,11-1-2,7 0-7,3-2 1,0 0-21,12 0-30,18-7 10,14-12 1,1-7-13,6-4 34,-1-4 25,-2-3 10,0-1 50,-6 1-8,-16 4 10,-9 8-5,-10 11 11,-7 7-7,0 3-12,0 4-33,0 0-16,-4 0-4,-11 11 2,-8 16 3,2 10-1,1 2 0,8 1 0,9-6-1,3-4-2,1-7 2,20-6 0,8-7 0,5-5-3,8-5 1,2-3-4,-6-13-8,-11-9-10,-7-4 2,-14-2 13,-6-7 0,-6 1 2,-19 1-34,-9 1 29,-4 12-13,1 6 24,9 7 2,10 9 31,10-1-10,8 2-21,0 0-8,12 0 8,18 5 0,19 2 6,9-4 1,7-3-2,2 0-4,0 0 1,-1-10 5,-11 3 9,-9 4 3,-18 1-2,-14 2-11,-8 0-5,-6 23-1,0 7 5,0 12 9,-5 1 5,1 0-14,0 1-5,4-3 1,0-5-2,0-6-11,0-10-78,4-12-82</inkml:trace>
  <inkml:trace contextRef="#ctx0" brushRef="#br0" timeOffset="9437.8657">18688 2380 347,'0'-14'17,"8"14"-17,10 1 0,-2 26-11,7 17-66,0 6-136</inkml:trace>
  <inkml:trace contextRef="#ctx0" brushRef="#br0" timeOffset="9848.5541">18931 2844 30,'7'-11'436,"6"11"-425,0 0-4,7 0-6,-4 14-1,-1 9-1,-3 5 1,-2 5 0,-8-1 0,-2-6 0,0-1-1,0-11-2,-12-4-17,-5-5-10,-5-3 10,0-2-45,1 0 21,4-12 15,7-12 27,3-8 2,7-6-2,0-1 2,27-5 0,7 7 14,12 0 6,11 2 15,8 9-27,4 6 10,4 6 20,0 11 1,-4 3 1,-8 1-10,-12 19-16,-18 5-9,-11 11-5,-13 3 1,-7 5-1,0 5-7,-21-3-50,-1-5-28,0-3-82</inkml:trace>
  <inkml:trace contextRef="#ctx0" brushRef="#br0" timeOffset="10118.6343">19932 1966 233,'30'-53'66,"-14"21"14,-8 23-34,-8 9-5,0 16-41,0 32 4,-5 22 11,-12 22 17,-6 11-9,2 7-8,-1 2-12,10-1-3,0-10 1,5-13-1,1-11-5,-2-11-38,4-10-47,-1-15-94</inkml:trace>
  <inkml:trace contextRef="#ctx0" brushRef="#br0" timeOffset="10792.0698">19962 2863 254,'16'-8'148,"3"2"-146,6-1 5,2 0 4,1-1-6,-3 1 8,-1 0 9,-1-4-15,-1-2-2,-3 1-2,-2-6-2,-4-6 1,-1 3-2,-6-1-14,-5 3-5,-1 6 8,-1 8-5,-20 5 16,-10 2 11,-6 18-11,-3 8 0,6 5 7,8 6 2,8-3-8,12 0-1,6-8 1,3 0 8,24-11-3,7-5 3,9-9-1,8-3-3,4-9-4,-1-17-1,-1-6-3,-8-5-1,-6-7 4,-9-5-1,-9 3-1,-8 5-18,-13 7-7,0 14-10,-6 9 24,-4 11 5,1 0 0,1 10 7,6 9 1,2 10 0,0 5 4,17-4 8,7 0-7,3-1 2,1-4-2,-2-1-1,-5-3-3,-7-1 0,-6 1-1,-8-3-1,0 1 1,-8-2 2,-8 2 13,-3 1 5,4-1-2,3 4-8,4-3 3,7 0-6,1-4 6,1 0 5,22-7 2,5-2 1,11-7 10,11 0-15,7-5-10,7-13-6,-4-6 0,-4-4-5,-7-11-31,-15 0-38,-12-14-88</inkml:trace>
  <inkml:trace contextRef="#ctx0" brushRef="#br0" timeOffset="11002.8618">19997 2271 377,'3'-2'36,"28"-3"-15,17-3-12,19 3 1,4-2-4,5 1-3,-4 2-3,-14 0 0,-15 4-4,-9 0-90,-20 0-151</inkml:trace>
  <inkml:trace contextRef="#ctx0" brushRef="#br0" timeOffset="12081.8655">2939 5208 391,'31'-48'14,"11"-1"3,-5 28 10,-4 6 17,-27 8-14,-6 7 11,0 0-10,0 2-20,-6 27-11,-18 27 2,-10 21 12,-8 13-4,-3 9-3,9 8-1,4 4 1,4-4-3,12-6-4,9-17 0,7-14-1,12-23-1,16-16-1,9-15 2,9-15 1,10-1-1,2-17-1,-6-16-4,-11-4-1,-13-2 6,-12-4 1,-16 4 0,0 4 0,-21 4-2,-17 8-3,-7 9 5,-3 11-6,-3 3 6,3 0 2,13 6-2,8 7-3,6-1-17,11-6-27,8-2-37,2-4-56,23-7-74</inkml:trace>
  <inkml:trace contextRef="#ctx0" brushRef="#br0" timeOffset="12501.8784">3210 4967 454,'-49'-54'31,"-14"12"-1,8 9-8,-6 8-6,-10 18-5,1 7 2,-1 27-1,0 31-7,8 29-3,5 33-2,7 29 1,11 20 3,3 15-1,20 4-3,8-1 0,9-14 0,24-30 0,28-34-4,20-34-6,16-35-5,13-24 12,13-16 1,8-43-2,14-23 2,7-25 2,-3-16 0,-9-22 2,-16-10 3,-19-6 7,-25 0-9,-29 13-3,-42 10 1,-21 17-2,-54 21 0,-36 18-1,-30 25-8,-29 21 7,-15 20-2,2 22-35,13 25 15,36 12-16,41 8-80,29 1-201</inkml:trace>
  <inkml:trace contextRef="#ctx0" brushRef="#br0" timeOffset="12975.8639">5645 5404 511,'-3'-26'23,"-8"17"-18,8 9-5,-5 34-4,-8 33 4,-12 34 0,-8 27 7,5 14-1,2 4-6,6-2 0,6-18 0,4-20-34,7-29-78,6-34-91</inkml:trace>
  <inkml:trace contextRef="#ctx0" brushRef="#br0" timeOffset="13192.5563">5594 5651 429,'-9'-104'19,"9"7"11,0 3 0,19 9 3,14 10-30,16 14 7,12 11 4,14 13-11,10 15-2,9 13-1,-6 9 0,-8 0-1,-11 25-2,-17 14-26,-17 14-63,-13 12-25,-22 10-58</inkml:trace>
  <inkml:trace contextRef="#ctx0" brushRef="#br0" timeOffset="14122.5215">5585 5936 444,'-21'0'10,"12"0"23,9 0 1,17-8-24,30-3-10,22-3 0,20-5-1,10 2 1,1 0-2,-8 2-36,-8 1-11,-22 4-6,-13-2 14,-17 9 23,-16-1 18,-6 0 3,-10 2 4,0 2 49,0 0-24,-11 0-9,0 0-8,-1 5 9,0 12-14,2 11-3,-3 7-3,1 8 5,-3 6 4,4-3-7,4 1 0,1 0-2,6-1-4,0-4 2,0-4-2,7-9 0,8-9 0,6-9-2,6-11 0,6 0-3,3-15 5,8-18-1,4-8 2,4-10-2,2-2 1,-5-4-4,-7 8 1,-12 10 2,-14 13 1,-9 16 4,-7 9 13,0 1 3,-4 17-11,-14 18 0,-6 6 4,2 7 0,7-2-9,9-1-1,6-3-3,0-6-1,23-8 0,7-8 1,14-10-4,4-10-27,4 0-12,-1-16-39,-8-10 3,-12-7 20,-5-5 48,-13 0 11,-9 0 23,-4 7 27,0 3 10,0 14 12,-1 5-18,1 7-16,0 2-25,-2 0-13,1 17-7,-6 10 6,2 7 1,-1 6 1,-3-4-1,-1 3 0,-1-6 0,2-7 0,-1-7 0,4-8 0,2-9-2,4-2 2,0 0 0,0-5 1,4-17-1,14-15-8,7-4 5,11-9 1,7-2 0,2 2-4,7 9 4,-1 10 0,-9 14 2,-2 14 0,-10 3 1,-11 10 0,-4 17 3,-7 9-3,-7 2 4,-1 6 0,0-2-5,0 0 1,-7-3-1,5-4-32,-3-9-50,5-5-92</inkml:trace>
  <inkml:trace contextRef="#ctx0" brushRef="#br0" timeOffset="14400.6154">7658 5936 465,'14'-21'40,"-7"11"14,-1 8 3,-6 2-37,0 4-14,-25 28-3,-7 12-3,-8 11 1,2 0 0,12-3-1,8-9 0,8-4-1,10-9-1,0-9 1,17-8-2,20-8-1,17-5-5,20-3-16,9-19-43,5-12-22,3-7-13,-9-6-35</inkml:trace>
  <inkml:trace contextRef="#ctx0" brushRef="#br0" timeOffset="14617.8645">8402 5213 250,'-3'-87'158,"-7"17"-93,-2 23 14,3 19-29,3 16-25,3 12 11,-6 14-36,-10 40 2,-7 33-2,-6 27 10,-3 14-6,-4 9-2,-5 4-2,0-1-1,-2-14-3,3-18-51,10-27-36,6-23-61,8-22-94</inkml:trace>
  <inkml:trace contextRef="#ctx0" brushRef="#br0" timeOffset="14871.9658">8062 5832 271,'38'-50'82,"2"14"-47,-6 11 8,6 11-11,-2 4-5,5 4 1,5-3-9,4 4-11,-3-1-5,2 3-1,-2 1 0,-10 2-1,-5 0-1,-10 5 0,-9 19-2,-8 7-1,-7 18 1,0 6 2,-1 6 3,-12-5-2,2-5-2,3-8-2,1-7-33,0-12-42,7-7-99</inkml:trace>
  <inkml:trace contextRef="#ctx0" brushRef="#br0" timeOffset="15039.6985">8853 5450 427,'0'-19'12,"0"13"8,0 6-12,0 14-8,0 23-14,-11 21 4,3 11-91,-6 1-128</inkml:trace>
  <inkml:trace contextRef="#ctx0" brushRef="#br0" timeOffset="15705.8688">8950 5871 380,'10'-26'103,"-4"13"-65,-3 4 18,-3 8-20,0 1-15,-4 10-21,-16 18 0,-2 10 0,1 6 0,9-3 0,12-3-1,0-6 1,13-3-1,16-12-2,2 0-3,11-10-4,2-7-16,-3 0 0,-5-14 1,-9-11 4,-11 0 9,-12-8 12,-4-1-6,-22-4-48,-15-1 19,-11 5-20,-7 7 29,7 8 26,10 7 7,12 7 16,12 3-4,14 2 6,0-3-18,24 1 19,20-3-16,13 0-5,11 0-1,-1 0-3,3-1 2,-1 3-1,2 0 5,-9 3-3,-4 0 3,-16 3-6,-16 11-1,-7 15-1,-14 6-2,-5 5-3,-3 1 5,-18-4-6,-2-8-15,-3-7-23,10-8-8,4-7 10,9-7 14,3 0 29,0-4 20,15-16 3,13-9 1,3-7 6,10-8-2,8-6-9,2-1 3,11 1-12,5 8-4,-1 17 10,-5 13 2,-10 12-14,-8 0 10,-12 23-4,-7 20-2,-6 10 8,-3 12-10,-4 1-6,-8-2 0,-3-6-35,0-8-70,-5-14-296</inkml:trace>
  <inkml:trace contextRef="#ctx0" brushRef="#br0" timeOffset="16785.8534">11257 6216 487,'-9'1'4,"5"2"0,4-3-2,0 0 13,0 0-5,0 0 21,4-4 4,13-17-26,10-12-9,11-2 0,1-10 1,9-6 1,3-13-2,1-11 0,-7 2-3,-5 6-24,-20 17-2,-9 16 24,-11 20 4,0 9 0,-2 5-9,-12 0 10,-3 5 4,-4 11-4,9 9-3,11 1 1,1 7-1,10-1 3,23 5 1,9-1 0,6-4 2,8-3-3,-6 0 0,-12-5-3,-11-2-8,-19-3 5,-8 1 3,-18-1 3,-13 3 1,-5-1 7,0 3 2,7-3-3,6 0-1,11 3-4,10-2-1,2-3 0,5-2 3,24-4 3,15-4 16,17-6-6,12-3-12,3 0-5,3 0 0,-9-10-28,-5-3-34,-13-4-64,-3-4-100</inkml:trace>
  <inkml:trace contextRef="#ctx0" brushRef="#br0" timeOffset="17182.7903">12322 6104 378,'0'0'22,"0"0"-19,11 0 24,4 0-4,10 0 4,1-5 8,8-2-19,1-6-8,3-1-2,-4-8-1,3-1-2,-6-9-2,-4-6 1,-9-5-2,-9 2-2,-9 3-12,0 9-4,-16 15-11,-12 14 23,-10 0 6,-5 28 0,1 16 2,5 9-2,7 0 9,12 0 4,14-13-6,4-4-2,7-5 2,23-9-3,10-8 4,14-8 2,19-6-4,6-4-6,11-17-9,-5-13-18,-5-5-4,1-16 6,-14-15-14,3-15-23,-16-9-21,-9-8-14,-10 0-37</inkml:trace>
  <inkml:trace contextRef="#ctx0" brushRef="#br0" timeOffset="17400.4144">13363 5185 43,'6'-69'122,"-3"14"-18,-3 20-31,0 14 29,0 11-46,0 7-12,2 3-44,-2 17-8,0 23 8,0 18 14,-18 14 35,-3 9-38,-4 3 10,-5 5-10,1 6-6,4 3-2,3 3-2,5 0-1,4-7 0,4-10 0,3-17-13,4-12-34,2-15-30,0-12-57,11-19-135</inkml:trace>
  <inkml:trace contextRef="#ctx0" brushRef="#br0" timeOffset="18179.8628">13440 5782 420,'6'-16'73,"-5"8"-8,3 7-12,-4 1-32,0 0-15,0 3-6,0 21-1,0 14 1,0 9 7,-5 1-3,3-1-3,2-8-1,0-6 0,2-9 0,9-7 0,1-7-3,4-8 0,4-2 1,5-3-1,8-18-5,6-10 0,-2-5 0,2-8-1,-3-5-2,-2 1 6,-10 9 5,-9 9 1,-6 21-1,-9 7 4,0 2-4,0 12 0,-12 22-2,-4 12 2,-2 2 2,4 3 1,5-7-3,5-6 1,1-6-1,3-4 0,0-10-1,6-6 1,9-7 0,7-5 3,3 0 2,10-16-4,5-12-1,5-6-2,2-11-4,6-10-5,-1-5-14,-7-5-15,-5 2-1,-12 8-2,-11 14 27,-13 19 16,-4 14 13,0 8 14,-15 0-27,-9 10 1,-3 15-2,4 6 1,6 12-2,11 0 1,6 4 0,0-7 1,21-4 2,6-3 1,-1-8-1,0-4-2,-8-2 1,-6-3-1,-6 4 0,-6-5 0,0 3 0,-3 0 7,-13 2 3,-1 1-2,-1-1-7,6 5 0,5-4 1,4-3-4,3-1 2,0-3 0,10-5 2,11-2 0,9-4 8,12-3-1,6 0-8,2-6-1,2-10-13,-2-6-21,-6-5-48,-2-11-102</inkml:trace>
  <inkml:trace contextRef="#ctx0" brushRef="#br0" timeOffset="18690.7945">14719 5939 388,'2'-2'117,"-2"2"-73,0 0-2,0 0-26,0 0-13,0 0-3,0 8-5,0 15-1,0 10 6,-5 5 2,-3 5-1,3 0-1,0-5 0,1 1 0,0-9-2,4-5-7,0-10-23,0-7 3,0-5-5,0-3-7,0 0 20,4-9 17,10-13-4,4-6 6,2-5 2,5-4 0,7-6 0,7-1 0,-2 1 0,0 6 0,-7 14 2,-5 10 20,-10 13 0,-2 0-9,-7 19-9,-2 14 4,-1 5 5,-3 7 3,0-3-11,0-5-1,3-4-3,6-9-1,6-6 0,10-9 0,4-9 0,12 0-2,11-7-17,11-11-20,-2-7-1,3-8-52,-10-4-5,-9-6-87,-10-4 175</inkml:trace>
  <inkml:trace contextRef="#ctx0" brushRef="#br0" timeOffset="18863.0283">15586 5886 92,'0'-15'178,"0"10"-49,0 5-82,-2 0-26,-5 12-21,-5 13 6,1 11 4,2 3-3,2 0 7,3-1-2,-1 0-6,4-2-4,-2-4-1,3-2 0,0-8-1,0-6 0,0-8-12,1-5-75,17-3-106</inkml:trace>
  <inkml:trace contextRef="#ctx0" brushRef="#br0" timeOffset="19028.487">15836 5403 611,'0'-8'1,"0"3"-1,0 5-7,0 13-18,-14 22-40,-3 19 13,-4 1-186</inkml:trace>
  <inkml:trace contextRef="#ctx0" brushRef="#br0" timeOffset="19305.8625">15780 5839 420,'19'-14'136,"-10"12"-136,4 2 0,-10 0-7,-3 18-5,0 12 12,0 2 3,-7 6-1,-3-1-2,1-8-2,1-8-12,5-4-9,3-9-10,0-2 3,0-6-1,0 0-21,15-6 13,4-9-41,4-5 12,1-6-84</inkml:trace>
  <inkml:trace contextRef="#ctx0" brushRef="#br0" timeOffset="19859.8658">16057 5794 77,'24'-9'76,"-5"6"5,-7 3-23,2 3-31,-4 18-18,5 8 5,-1 5 4,3-3-13,4-3 0,2 2-3,11-13-1,6-2 3,4-10-2,9-5 3,3 0-4,0-7 0,-2-14 0,-7-7 3,-17-6 1,-9-4 18,-9-1 1,-10 5-9,-2 12 1,0 13-11,-10 9-1,-9 8 2,-8 25-4,-4 16-2,1 8 0,-1 8 8,9 3-6,2 13 4,0 7 10,5 2 4,2 8-7,4 5 21,5 1-22,0 2-5,4 3-4,-3 0 0,-2-6-2,1-8-1,-2-14 0,-6-14 0,-2-19-2,-3-15 0,-6-17-6,-7-15 8,-5-1 2,-7-14-1,3-14 2,-6-10-2,6-7 2,6-7-1,10-9 4,9-9 4,13-10-5,1-3-2,18 1-3,23 0 0,13-1-2,12 8-3,10 6-3,7 12-11,7 12-30,-9 11-21,-10 10-54,-10 5 6</inkml:trace>
  <inkml:trace contextRef="#ctx0" brushRef="#br0" timeOffset="20386.3724">13147 5327 325,'42'0'15,"44"0"-7,4 0 21,7-2-14,3-5-14,-2-4-1,5 1-13,3-6-139</inkml:trace>
  <inkml:trace contextRef="#ctx0" brushRef="#br0" timeOffset="21532.3823">16129 5872 7,'-3'-16'75,"3"-2"-7,0 2-20,13 7-11,-4 2-3,-3 3-18,0 1-3,-5 3 8,1-3 1,-2 3 6,0 0-5,0-2-6,0 2 1,0 0-2,0-2 1,0 1 10,0-4 2,0 1-7,-9-4-19,-6-1 0,-5-2-3,-8 3 2,-2 3-2,-8 5 0,2 0-4,0 21 4,11 13-4,8 22 1,16 9-32,6 6-97</inkml:trace>
  <inkml:trace contextRef="#ctx0" brushRef="#br0" timeOffset="22372.507">18703 5719 418,'11'-19'32,"-11"11"-32,0 9-7,-17 52 1,-8 20 6,-9 16 9,4 10 9,0 5-9,9 0 7,-1 1-5,2 0-6,8-8-3,2-8-1,8-16-1,2-11-5,0-14-24,6-13-38,6-14-89</inkml:trace>
  <inkml:trace contextRef="#ctx0" brushRef="#br0" timeOffset="22701.8588">18588 5845 64,'15'-78'345,"11"24"-325,5 16 24,2 9-30,0 7-10,4 7-2,2 12 0,-4 3-2,0 3-3,-5 15 3,-5 6-1,-14 5-3,-11 8-6,0 9 2,-26 4-1,-8 6 6,-2-5 0,-3-4-6,0-7-1,8-8-2,7-4 12,6-13-2,10-2-9,8-9-22,0-2-13,14-2-1,12 0 27,11-19-13,9-7-33,2-8-71</inkml:trace>
  <inkml:trace contextRef="#ctx0" brushRef="#br0" timeOffset="23047.9957">19203 5753 47,'28'-27'141,"-14"11"-52,-10 10-3,-4 2-20,0 4-17,0 0-47,-18 4 7,-8 16-3,-4 11-2,0 5-3,3 1 0,7-5 0,7-6-1,9-4-1,4-10-4,1-1-10,21-6-23,9-5 24,7-2-22,10-15-8,-2-5-14,5-2-2,-3-9 13,-8-4 35,-8-1 12,-9-4 12,-17 1 19,-6 7 5,-6 1 29,-24 8 6,-10 7-37,-5 7-18,2 6 9,5 5-24,13 0-1,9 17-6,10 7-16,6 1-27,3 1-57,26-6-162</inkml:trace>
  <inkml:trace contextRef="#ctx0" brushRef="#br0" timeOffset="23266.4146">19783 5523 554,'2'-3'18,"-1"3"-18,0 0-6,1 1-2,-2 20-1,0 16 9,0 7 3,0 4-2,-4 2-1,-7-1-2,-2-3-36,-4-6-38,4-10-62,-1-11-43</inkml:trace>
  <inkml:trace contextRef="#ctx0" brushRef="#br0" timeOffset="23439.2692">19878 5146 435,'-4'-30'9,"-3"15"0,7 12-9,0 3-1,0 9-55,0 22 9,0 10 23,6 10-132</inkml:trace>
  <inkml:trace contextRef="#ctx0" brushRef="#br0" timeOffset="23887.8195">19958 5632 381,'9'0'60,"3"0"-51,7 0-6,6 0 3,1 0-5,0 17 1,-2 2-2,-4 8 0,-1-1 0,-5 3 1,-3-5-2,-6-2-1,-4-2-1,-1-8-11,0-4-27,-7-5-4,-6-3 33,1 0 12,-2-14 0,7-6-1,4-3 1,3-7 1,1-5 2,24-2 4,14 6 3,11 2 0,5 2 3,0 8 9,5 4 2,-2 8 2,0 6 13,-3 1-3,-14 0-13,-1 19-19,-21 2-2,-9 8-2,-10 2 1,0 8 0,-14-3-1,-7 6-11,-5-5-29,2-4-41,4-10-47,2-12-140</inkml:trace>
  <inkml:trace contextRef="#ctx0" brushRef="#br0" timeOffset="24141.9756">21046 4880 404,'9'-27'16,"-9"15"54,2 9-37,-2 3-5,0 3-28,0 33-11,-12 17 11,-6 23 9,1 13-2,-2 3-5,3 2-1,3-2-1,2-4 0,1-4 0,-1 0-7,1-3-72,-2-6-75</inkml:trace>
  <inkml:trace contextRef="#ctx0" brushRef="#br0" timeOffset="24848.3823">21157 5707 238,'26'-29'12,"-3"8"21,-2 1 22,-3 3-14,0-1-15,1 1 0,-1 0-14,-2 0-10,3 1 3,-3 1 3,-4-1-3,-5-1-1,-4 4-1,-3 4 2,0 5 1,-9 4 0,-16 0-9,-6 0 3,-5 9 0,1 13 0,4 4-3,6 4 1,5 6-1,9-3 2,11 3-5,0-10 6,3 2 6,23-6-4,3-4 8,6-10-6,12-6 0,5-2-1,3-10-1,2-13 0,1-6 0,-5-6-1,-6-8-1,-6-3 0,-11-4 0,-7-1-2,-11 7-2,-11 13-7,-1 8 0,0 12 4,-4 8 1,-5 3 5,-2 5-10,1 15 12,2 6-2,4 7-3,4 3 3,3 2 1,16-2 1,7 0 3,2-7-3,-1-3-1,-2-3-1,-7-6-2,-5 2 3,-10-4-2,-3-2-2,-1 3 0,-15 3 4,-1 1 5,1 1-2,5 8-2,2-4 0,8-2 0,1-1-1,0-7 3,21-6 4,12-4-1,8-5 13,12 0-9,1-17-8,2-5-2,-4-11 0,-9-4-35,-7-6-57,-7-12-139</inkml:trace>
  <inkml:trace contextRef="#ctx0" brushRef="#br0" timeOffset="25066.457">21188 5201 365,'0'-2'64,"0"-1"-16,11-6-16,18-1-21,15-1-10,12-1-1,10 3 0,4 0-4,0 5-67,-6 3-185</inkml:trace>
  <inkml:trace contextRef="#ctx0" brushRef="#br0" timeOffset="26504.2718">2806 8095 249,'-11'-10'55,"3"-1"-19,5 7 27,3 4-8,0 0-21,0 0-6,0 0-13,0 0-9,0 0-4,0 0-1,16 0 3,20 0 3,20 0 12,18-7-4,12-6-10,-1-5-4,-6 4-1,-9 2 0,-19 4 1,-17 2-1,-14 6 0,-13 0-1,-7 7 0,0 23-1,-1 22 2,-17 15 2,-6 9-2,2 3 1,0 4-1,2-2 0,2-3-1,10-8-3,4-7-22,2-11-48,2-12-84,0-16-160</inkml:trace>
  <inkml:trace contextRef="#ctx0" brushRef="#br0" timeOffset="26978.018">3410 7565 492,'-30'-38'3,"2"14"-6,4 5 4,-3 13-2,-7 6 2,-13 6 2,-11 29 8,-16 18-4,-5 18 3,-8 18 1,-5 19-5,3 17-1,6 17 3,16 4-3,18 4 0,25-3-3,24-16-2,10-11 0,37-21 0,24-21 1,22-24 0,19-21-2,22-26 2,14-14-1,12-34 0,5-22 0,-1-14 0,-8-13 1,-19-14 2,-23-5 2,-29-10-3,-40-5 2,-32 0-3,-14 8 3,-50 7 8,-38 14-4,-32 20 3,-31 20-11,-21 20 0,-5 27-6,4 9-8,29 41-14,34 25-21,34 13-131</inkml:trace>
  <inkml:trace contextRef="#ctx0" brushRef="#br0" timeOffset="27540.9951">6283 8171 533,'-23'-11'9,"20"11"17,-1 13-26,0 33-12,-7 21 12,-2 22 1,1 6 0,1 3-1,4-5 0,1-3-1,3-10-31,0-11-44,0-15-69,3-16-25</inkml:trace>
  <inkml:trace contextRef="#ctx0" brushRef="#br0" timeOffset="27831.8422">6246 8428 292,'-16'-107'41,"-1"-3"25,-1 6-13,3 0-16,6 9-8,6 11 4,3 4-17,10 7 11,26 6-21,22 3-4,29 11 0,13 7-2,7 15-2,-5 21 1,-19 10-2,-20 25-1,-23 31-4,-25 23-1,-15 21-6,-39 14 8,-19 9-3,-8 0 7,-2-7-14,2-12-17,2-12-9,4-18 4,7-8-55,9-10-65</inkml:trace>
  <inkml:trace contextRef="#ctx0" brushRef="#br0" timeOffset="28455.6551">6729 8596 202,'0'-25'16,"0"-1"50,0 2-22,-5 7 8,-2 10-16,4 5 11,-3 2-23,-3 12-24,-3 21 0,-3 15 1,0 6 1,3 5-2,8-4 2,4-3-1,0-7-1,4-8 0,14-10-1,6-11-1,9-10 0,3-6 2,7-11 3,0-16 4,-8-8-6,-9-6 0,-15-2 1,-11-1 0,0-4-2,-25 1 0,-14 7-2,-12 4 1,-1 9-3,-2 15 2,6 10 2,13 2 2,8 5-1,16 11-1,11 1-3,9 3-2,30-6 1,15-5-4,14-4-5,13-5-14,3 0-7,5-18-11,-7-5 27,-12-3 18,-15-2 5,-19 6 27,-12 9 13,-18 8 7,-6 5 1,0 2-28,-3 25-23,-15 14 4,4 8 1,0 4-3,6 0-4,7-4 1,1-3-1,0-12 0,6-2-15,4-12-67,0-13-95</inkml:trace>
  <inkml:trace contextRef="#ctx0" brushRef="#br0" timeOffset="28620.9312">7209 8111 371,'0'-36'115,"0"24"-114,0 12-1,5 2-7,-1 34-11,5 19 6,0 18-33,1 6-86</inkml:trace>
  <inkml:trace contextRef="#ctx0" brushRef="#br0" timeOffset="29040.7794">7363 8646 189,'13'0'242,"7"3"-241,3 8 12,6 5 11,-4 1-15,6 6 11,-1 4-2,-6-2-11,0 4-5,-8-5-1,-5-2 1,-8-5-2,-3-3-2,-2-2-3,-16-3-3,-7-3-8,-2-4-28,3-2 26,1 0 6,7-17 1,3-8 8,8-5-4,5-2 7,2-2 9,24-1-7,9-2 10,16-2 4,13 5-2,6 2 1,3 8 2,-9 11 8,-13 10 1,-9 3-7,-14 6-15,-10 17-1,-7 10-3,-11 6 4,0 5 1,-8 2-5,-8-3-9,-3-3-45,5-5-60,2-14-150</inkml:trace>
  <inkml:trace contextRef="#ctx0" brushRef="#br0" timeOffset="29310.6335">8307 7829 429,'31'-74'27,"-2"19"16,-9 20-12,-8 18 0,-8 17-15,2 6-14,-2 38 5,-1 26-1,-3 25 11,0 21-8,-5 9-2,-11 2-3,-2-2-4,3-9 0,0-12 0,3-11-8,5-16-34,1-16-36,3-15-69,0-18-183</inkml:trace>
  <inkml:trace contextRef="#ctx0" brushRef="#br0" timeOffset="29991.8439">8474 8702 470,'7'-7'18,"2"2"-13,9-2 10,0 3-11,6 1-2,0 1 5,6-1-5,-1-5-2,0-3 2,-4-4-1,-4-7 2,5-4-2,-7-6 2,-4-1-2,-8 1 1,-7 2-2,0 9 1,-4 8 0,-16 9 7,-7 4-8,-5 8 3,-10 22-2,-1 9-1,2 7 1,8 1 3,10-2 2,11-5-3,12-6-1,0-4-1,22-8-1,11-5 2,7-11-1,10-6 2,5-1 1,7-21-3,9-4 1,0-11 1,-4-6-1,-6-6-1,-9-1-1,-18 1 0,-15 8 0,-12 10-1,-7 14-5,0 7-1,-3 10 0,-7 0-3,1 7 5,3 7 1,6 6 2,0 5 0,1 0 1,17 3 1,2-2 0,2 2 0,-2-3 0,-4 4 0,-11-2-1,-5 2 1,-1 3 0,-24-1 0,0-1 1,-1 0-1,5-4 1,14-3-1,5-4 0,2-5 0,15-8 1,23-4 10,15-2 5,10-5-7,13-14-5,0-5-4,4-5-3,-14-1-16,-9-6-28,-18-5-46,-16-7-95</inkml:trace>
  <inkml:trace contextRef="#ctx0" brushRef="#br0" timeOffset="30165.0165">8646 8101 438,'-2'-8'39,"11"5"-39,34-2-4,25-2 4,18 0 1,5 0-1,-3 4-27,-2-5-162</inkml:trace>
  <inkml:trace contextRef="#ctx0" brushRef="#br0" timeOffset="31094.4294">10751 8939 454,'9'-4'30,"29"-21"-29,15-10 1,9-7 2,3-4-2,3-8 3,-2-8 1,-5-6 0,-3-7 0,-8-8 2,-2-7-3,-8-8-3,-6-2 1,-8 4-2,-7 2 0,-12 13 0,-5 12 1,-2 13 8,-3 19 29,-16 16-20,5 13-6,-4 8-13,-7 27-1,-9 33-1,-7 28 2,-5 31 0,3 16 1,7 15-1,5 7 0,8-12 0,13-14 0,10-22-1,10-19 1,28-24-1,8-24-1,10-17-3,5-21-8,8-5-4,5-29 8,-2-13 4,-4-11 5,-10-6-1,-9-3 1,-7 3 0,-15 9 2,-17 14-1,-8 17 6,-2 16 7,-12 4 10,-15 16-23,-2 21-1,1 8 0,10 5 0,9 1 0,9-1 0,0-5 0,18-10 0,13-10-1,7-9 1,8-13 0,8-3 0,1-9 0,-1-14-2,-6-6-1,-14-3 0,-13-2 1,-18-4 2,-3 4 0,-35 1 0,-20 5-4,-10 5-3,-12 8 3,0 8 1,5 4-5,12 3-7,13 0-17,11 0-57,17 0-93</inkml:trace>
  <inkml:trace contextRef="#ctx0" brushRef="#br0" timeOffset="31342.0259">11517 8214 526,'-15'-8'7,"15"1"4,16-4 20,28-7-27,27-8-3,20 2 6,9-1-3,5 1-4,-6 3 1,-11 3-1,-16 6 0,-15 1-1,-20 5-10,-18 3-41,-19 3-42,0 0-83,-27 12-26</inkml:trace>
  <inkml:trace contextRef="#ctx0" brushRef="#br0" timeOffset="32040.1108">14135 8459 407,'-20'-14'9,"17"8"23,3-2 10,12-8-23,18-2-18,10-7 1,9-5 3,11-2 6,-2-6 2,2-8-2,-8-4-8,-3-5 0,-5-5 0,-6-1-3,-5-3 0,-2-5 0,-8-3 0,-6 2 0,-7 6-2,-10 9 2,0 11 0,-5 15 3,-7 16 18,-2 13-21,-2 8-4,-10 41 3,-7 35 2,-5 29-1,-2 30 5,8 24-5,3 18 2,1 16-2,4-3 0,3-2 1,3-4-1,3-16 0,0-14-8,-3-10-31,-6-24-21,-4-16-15,-5-23-86</inkml:trace>
  <inkml:trace contextRef="#ctx0" brushRef="#br0" timeOffset="32279.8545">13750 9097 361,'0'-12'4,"18"-4"-8,28-11 3,27-7 1,19-5 1,17-5-1,13-6 0,5-3-1,2-4-11,-6 2-24,-8-6-35,-18 13-38</inkml:trace>
  <inkml:trace contextRef="#ctx0" brushRef="#br0" timeOffset="32670.736">14998 8479 147,'-21'2'51,"0"14"-24,3 5 18,2 6-9,3 2-9,4 4 5,3 4-16,3 2-3,1 2-3,2-4-6,0-1-3,0-8 1,5-3-2,2-6-1,3-8 1,-2-5 1,3-3-1,5-3-7,-1-6-1,9-16-12,-4-8-2,3-4 7,-2-5 13,3 0 2,-4 3 0,-4 7 8,0 11 25,-12 6 1,-1 8 3,-1 4 6,-2 0-24,0 4-18,1 15 0,5 9 9,5 3-4,6-1-5,9-2 0,2-6 1,8-3-2,0-6-3,6-11-10,0-2-44,-2 0-25,-3-17-47,-3-11-51</inkml:trace>
  <inkml:trace contextRef="#ctx0" brushRef="#br0" timeOffset="33029.8542">15601 8501 99,'0'-11'216,"0"10"-115,0 1-69,-6 18-31,-8 15-1,-2 9 6,1 3 5,0-1-2,8 0-5,0-2-2,5-5 0,0-5-2,2-5 0,0-8-6,0-8-36,0-5-23,0-6-10,0 0 25,3-20 50,8-11-2,8-8 2,4-4 6,5-6 12,6 2 0,-1 7 14,-1 8 6,0 8 15,-4 10-20,0 4 4,1 10-13,-5 0-8,1 8-4,-2 18-4,-4 7-6,-4 6 1,-6 5-2,-2-4-1,-7 1-1,0-1-22,0-4-57,0-6-93</inkml:trace>
  <inkml:trace contextRef="#ctx0" brushRef="#br0" timeOffset="33338.4993">16260 8500 445,'19'-23'13,"-4"3"-8,-1 7 18,-8 8-2,-3 2 3,-3 3 6,0 9-30,-5 24 6,-14 13-4,-3 11 6,2 4-7,1-5 0,11-5-1,8-8 0,0-9-1,22-3 0,14-14 1,18-10 0,18-7-4,13-7-30,4-21-36,-1-10-66,-4-10-85</inkml:trace>
  <inkml:trace contextRef="#ctx0" brushRef="#br0" timeOffset="33548.4908">17087 7788 375,'0'-77'33,"-7"20"60,4 21-37,3 20-3,0 7-29,0 9-17,0 27-7,0 30-3,0 26 3,-6 21 4,-14 18-3,-12 10 0,-5 3-1,-9 1 0,5-14-23,1-13-50,7-24-62,5-27-83</inkml:trace>
  <inkml:trace contextRef="#ctx0" brushRef="#br0" timeOffset="33847.8547">16888 8392 447,'4'-7'13,"9"0"7,7 2-8,13 3-11,12 2-1,7-2 2,9 2-2,9-1 0,5-1 1,-3-3-1,-1 2-1,-14 3-4,-19 0-2,-11 0 2,-16 6 5,-10 12-8,-1 6 8,-7 11 8,-11 6 3,-2-2-4,4 0-4,8-5-2,3-5-1,5-8 0,0-4-26,0-5-75,9-9-70</inkml:trace>
  <inkml:trace contextRef="#ctx0" brushRef="#br0" timeOffset="34004.8523">17675 7986 426,'2'-22'65,"1"11"-60,6 11-5,6 0 0,0 30-3,3 19-3,-6 23-37,-1 6-129</inkml:trace>
  <inkml:trace contextRef="#ctx0" brushRef="#br0" timeOffset="34694.2012">17905 8372 504,'0'-19'20,"-6"7"-8,-1 7 4,-6 5-12,-4 6-4,-8 20-2,-2 9 1,3 11 0,12 2 1,10-2 1,2-4-1,8-7 0,20-9 0,8-9-1,9-7-1,4-10-9,0 0 2,-8-14 2,-7-9 2,-10-10 2,-18-5 2,-6-3-2,-14-4-7,-23 2-4,-9 2 3,-9 10 5,2 6 6,12 9 4,12 10 7,16 2-4,13 4-4,0 0 1,25 0-4,19 0 9,15 0 0,9 0-3,6 0-4,-1 0-2,2 0 1,-2 0 6,-9 0 0,-9 0-2,-15 0-2,-14 2-2,-13 11-1,-9 8-1,-4 2-1,-1 8 1,-15 5 1,-1-2-5,1-1-21,7-11-2,0-5-4,2-8 14,6-7 11,1-2 7,0-3 15,1-17 11,21-9-10,9-5-10,14-8 15,7-3-8,11 1-3,10 5-1,-3 8 0,-1 14 5,-5 14 7,-8 3-4,-13 17-3,-11 16-7,-17 10-1,-11 10-2,-4 10-1,-7 0-2,-18 1-1,-11-5-19,-5-2-42,-7-15-70,8-17-254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13T08:50:4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5240 3430 318,'19'-27'103,"3"-6"-92,-2-3 11,0 16 2,-7 12-4,-10 3 28,-3 1-7,0 1-14,0 1-9,-18 1-18,-12 1 0,-19 0-3,-21 22 3,-7 12 2,-13 10-2,2 2 0,10 5-1,10 4 1,16-3-1,20-1-1,18-6-3,14-2-1,25-3 5,30-6 1,28-4 1,19-5-1,14-1-2,-3 3-11,-14 2-15,-22 3-12,-23-1 22,-28 2-12,-23 2-2,-11-2 6,-39 3 21,-27-2 5,-12-4 10,-7-11 14,1-2 5,10-5-7,9-7-13,19-3-1,17-2-8,18 0 0,19-15-10,22-8-11,33-6-13,20-3 14,17-4-10,14 2-41,-5 3 24,-2-1 30,-8 3 17,-12 4 18,-18 4 9,-12 7-14,-18 4 4,-14 3 12,-9 4 14,-4 0-2,-4 3-1,0 0-12,0 0-16,3 0-12,3 25 0,3 19 2,0 17 24,4 23-7,-2 19-6,0 28-6,-5 24-5,-4 15-1,-2 2 0,0-1-1,-3-20-6,-11-16-21,3-16-3,-4-18-7,4-18-8,-1-24-3,4-20-54,3-14-11</inkml:trace>
  <inkml:trace contextRef="#ctx0" brushRef="#br0" timeOffset="375.9777">5759 3902 463,'-13'-39'15,"4"11"-15,9 9 11,0 5-11,21 6 0,9 5-2,13 3 0,8 0 2,7 16 0,-2 7 0,-5 3-1,-6 7-10,-14 3-22,-10 1-19,-16-3-17,-5-2 22,-21-5 8,-20-3 39,-12-5 1,-4-3 32,-4-1-5,7-6 0,5-4 1,16 2-9,12-4-6,15-2-14,6 1-18,12-2-18,24 2 35,12 0-59,13-2-105</inkml:trace>
  <inkml:trace contextRef="#ctx0" brushRef="#br0" timeOffset="908.4971">6230 4048 177,'17'0'83,"7"-10"-79,13 0 2,8-6 2,6 0-4,0-4-3,2-3-1,-8-4 1,-5 1 0,-10-4 1,-12 6 1,-13-2 1,-5 0 22,-1 6 9,-21 5-21,-10 10 9,-9 5-14,-6 2 13,-2 19 4,-1 10 2,6 9 7,7 7-11,16 0-10,12 3-5,9-8-2,12-5-2,26-6 2,21-7 0,15-10 2,6-13-6,8-1-3,-2-9-2,-4-14-26,-10 1-70,-9-6-30,-14-8-157</inkml:trace>
  <inkml:trace contextRef="#ctx0" brushRef="#br0" timeOffset="1680.9132">7166 3805 413,'12'-31'35,"7"13"9,-4 4-11,-7 6-16,-5 6 8,-2 2 2,-1 0-12,0 0-4,-3 0-11,-12 6 0,-13 20 0,-7 10 10,-8 10-7,4 4 2,5 0-5,12-3 2,10-5-1,12-6 1,3-11-2,25-9 0,16-5 0,16-11 3,15-2-3,6-20-3,-1-2-29,-8-4-36,-14 2-43,-9-2-136</inkml:trace>
  <inkml:trace contextRef="#ctx0" brushRef="#br0" timeOffset="2657.2041">7650 3853 287,'-8'-32'41,"8"-5"35,0 9-41,3 2 13,7 6-19,-5 6 13,-1 9-20,-4 5-13,0 0-9,0 17-5,0 16 0,0 14 5,0 11 11,-2-1-9,-2-4-2,4-1-26,0-9-19,0-9-35,9-12-111</inkml:trace>
  <inkml:trace contextRef="#ctx0" brushRef="#br0" timeOffset="2838.2845">7755 3412 434,'0'-7'3,"0"5"-3,0 2 0,0 10-5,0 16-54,0 15 51,12 9-74,6 7-87</inkml:trace>
  <inkml:trace contextRef="#ctx0" brushRef="#br0" timeOffset="3609.7352">8180 3921 280,'2'0'19,"1"0"-7,0 0 21,0 0-10,1-1 6,0-3 5,-1-6-16,2 3-2,-1-5 7,1-5-1,-2 0-14,0-2-3,-1-4-1,-2 0 9,0 2-12,0 6-1,-12 1-2,-5 10-1,-7 4-4,-3 0 7,-3 13 9,-4 11-7,6 3 1,4 2-2,9-4-2,11 3 2,4-6-1,0 0 1,17-4-1,12-1-5,4-9-13,1-5-4,2-3-12,-5 0 5,-6-8 5,-7-8 8,-10 0 16,-7-5 1,-1 4 7,0 7 8,0 3 1,0 7 12,0 0-9,0 0-20,0 10-11,2 11 8,7 7 3,4 0 2,4-1-1,8-4-1,1-7 1,9-6 0,0-6 2,10-4 4,11-11-5,6-19 1,5-8-1,7-9-1,8-10-1,4-6 1,5-15 0,3-12 1,-12-11-2,-8-3 0,-18 2-1,-17 7-9,-23 8-9,-16 12 13,-16 15 2,-28 12-16,-9 16 20,-10 17 1,0 15 42,-4 17-40,0 27 12,9 17-2,4 18 1,21 4-5,17 8 2,15-4-7,1-2-2,20-1-1,9-9-1,-1 2-31,3-5-50,-17-12-154</inkml:trace>
  <inkml:trace contextRef="#ctx0" brushRef="#br0" timeOffset="4432.1311">11894 3846 427,'0'-21'26,"0"13"25,0 7-4,0 1-28,0 0-15,12 0 6,9-3-6,9 0-3,4 3 2,6 0-3,-5 10 0,-6 13-2,-6 7 2,-5 6-1,-8 1-11,-8 1-12,-2-2-6,-6-8 8,-11-5 6,1-9 6,1-6-2,6-8 9,3 0 3,4-8 24,2-20-19,0-11-1,18-8 6,14-8-9,14-5 0,9 6-1,4 6 0,0 10 2,-10 12-2,-5 15 0,-14 11 0,-4 2-2,-5 22-2,-9 9 4,-4 5 2,-7 7 2,2 0 0,0-2-3,1-2-1,4-7-14,3-6-55,0-6-84,4-14-90</inkml:trace>
  <inkml:trace contextRef="#ctx0" brushRef="#br0" timeOffset="4830.2777">12923 3746 475,'3'-16'59,"-3"10"-10,0 4-19,0 2-12,0 0-18,0 3 0,-9 17-1,-4 11 1,0 6 0,5-2 0,8-1-1,0-3 1,0-5-2,6-3-1,10-9-2,5-6-3,2-8 2,5 0 1,2-11 3,-2-12-4,-3-3-1,-6-6-2,-9 0 6,-7 0-1,-3-5-1,-5 0-18,-20-1-20,-11 7 10,-5 6 13,-7 13 18,5 7-2,0 3 6,12 2-2,17 0 2,8 0-2,6 0-17,20 0-34,25 0 45,18-13 0,16-16-73,4-10-40</inkml:trace>
  <inkml:trace contextRef="#ctx0" brushRef="#br0" timeOffset="5326.1171">13490 3084 150,'0'-54'99,"0"4"-36,-5 4 26,-2 7-40,2 7-8,3 13-16,2 10 5,0 6-17,0 3-5,0 0-8,0 17-9,0 23 7,0 21 2,-3 22 29,-15 14-13,-6 4-5,-3 9-5,3 2-3,8-2-2,6-11 0,6-14-2,4-22 1,7-23-2,13-10-1,11-10 3,9-8-7,7-11 5,7-1-6,6-17 0,-1-13-5,-2-6 0,-5-11 3,-7-4 4,-8-4-9,-12 3-10,-13 8-6,-12 9 22,0 12 9,-22 9 7,-6 8 2,-9 6 14,2 14-6,-4 19-5,5 9 5,10 4-11,11-4 1,11-5 1,2-4-4,10-4-1,17-6 0,12-5 2,9-7-2,16-7-3,0-4 0,2 0-24,-8-18-53,-13-3-47,-9-13-104</inkml:trace>
  <inkml:trace contextRef="#ctx0" brushRef="#br0" timeOffset="5551.1745">13674 3185 349,'-7'-7'44,"7"4"-28,0 3 6,22-4-4,21-1-13,13-2 0,15-1-1,-3 1-2,-2-2 0,-15 1-2,-16 1 0,-12 0-2,-14 4-13,-8 3-16,-1 0-31,-7 0-75</inkml:trace>
  <inkml:trace contextRef="#ctx0" brushRef="#br0" timeOffset="6052.133">11474 4646 389,'-25'2'8,"5"2"5,12 1-4,5-5 1,3 0-3,3 0 3,36 0 2,31-2 3,42-16-5,45-8-6,31-1-4,40-4 0,25-2 0,16 0-2,-1 5-16,-9 3-100,-28 2-179</inkml:trace>
  <inkml:trace contextRef="#ctx0" brushRef="#br0" timeOffset="6496.9235">8748 4875 298,'-82'0'29,"20"0"38,17 0-48,14 0 9,16 0 6,13 0 1,2 0-10,3 0-23,27 0-1,15 5 4,34-3 2,24-2-1,25 0-1,24-10-4,28-12-1,16-3 0,19-7 0,12 2 0,5-3 0,-13 2-29,-20 3-60,-33 2-107,-34 6-48</inkml:trace>
  <inkml:trace contextRef="#ctx0" brushRef="#br0" timeOffset="8829.1179">9078 9117 56,'0'-42'277,"18"-29"-277,26-15 0,21 23 5,-22-5 3,-2-1 29,2-7 5,-9-1-5,-4-2-12,-5-2-4,-7-2 2,-6 1 0,-8 3-7,-4 8-1,0 3-6,0 11-1,-7 6-5,-6 9 8,-1 14-4,2 11 0,2 10 6,-2 7-12,-5 19 0,-7 28-2,-6 27 2,3 22 0,5 11 0,6 6 0,7-1 2,8-10-3,1-7 0,4-12 0,18-13-3,8-17-12,6-16-9,6-13 4,2-18-3,10-6 1,-1-20 8,2-16 0,0-9 9,-6-5 5,-6-8 0,-4 2 0,-9 6 1,-11 10 1,-7 14 2,-6 11 14,-6 12 7,0 3 1,0 0-22,-1 16 0,-10 13-3,1 10 0,5 4 1,5-2-2,0-8 1,11-3-1,14-7 1,6-9-1,8-8-1,2-6-7,3 0-8,4-18 1,-5-9-1,-2-9 5,0-3 5,-12-6 2,-2 0 2,-13 5 2,-8 10 0,-4 10 8,-2 11 23,0 5-3,0 4-5,0 0-17,-5 28-4,-11 16-2,-2 17 10,-2 12 1,3 13-3,2 13 0,3 12-3,-4 15-5,6 16 1,-3 9-1,6 11 0,5 0 1,2-8-1,0-6 0,5-14-1,5-22-9,1-20-19,-8-31-1,-3-27 5,-3-21 11,-26-13 4,-8-22 10,-14-17 5,-7-8 0,-2-9 6,-8-7 2,-1-5-5,6-2 0,7-5-2,4-4 1,14-4 0,16-5-3,13-3-3,9-6 2,28-3-2,27-2-1,25 1 0,27 4-2,17 11 2,7 10-1,-4 13 1,-6 10-36,-17 12-63,-10 10-93</inkml:trace>
  <inkml:trace contextRef="#ctx0" brushRef="#br0" timeOffset="9638.1131">10817 8654 264,'-10'-5'78,"7"3"-18,1 2-6,2-1-11,0 1-18,0 0-14,0 0-11,0 0-6,0 1 6,0 6 0,0 0 0,0-4 0,0 1 1,0-4 0,0 0 2,0 0 5,0 0 9,0 0-1,0 0-3,0 0-7,0 0-4,0 0 0,0 0-1,0 0-1,0 0 1,0 0-1,0 0 5,0 0 2,0 0 3,0 0 2,0 0 2,0 0 3,0 0-3,0 0-4,0-7-6,0 0-4,-1 2 1,-2-2-1,0 1-1,-2-1 1,2 0 0,-3 0 0,3 5 0,1 1 0,0-1 0,2 2 0,0 0 0,0-1 0,0 1 0,0 0 0,0 0 1,0 0 0,0-2 0,0 2 0,0 0 1,-2-1-1,2-1-1,-1 2 2,1 0-2,0 0 2,0 0-2,0 14-2,-3 25-4,-1 26 6,-3 20 17,3 18-8,1 11 0,-1 19-2,-1 12-7,-4 3 0,2-1 1,-6-16-2,8-15-7,-3-21-8,1-20-3,-3-15-10,2-21-15,0-13-14,1-16-41,1-10-78,2-20-93</inkml:trace>
  <inkml:trace contextRef="#ctx0" brushRef="#br0" timeOffset="9968.1075">10723 8739 421,'-25'-46'2,"6"2"12,11 7 3,8-1 7,0 2-11,9 5-5,19 2 6,14 7-7,7 5-6,10 9 0,0 7 0,-1 1 0,-6 11-1,-8 18 0,-10 9 0,-10 11 1,-15 4-1,-9 0 0,0-1-2,-24-6-5,-15-8-8,-6-6 3,-7-6 7,-6-9-5,7-5-12,4-8-18,8-4 1,16 0-36,14 0-39</inkml:trace>
  <inkml:trace contextRef="#ctx0" brushRef="#br0" timeOffset="10380.0539">11199 8794 295,'-7'0'4,"4"0"0,3 0 4,0 0 1,7 0 13,17 0 9,7 0-10,8-12-5,6-7 3,0-3-3,-5-3-8,-9-1-1,-8-3 1,-9 5-3,-9-1-2,-5 2 14,0 6-9,-11 2 16,-12 8-3,-15 7-14,0 0 2,-10 18 6,2 17-1,8 11 1,7 8 0,14 0-9,15-3 4,2-6-1,28-8 0,18-10 2,23-13-3,12-9-1,12-5-3,3-13-4,-8-12-3,-9-4-34,-15-4-47,-13-4-98</inkml:trace>
  <inkml:trace contextRef="#ctx0" brushRef="#br0" timeOffset="12480.146">12067 8642 229,'-10'-10'76,"0"-7"-28,5 3 16,5-3-37,0 4-5,0 2 12,7-1 2,1 4-13,-4 4 3,-1 1-2,-1 3-6,-1 0-9,-1 0-7,2 15-2,-2 16 0,1 10 10,-1 7-4,0-1-5,0-5-1,0-5 0,3-3-14,-1-5-33,0-6-55,-2-10-136</inkml:trace>
  <inkml:trace contextRef="#ctx0" brushRef="#br0" timeOffset="12900.7759">11994 8228 153,'0'-12'49,"0"7"-26,0 4 16,0 1 2,0 0-13,0 0 3,0 0-8,0 0-14,0 0-5,0 5 5,1 6 3,2-2-8,2-1-3,3-4-1,5 2 0,-1-2 1,1-1 1,2-3-2,-3 0 0,0 0 0,-5-10 0,-2 0 2,-3-4 1,-2-5 0,0 2-2,-2-2 4,-12 2 11,-2 7-8,-1 4 9,1 6-17,4 0 1,-1 2-6,5 18 1,5 11-41,3 7-21,0 5-58</inkml:trace>
  <inkml:trace contextRef="#ctx0" brushRef="#br0" timeOffset="13575.3005">12806 8696 334,'7'-20'39,"-3"-2"5,1 4 6,-4 0-34,-1 3 3,0 5 5,-4 3-19,-9 5 13,-14 2-16,-9 0 5,-8 17-6,-5 8 6,4 3 4,6 8 4,10-2-9,14-1-6,12-3 0,3-2 0,6-5-1,18-6 0,18-8-4,7-9-3,3 0-18,2-11-27,-3-14-13,-11-9-34,-2-4 9,-9-11 7,-8-7 13,-8-3 2,-5-7 69,-5-2 60,-3-2 9,0-1-6,0-3-10,-5 5 40,-1 6-34,3 13 9,2 9-22,1 16-14,0 7-9,0 10-7,0 3 1,0 5-10,0 0-7,0 18-5,6 20 5,-2 20 9,1 15 3,-5 9-5,0 6 2,0-2-5,0 4-3,0-8 0,2-2-1,0-7-16,0-8-52,-2-18-107</inkml:trace>
  <inkml:trace contextRef="#ctx0" brushRef="#br0" timeOffset="14692.1898">8750 8187 181,'-24'1'157,"2"-1"-110,3 0-3,6-2-9,9 1-12,0 1 6,4 0-2,0 0-15,0 0-10,0 0 2,13 1-3,12 3 12,21 0 11,24-4-10,20-3-6,7-11-5,7-5-3,-4 7-10,-7 4-65,-8-6-176</inkml:trace>
  <inkml:trace contextRef="#ctx0" brushRef="#br0" timeOffset="16396.1368">14030 7380 338,'3'-28'3,"-3"4"3,0 14 19,0 8 6,0 2 0,0 0-6,0 0-9,0 0-16,-3 24 1,-18 19 11,-9 15 20,-10 13 1,-3 10-12,-8 14-1,-4 10-3,3 17-6,-2 13 3,11 6-7,14 3 2,19 0-1,10-11-3,40-10-4,37-12-1,30-13-2,22-16-26,18-15-50,-1-28-152</inkml:trace>
  <inkml:trace contextRef="#ctx0" brushRef="#br0" timeOffset="21548.1226">14524 8676 254,'-3'0'1,"3"-3"0,6-11 7,24-3 10,-1 1 13,0 0 1,5-2-5,-1-2 11,3-2-7,-3-2 4,-3-1-4,-3 1-3,1 0-8,-6 1-3,-4-2 0,-3 3-10,1-3-2,-5-1-2,-2-3-2,-3 3-1,-6 3 1,0 5-1,0 6-5,0 2 0,-9 6-6,-4 4-7,-4 0 9,-4 3 4,3 12 1,1 0 1,7 2 1,5-3-3,5 6-5,2 0 6,22-1 3,10 3-8,13 1 8,9-4 0,4 4-1,-2-2-12,-4 0-17,-15 0-1,-14-1-14,-17 0 18,-8-3-13,-11 0 17,-22-2 24,-7-3 27,-3-3 19,4-1-18,3-5-11,6 0-12,9-1-2,8-1-2,10-1-2,3 0-3,6 0-21,18-7-2,13-7 9,9-3-18,14 1-10,1-4-8,0-2 29,-7 2-16,-9-2 24,-11 1 17,-10 1 31,-8-1 26,-8 4 1,-8 2 1,0-2-9,0 7-12,-14 3-19,-5 4-11,-5 3-3,-1 0 1,-1 8-2,4 4 6,1 8-2,3-3-2,10 4-5,7-4 1,1 3 0,6-4-1,18-1 1,6-5 0,7-3-2,5-7-4,0 0-8,-2 0-12,-3-4-15,-10-7-20,-11-1-8,-12-4 45,-4 0 20,-10 1 2,-15-5 12,-3 5 13,1 1-15,0-1 17,8 7 3,1 1-6,9 3-4,9 2-15,0-1 8,0 2 3,22-2-13,9 0-2,6 1 1,9 1-2,6 1 0,1 0 1,-4 0 0,-1 0-1,-9 9 0,-9 3 0,-8 4 0,-8 1 0,-8 0 0,-6 2 0,0 0-3,-4-2-4,-10-2 2,3-3 2,0-5 2,2-2 1,0-3-8,7-2 8,2 0 4,-2 0-4,2-10 0,0-6-1,2 1 1,10-2 1,6 0-1,0 0 0,4 5 0,0 5 2,4 0 6,0 4-6,-1 3 4,3 0-4,-2 0 1,-3 12-3,-6 1 1,-1 4-1,-7 2 0,-4-5 0,-5 3-1,0-6-8,0-5-2,0-3 0,0-3 2,0 0 9,0 0 9,0-5-7,0-10 5,0-7-4,3-2-1,8-5 1,7 3-1,5-1-2,4 5 2,-1 2-2,4 6 11,6 2 7,0 4 14,-2 7 0,-4 1-12,-6 1-17,-6 18-2,-9 4 0,-3 5-1,-3 2 1,-3-3-1,0 4-18,0-2-28,0-1-38,-12-5-110</inkml:trace>
  <inkml:trace contextRef="#ctx0" brushRef="#br0" timeOffset="22064.6894">16565 8422 254,'7'0'74,"0"-2"-60,4-3 16,2 2 9,5-1-18,0 1-10,1-4-9,2 2-1,0 0 0,-3-5 0,0-2 0,-3-2 0,-4-3-1,-3-1 2,-5-2 0,-3 0-2,0 3 2,0 3 9,-9 6-9,-7 5-2,-7 3 0,-2 8 8,-3 14 1,-2 6 1,6 2 9,6 2-8,9-1 2,9-5-2,0 1-5,22-5 4,11-4 8,14-8-8,5-5-3,1-5-3,-1 0-4,-8-4-4,-12-4-33,-9 3-42,-8-5-83</inkml:trace>
  <inkml:trace contextRef="#ctx0" brushRef="#br0" timeOffset="23040.1219">16931 7894 170,'0'-22'125,"0"6"-87,0-1 28,0-1-17,12-1 0,3-2 6,3 0-28,5 1-4,0 2-9,1 7-1,-3 7 0,-1 4-13,0 14 1,2 23 1,0 15 5,0 12 6,-1 7-7,-1 6-4,2 2-1,0-4 0,3-8-1,0-13 0,-5-12 0,0-12 0,-6-11-1,-3-12 0,-6-4 1,-1-3 0,2-3 4,5-21 1,3-15-4,4-11-1,-1-18 0,6-7 0,-1-8-1,7-4-4,1 0 1,1 5 1,0 0 0,8 10 0,-1 8 1,-4 13 2,-6 17 0,-9 11-1,-1 13-5,-4 10-17,-2 0-14,1 20-13,-7 11-40,-6 10-108</inkml:trace>
  <inkml:trace contextRef="#ctx0" brushRef="#br0" timeOffset="24344.8211">17793 8325 224,'14'-14'47,"7"-1"7,-6 2 2,2 2-21,-3-4-13,2 3 4,-2-4-1,-3 0-10,-1-1 5,-7 3 5,-2 2-10,-1 0-4,0 5 0,-1 7-11,-17 0-6,0 0 5,-9 9 1,-3 16 1,-5 0 2,4 5-3,5-3 0,5-3 0,9-4-4,7-3 3,5-4-5,0-3-1,3-5-14,8-3 0,5-2 13,-2 0 4,6 0 1,-1-11 3,1-7 1,-2 0-1,-1-3 1,0 3 2,-3 3 2,1 3-3,-5 7-1,-2 0-1,-1 5 0,-2 0-4,2 11 4,1 6 3,-2 3 1,5 0-3,-2-3 2,5-4-2,-4-4-1,4-2 1,1-7 0,-2 0 2,6 0 0,1-11 8,4-10-8,0-6-2,-1-6-1,0-9 0,1-3 0,1-4-1,0-1-1,-1 4-6,-3 13 5,-7 10 2,-8 10-2,-3 7 3,-3 6 3,0 0-3,0 0 0,-3 12-1,-6 8 1,-1 4 0,7 5-2,3 3 2,0 2 0,11-3-3,10-7-3,3 2-3,3-9 2,-2-3-1,-4-1 3,-6-4-3,-5-1 5,-7-2 2,-3 2-3,0 1 0,-13 4-9,-5 1 12,-4 4 1,1-1 2,6 2 0,1-1-2,8-2 1,3-4 0,3 1 0,0 0 3,3-7 0,20-1 8,8-5-1,9 0-3,11 0-7,7-15-1,3-2-13,4-3-10,-3-6-2,-10-8-14,-8-1-9,-13-5-4,-15-4 11,-8 10 23,-8 2 18,0 9 47,0 8 43,0 7-30,0 5-6,0 3-9,0 0-19,0 0-19,0 1-7,0 15 1,0 7-1,3 4 9,0 7-4,-3-5-4,0 3 0,0-4-1,0 1-19,-9-3-71,-7-6-128</inkml:trace>
  <inkml:trace contextRef="#ctx0" brushRef="#br0" timeOffset="24526.1234">19088 7761 627,'6'-7'0,"-2"5"-2,1 2-2,-5 12-29,0 21-34,-2 16-4,-15-1-131</inkml:trace>
  <inkml:trace contextRef="#ctx0" brushRef="#br0" timeOffset="26092.3583">19298 8262 271,'7'-19'67,"0"5"-35,-3-2 37,-1-3-22,-1 3-15,-1-2 11,-1 4-31,0 6-9,0 1 9,-7 7-12,-14 0 4,-8 1-1,-3 18-2,-4 7 2,3 1 2,9 2-5,4-2 0,7-5 0,9-4-2,4-3 2,0-5 0,0-3 0,12-4 0,7-3 0,-1 0 0,5-8 0,-1-9-1,0-2-2,-2-2-1,-3 0 0,-6 5-6,-3 7 8,-4 4 2,-3 5 1,-1 0-1,0 2-3,0 15 0,0 5 3,6 4 2,5-1-2,8-3 2,6-2-2,4-5 0,2-7 0,0-6-8,4-2-43,1-5-22,-3-16-42,-4-10 19,0-5 28,-1-11 51,3-12 17,-1-3 11,1-8 2,1 2 24,1 0 17,-4 6 28,-5-1-7,-3 15-28,-4 13 19,-10 15-21,-4 14-15,-3 6-6,0 0-19,0 14-5,-4 22-5,-11 12 5,-5 13 1,1 0 1,4-1-2,-3-2 0,3-2-3,-2-6-12,7-14-2,4-8-4,3-16 6,0-5-1,3-5 9,0-2 7,0 0 7,3-3 14,11-7-17,10-4-4,2 0 1,3 5-1,5-1 1,2 5 1,1 4 0,-1 1 5,-2 0 0,-7 9-5,2 7-2,-7 7 0,-3 2 0,-8 2-1,-8 2-4,-3-1-24,-10-3-11,-20 0-18,-11-7-14,-7-5 5,-5-5 25,-2-8 32,4 0 8,5 0 2,7-8 19,14-2 16,11 0 19,8 1-3,6-1-37,12 3 31,19 0-43,12 0-2,10 3 0,5 1-1,6-1-2,-1-2-7,-4-2-2,-2-3 8,-5-5 3,-8-5 1,-12-5-6,-2-8-1,-9-11 4,-3-7 0,1-8 1,1 1-1,-2-7 2,3-1-3,-1 0 3,0 2 1,-6 9 5,0 10 15,-5 11 10,-8 11 7,-1 14 6,0 10-13,0 0-28,-10 32-1,-15 18-1,-5 20 2,-4 10 1,-1 5-1,3 5-2,-1-4 2,7-2-2,7-12 1,8-9-1,10-14 0,1-11-5,0-9 3,18-7-1,3-10 0,10-7 1,9-5 2,5 0 0,7-12 0,5-11-2,4-6 1,2-4-1,-8-8-1,-6-2-10,-12 1-1,-17 8 2,-11 11 5,-9 7 0,-7 12-8,-19 4 15,-10 4 1,-4 20 0,1 8 11,1 7 1,15 2 2,10 1-8,10-4-1,3-3-1,16-2 9,15-10 0,12-1-7,8-7-3,3-10-4,-2-5-8,-1-2-23,-2-17-52,-2-10-94</inkml:trace>
  <inkml:trace contextRef="#ctx0" brushRef="#br0" timeOffset="26602.4549">21183 7461 445,'0'-26'76,"2"8"-38,5 14 4,3 4-20,3 0-21,12 31 0,10 22 6,4 26 13,5 27-7,-6 19 1,-12 20-8,-18 4-2,-8-1-4,-20-9 0,-23-19 0,-16-8-14,-16-19-8,-16-12-22,-22-17-20,-11-14-46,-9-16-169</inkml:trace>
  <inkml:trace contextRef="#ctx0" brushRef="#br0" timeOffset="27465.3638">21695 8381 256,'8'0'197,"-5"0"-164,-3-3-10,0 3-1,0 0-16,0 0-6,0 0-3,0 3-6,0 5 7,0-2 2,0 5 2,0-3-1,0 0-1,0-5 0,4 0 0,-2-3 0,-1 0 0,4 0 4,1 0 1,1-6-2,2-8-2,-5 4 1,-4 4-1,0-4 1,0 4-1,-1-1 10,-14 4-10,2 3 3,-7 0-1,4 0-1,1 5 0,4 6-2,7 0 0,4 1-2,0 3 2,0-3 0,8 1 2,8-1 1,8-7 0,0-2-2,-2-3-1,3 0-1,-10-6-2,-3-6 2,-4-3 1,-8-2 0,0 2 0,-5 3-13,-16 0-19,-5 8-39,-6 4-77,-2 0-88</inkml:trace>
  <inkml:trace contextRef="#ctx0" brushRef="#br0" timeOffset="28372.1408">22089 8054 381,'-24'-17'44,"8"3"-30,7 11 5,9 3-3,0 16-14,0 18-2,0 8 16,0 3-10,4-1-5,-1-2 0,-1-9-1,-1-3 1,-1-7-1,0-5-1,0-7-8,0-3-5,0-5 1,0-3 4,-1 0 6,-4-3 3,1-12 11,0-8-8,1-8 6,3-4 1,0-4-3,3-6 0,17 3 2,6 3-6,6 3-2,6 10 3,9 6 0,3 11 1,2 3 11,-1 6 2,-10 0-5,-9 20-8,-5 7-4,-13 10 0,-3 3-1,-7 6-1,-2-2 0,-2 2-12,0-5-27,-8 0-34,-12-5-104</inkml:trace>
  <inkml:trace contextRef="#ctx0" brushRef="#br0" timeOffset="28958.1199">22860 8274 316,'30'-20'68,"-1"-2"-48,5-3 13,-5 0-8,-3-6-17,-2 2 1,-6-3-2,-6 3-1,-8 0-5,-4 8-1,0 5-2,-18 7-3,-10 9 3,-8 0 2,-4 17 5,-4 15-5,-3 14 2,8 1 5,2 2-3,7-2-1,8-11-3,11-3 0,9-11 0,2-4 2,10-6-2,15-6-5,5-6 3,4 0 0,-1-2-1,0-15-8,-3-8-9,-5-2 9,-4-1 1,-8 0-1,-1 3 4,-3 12 7,-6 3 0,0 8 5,-3 2 3,0 0-6,0 17-1,0 5 22,0 5 2,0-1-10,3-1-4,6-1-9,6-3-1,-2-2 1,4-5-2,-2-5-4,4-2-33,-4-6-35,4-1-82,2 0-71</inkml:trace>
  <inkml:trace contextRef="#ctx0" brushRef="#br0" timeOffset="29528.9192">23288 8148 166,'17'-33'139,"-1"8"-41,-2 10-17,-8 10-27,1 3-20,-6 2-22,-1 10-11,0 13 2,0 11 10,0 2-9,0 0-2,-3 0-1,-2-7-1,3-5-2,-1-5-13,2-7-6,-1-7-8,0-4 9,2-1 4,0 0 16,0-1 4,0-16-4,5-1-4,11-5 4,0-5 0,1 3-1,-1 1 1,4 6 0,1 4 3,-1 6-1,-3 7-1,-2 1-1,0 2 0,-2 18 1,-1 3-2,-6 5 2,-4 3 0,-2-5-1,0-4 0,0-5-4,0-6-8,0-3-4,-3-5-12,1-3 3,2 0 24,0-5 1,0-10 0,14-9 0,7 0 4,4-8-3,5-2-1,1-2 0,4 0 0,-1 7 0,0 10 6,-7 7 10,0 9 22,-3 3 0,-5 3-16,-4 18-5,-6 9-9,-9 6 5,0 3-8,0 0-4,-12 1-1,0-3-12,-1-2-34,2 0-57,-2-13-172</inkml:trace>
  <inkml:trace contextRef="#ctx0" brushRef="#br0" timeOffset="29969.1436">24018 8321 183,'6'0'8,"6"0"16,1 0 8,4 1-15,2-1 14,3 0-8,2 0-9,2-7 2,-3-8 6,0-3-3,-4-7 2,1-3-1,-4-4-7,-6 0-10,-7 2 0,-3 2 1,0 11 12,-7 5-15,-14 8 13,-7 4-13,-2 7 9,-3 19 0,0 7 7,5 6 2,12 1-1,7-5-2,7 0-5,2-6-3,6-3-4,15-2-1,6-6 3,7-6-2,3-3-4,-2-2-10,3-2-42,-6-2-81,-11-3-179</inkml:trace>
  <inkml:trace contextRef="#ctx0" brushRef="#br0" timeOffset="30434.9284">24767 7744 344,'13'-23'76,"-9"17"-56,-2-1 26,-2 6-2,0 1-7,0 0-30,-3 4-7,-21 20 0,-8 9 0,-9 12 12,-1 6-4,4 4 2,5 3 6,4 5-3,11 4-5,13-6-2,5-3-3,0-8-2,23-8-1,6-8 0,4-5-5,4-13-14,4-3-13,0-4-46,1-8-115</inkml:trace>
  <inkml:trace contextRef="#ctx0" brushRef="#br0" timeOffset="30908.7995">25102 7777 299,'0'-2'60,"0"2"-9,0 0-3,0 0-21,12 0-16,2 13-9,14 9 14,4 4 10,5 8 1,-3 4-11,-3 7-1,-8 5-3,-10 8-3,-12 3-4,-1 2-2,-16-2-1,-14-7-2,-10-7 0,-11-4-9,-7-6-15,-6-3-38,-8-3-42,2-9-192</inkml:trace>
  <inkml:trace contextRef="#ctx0" brushRef="#br0" timeOffset="32850.1153">8629 12152 223,'30'0'58,"1"-2"-1,2-26 6,-1-2-24,-2-4-4,-14 2 6,0-5-5,1-10-12,2-6 0,3-7-9,5-4 1,6-5-5,-3-2-5,-2 1-4,-8 8-2,-9 14 0,-9 17 1,-2 13 1,0 7-1,-2 5-1,-9 6-1,-2 0-10,-3 9 6,1 13-7,1 7 6,13 5 5,1 3 1,9 1-2,18-2 1,9 1 1,9-7-1,8 1 0,5-3 1,4 1-1,-9 0-1,-9-3-2,-18 1-8,-15 1-4,-11-1 6,-9 0-5,-19-4 4,-11-5 6,3-2 5,6-6 1,9-5 1,11-5 1,7 0 4,3-2-3,0-15-4,12-6 0,19-9-6,10-5 2,10-4 3,5-2-1,3-3 1,7 0 1,-6 2 6,-2 8 22,-12 8-1,-9 13-11,-7 10-3,-9 5-6,-5 0-6,-4 15 2,-3 14 1,0 6 2,-4 5 3,-2 0-7,-2 1-2,-1-4-5,0-3-25,0-5-32,-3-8-72,-7-13-179</inkml:trace>
  <inkml:trace contextRef="#ctx0" brushRef="#br0" timeOffset="33015.1141">9893 11164 522,'0'-11'26,"0"6"-22,0 5-4,0 0-8,5 24-48,6 10 2,5 3-132</inkml:trace>
  <inkml:trace contextRef="#ctx0" brushRef="#br0" timeOffset="33561.4021">10095 11520 371,'0'-1'45,"0"1"-9,0 0 12,0 0-10,0 0-15,0 0-4,0 0-4,0 4-8,0-1-1,0 1-3,0 0 2,0 2 3,15 0 0,12-4 7,12 1 4,12-3-9,7 0-5,5 0-5,-2 0 0,-6 0 0,-8-1-1,-12 1 1,-15 0-1,-11 0 0,-7 12-2,-2 6 1,-16 15-1,-14 4 2,-7 3 0,-6 5 2,-2-2-1,0 1 0,2-3 1,-1-4 1,8-2-2,8-4 0,3 0 0,7-9 0,14-2-2,4-5 1,4-3 1,23-3 0,7-2 0,5-4 0,7-3 0,2 0 0,0 0 0,-1 0-1,-6-6 1,-5 3-17,-8-1-19,-3 3-14,-3-2-31,-2 3-72,-4 0-131</inkml:trace>
  <inkml:trace contextRef="#ctx0" brushRef="#br0" timeOffset="33974.2872">10835 11829 503,'0'0'14,"4"0"-6,4 0 11,4-3-14,7 2-5,5-2 1,4-2-1,4-2 1,-3-6-1,-1 1 1,-1-8-1,-10 1 0,-7-5-1,-6-2 1,-4-1-8,0 5-2,-4 5 3,-10 9-1,-9 7 8,-8 1 2,-5 11 1,-5 12 15,-1 10-1,1 5-3,7 4 2,9-2-8,9-1 2,13-3-5,3-6-3,14-6 1,18-6 1,11-9 1,9-3 0,5-6-5,-1 0-15,1-15-26,-5 0-40,-1-2-67,-8-2-122</inkml:trace>
  <inkml:trace contextRef="#ctx0" brushRef="#br0" timeOffset="34702.5547">11529 11730 291,'22'-14'59,"-4"2"14,-5 1-3,-4 0-21,-5 5-19,-4 1-7,0 2-3,0 3-12,-5 0-8,-15 0-3,-2 11 2,-6 11 1,-4 7 1,4 2 0,3-1 0,11-3-1,7-1-1,7-1 1,0-5 0,18-1 0,12-6 1,3-8-1,5-5-2,2 0-3,-1-10-6,0-13-1,-4-4 4,-9-5 2,-5-2 5,-13-2-11,-8-5-11,-5-1-1,-26-4-2,-8 1-7,-12 13-3,-4 7 18,0 15 18,7 7 30,12 3-8,15 0-2,14 0-2,7 9-16,15-1 10,23 1 10,13-7-8,12-2-6,7 0-7,3-12-1,9-13 0,-3-3 0,6-11 1,-6-7 0,-10-5 0,-14-4 1,-16-4 0,-15 3-2,-15 2 1,-9 7-1,-2 8 2,-17 11-1,1 11 6,0 10 4,-1 7-5,-8 20-1,-2 22 1,-2 18 11,3 13 3,1 9 1,6 8 4,3 9 0,2 5 3,-2 8-5,-3 8-12,-1 4-2,-2 7-7,4 7-2,0-1 0,6 1-5,2 0-20,3-5-12,3-14-27,2-17-11,-4-16-42,-1-20-26,-4-22-99</inkml:trace>
  <inkml:trace contextRef="#ctx0" brushRef="#br0" timeOffset="34950.118">11107 12426 452,'-18'-12'87,"9"4"-42,9-1-17,27-5 0,23-6-27,24-6 0,24 2 0,8-4 0,10 1-1,-12 2-4,-13 1-27,-15 5-43,-11 1-112</inkml:trace>
  <inkml:trace contextRef="#ctx0" brushRef="#br0" timeOffset="37012.1152">12784 11090 87,'13'-17'62,"0"-2"-8,-4 1 0,-3 9-1,-2-3-13,1 2 20,-2 2-26,3 0-10,-3-3 15,0 2-23,-2 2-6,-1 3 6,1 1 10,-1 3-7,0 0-3,0 0-2,0 0-1,-14 12-7,-23 26-5,-19 21-1,-14 17 2,3 10 0,6 6-2,14 3 3,23-4-1,16-2-2,8-6 0,28-11 0,17-8 0,20-7-1,6-1 1,2-6-23,-5-7-78,-7-13-124</inkml:trace>
  <inkml:trace contextRef="#ctx0" brushRef="#br0" timeOffset="38812.4148">13226 11751 203,'-4'4'41,"1"-1"-32,3 0 44,0-3 6,0 0-20,0 0-6,0 0 13,0-3-8,10-13-6,11-12-24,4-7 0,5-11 1,6-8 2,0-2-6,7-3 1,-6 2-2,-2 0-4,-13 7 0,-9 10-2,-8 10 0,-5 14 2,0 8-3,-12 6 0,-5 2 1,-3 10-2,-1 14 2,2 7 2,6 7-1,10-4 0,3 3 0,9-4-2,17-1 3,5 0-2,2 0 0,3 4-8,-6-6-13,-8 3 0,-11-6-11,-10-1 8,-1-1 16,-18-4 6,-12 1 2,-7-3 1,-2-7 1,5 1 4,1-7-1,9 0-3,8-4-3,7-2 2,7 0-1,2 0-4,3 0-13,17-10 2,5-1 8,8 1 0,1-4-21,8-1-5,7-5 17,-1 3 15,4-4 3,0 0-1,-9-3 1,-4 0 1,-7 1 2,-10 2 11,-7 1 26,-9 0 7,-6 6-1,0 1-8,0 4-2,-9-1-9,-3 6-15,-6 4 3,-1 0-14,-2 7-1,0 14-1,3 1 1,5 7-2,5-1 1,5-1 1,3-2-1,0-2 1,12-4-1,6-5 1,6-5 1,10-4-1,-4-5-5,3 0-10,-4 0-14,-9-9 2,-8-6 0,-9-3 18,-3-4 2,-12-9 1,-9 0 6,-9-3 1,2 1 1,3 8 3,3 5-2,14 12 7,5 3 10,3 2-5,3 0-9,20 1-2,15 1-2,8 1 0,14 0-2,0 0 1,5 1-1,2 7 10,-3-2 4,-3 7 1,-10 2-3,-12 1-8,-17 1-3,-14 7-1,-8 1 0,-5 1 0,-17 0 0,-6-4-4,4-4 0,-1-4-11,9-5-6,2-3-1,9-4-8,2-2 8,3 0 14,0-9 1,0-9 0,16-1 7,4-4 5,5-3 0,7 2 7,2 1 5,6 1 6,-1 5-9,3 3 9,1 6 0,-5 3-3,-4 5-11,-8 0-7,-3 5-2,-11 11 0,-8 7 0,-4 6-1,0-2 0,0 1-1,0-8-4,-3-6 0,-2-3-9,3-7 4,-1-3 3,3-1 8,0 0 1,0-9 3,0-12-3,12-10 1,6 1 6,1-7-7,10 0 1,6 4-2,1 7 0,-2 7 1,-2 9 0,-3 8 9,1 2 8,-6 0-8,-6 18 0,-5 10-4,-8 5-1,-5 6-4,0 5 1,0-1-2,-9 0-2,-4-2-39,-3-3-73,0-7-179</inkml:trace>
  <inkml:trace contextRef="#ctx0" brushRef="#br0" timeOffset="39262.3507">15192 11662 159,'18'0'23,"6"0"11,6 0-7,3-12-1,-1-8 17,5-1 9,-4-8-20,-3 2-11,-5-7-12,-6 4-5,-8-4-2,-8 7 1,-3 7-2,0 5 0,-16 10 9,-9 5-3,-11 0-2,3 19 6,-4 8 0,5 4 8,4 5-5,12 6-2,11-6-4,5 3-2,0-7 3,24-6-2,3-6 7,7-4-7,5-6-5,2-7 2,3-3-4,-2 0-17,-2-17-29,-3-2-39,-3-5-94</inkml:trace>
  <inkml:trace contextRef="#ctx0" brushRef="#br0" timeOffset="40064.1042">15820 11135 250,'7'-39'173,"16"7"-169,-5 5 8,-1 11 17,-6 7 0,-6 6 0,-1 3-4,2 5-24,1 21 0,1 18 11,-2 18-4,1 9 3,-4 5-7,6 0-2,5 3-1,-1-4-1,2-9 0,1-8 0,1-16 0,0-16-1,-3-7-3,1-13 1,-4-6 0,0 0 3,4-21 4,3-9-3,0-13 0,6-14-1,0-9 0,1-6 0,9-7 0,2-7 0,9-4-2,3-3 1,12 1-2,-1 9 3,-4 13-2,-10 22 1,-15 14 0,-12 19 1,-6 15-2,-9 1-15,-3 30-42,0 12-31,-12 14-91</inkml:trace>
  <inkml:trace contextRef="#ctx0" brushRef="#br0" timeOffset="41264.3235">16648 11610 227,'13'-6'24,"-1"0"29,-6-3 4,-3-1-15,-3-2 7,0-7-17,0-3-4,0-7-1,0-4-8,0-1 0,-6 0-10,-6 6-6,-1 10 0,1 5 9,-3 13 0,-6 0-12,-3 14 0,-7 16-2,-3 11 2,5 10 0,2 2 0,4-4 0,9-3 0,7-13 0,5-8-2,2-8-1,0-11-12,0-3-8,8-3 4,5 0 16,5-19 3,7-7 0,4-8 0,4-6 1,-7 4-1,0-3 0,-7 15 0,-6 8 0,-3 9 0,-7 7-1,4 3 0,-4 23 1,-2 11 1,2 5 6,2 1-5,5-6 1,5-3-3,0-6 1,3-7-1,1-9 2,-1-5-2,2-7 1,0 0 2,5-18 1,0-13-1,-1-3-1,1-7-1,-5-5-1,-2 1 0,-1-2 1,-3 3-2,-5 9 1,-4 7-2,-3 11 2,-2 8 0,0 5 1,0 4-1,0 0 0,0 0-4,0 12-4,0 6 8,3 4-3,6 2 2,5-1-4,3 3-11,2-2 4,0 5 0,-2-5 6,-1-3 3,-6-1 1,-6 0 1,-4-3 0,0 2 0,-19 0 1,-8 4 0,-2-3 0,4 3 1,3-1 0,6-3 0,5 1-1,10-3 0,1-5 0,0-1 0,12-2-1,8-7 1,10-2 0,8 0 6,8-2-3,10-16-3,0-2-1,7-6-12,-4-8-5,-2-5-20,-11-4-27,-7-4 0,-14 1 27,-6 10 33,-8 5 5,-10 12 58,-1 7 22,0 3-11,0 7-12,0 2-16,0 0-24,0 2-17,0 19 2,0 8 0,0 7 4,0-2-3,0 3 1,0-3-4,0-1 1,0-4-1,0 0-3,-3-6-61,-8-6-129</inkml:trace>
  <inkml:trace contextRef="#ctx0" brushRef="#br0" timeOffset="41444.8781">17686 11160 580,'11'-23'47,"6"9"-47,4 9 0,-4 4 0,-1 1-5,-4 18-15,0 15-49,-4 5-141</inkml:trace>
  <inkml:trace contextRef="#ctx0" brushRef="#br0" timeOffset="43192.4219">17998 11814 75,'2'0'123,"3"0"-106,1-13 29,-1 0 25,2-4-17,-2-3 3,0-6-20,-2-3-7,-3-3 6,0 1-20,-1 3-10,-12 7 9,-6 9-2,-6 11 3,-5 1-16,-8 18 0,2 14 0,2 2 0,7 4 0,4-4 0,10-3 0,8-4 0,5-5-1,0-6-1,14-6-2,10-5-5,1-5-9,-1 0-8,-4-4 9,1-11 5,1-4 9,-4-1 1,-2 1 2,-5 6-1,-4 7 1,-3 4 3,-2 2 3,-1 2-4,1 14 3,4 9 7,0 2-5,5 2-4,5-2-2,0-4 0,6-6-1,5-5 1,2-8-1,2-4 0,0-8-9,4-17-17,0-6-1,-1-9-20,-2-7 7,1-8 24,1-6 0,0-9 9,-2-5 7,-2 4 2,-2-1 7,-4 6 13,-6 13 7,-5 12 12,-5 19 15,-7 11-13,-1 10-14,0 1-22,0 12-7,0 24 0,0 11 0,-6 6 4,-6 5-3,0-2 0,0-1 1,-1-5-2,1-10 0,1-2 0,1-10 0,6-7-3,1-7-9,1-6-4,2-4-8,0-1 13,0-3 0,2 0 5,11 0 6,6 0 1,5-6 0,3 2-1,1 2 0,7 2 0,2 0 0,-1 0 1,1 2-1,-1 8 1,-6 6-1,-8 4 0,-9 2-1,-8 1-1,-5 1-14,0-2-21,-19-2 3,-10-3 7,0-5-4,-4-7 3,-3-5 24,-2 0 4,-1-5 19,7-6 2,4-1 8,10 2-1,6 2-14,6 5 6,6 1 13,0 2-16,0 0-13,12 0-4,11 0 2,6 0-1,7 0 0,6 0-1,2 0 0,3-5-3,5-5-6,-4-7-3,4-4-8,-2-10-2,-5-13-2,-2-7 9,-1-17 11,-6-5 3,-9 0 1,1-1 0,-7 9 11,-6 9 16,-2 8 3,-7 14 1,-3 14 1,-1 10-2,-1 9-7,-1 1-20,0 12-3,-6 27-2,-17 15 2,-4 13 3,-6 7-2,6 2 1,2 3-2,7-7 0,6-5 0,12-13 0,0-5 0,0-9 0,21-8 0,0-8 0,8-8-2,6-7 0,3-9-2,11 0 2,0-6 1,7-16-1,-4-3 1,-1-9 1,-6-5-2,-11-6 0,-10-5-1,-8 3-1,-13 4 2,-3 12 2,-3 10 0,-15 12 8,-5 9-5,-6 3-3,-8 24 0,4 6 0,2 10 3,7-1-1,10-2-2,11 1 2,3-4 0,9-6 0,21-1 3,6-7-1,12-7-2,1-10 1,5-6-3,5 0 0,-8-8-4,-3-12-3,-5-5-13,-13-6-30,-6 0-43,-5-7-105</inkml:trace>
  <inkml:trace contextRef="#ctx0" brushRef="#br0" timeOffset="43621.3077">20196 11090 430,'6'-23'37,"-1"3"9,-1 9 14,1 7-16,-1 4-15,7 11-29,5 26 3,3 26-3,7 20 4,-4 15-1,-8 13-1,-13 1 3,-2 0-3,-40-3-1,-22-13-1,-22-7-2,-26-7-7,-19-17-26,-15-8-49,-17-16-81,-13-12-197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86BC-22B7-4D8A-B92B-985F9886937B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82E7-E545-474E-A97A-FE4C17C49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96160" y="1013400"/>
              <a:ext cx="5069160" cy="190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440" y="1002240"/>
                <a:ext cx="5090040" cy="19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2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02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0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95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3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89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45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7160" y="444600"/>
              <a:ext cx="4966920" cy="3083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2840" y="434880"/>
                <a:ext cx="4978440" cy="31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3920" y="166680"/>
              <a:ext cx="8992440" cy="6065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00" y="155520"/>
                <a:ext cx="9012960" cy="60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0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2880" y="819360"/>
              <a:ext cx="5978880" cy="470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520" y="808200"/>
                <a:ext cx="5999760" cy="47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2640" y="673920"/>
              <a:ext cx="7113240" cy="288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840" y="664920"/>
                <a:ext cx="7128360" cy="28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8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81560" y="1019520"/>
              <a:ext cx="7436520" cy="3712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400" y="1009080"/>
                <a:ext cx="7458840" cy="37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2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0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97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2020-01-13T08:37:57Z</dcterms:created>
  <dcterms:modified xsi:type="dcterms:W3CDTF">2020-01-13T08:57:05Z</dcterms:modified>
</cp:coreProperties>
</file>