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07T06:10:41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 1099 79,'3'2'35,"0"-2"-35,-3 0 0,3 0 0,-3 0 4,0 0 6,0 0 6,4 0-4,-4 0 11,0 0 9,0 0-1,0 0-1,0 0 8,0 0 0,0 0-2,0-2-8,0-7-2,0 0-14,0-4-9,0-3-1,-4 3 16,-5-3 4,-6-1-14,0 1 9,-6-2-15,-3 1-2,-7 2-4,-9 5 4,7 6 5,-6 4-5,3 2 0,-4 28 3,1 10 2,-3 18-2,2 5-3,6 5 0,10 0 0,9-7-1,9-7-1,6-10-1,11-7-2,14-11 2,15-9-4,9-5 6,11-12 1,9 0 0,7-11-31,0-8-61,-3-6-116</inkml:trace>
  <inkml:trace contextRef="#ctx0" brushRef="#br0" timeOffset="1535.7478">2375 1355 201,'-2'-13'34,"-14"-2"-19,2 4 24,4 5-17,1-6 5,2 5 2,-5 1-4,6 2-10,-2 2 3,-1 2-6,1-5-6,0 5-6,-4 0-3,2 0 3,-1 11 6,-4 10-6,2 8 0,1 3-2,0 6 2,6 1-1,3-3-2,3-5 2,0-4 0,0-8 0,0-7-5,6-7 0,-1-5 0,3 0-2,0-5 8,4-14 7,3-8-5,-5-4-2,5 3-1,-3 2-8,-1 2-4,0 7 1,-3 5 5,-5 5 1,0 7 1,-3 0 1,3 5-7,0 17 5,4 4 6,-2 5 4,1-1 5,3 1-8,2-7 0,0-4-1,-2-6 0,1-6-6,-3-6 0,2-2 6,-2 0 8,3-10 0,4-18 2,0 1-5,-3-10-1,3-1-2,-3 4-1,-2-7 0,-1 9 0,2 3-1,-5 3 0,-2 11 0,-2 5 2,-1 3-2,0 7 0,0 0-12,0 0-12,-1 0 10,1 12 14,0 2 0,0-1-2,0 1-4,7-2-7,11 1 6,7-2 7,-2-1-7,2 0 6,-1 0-2,0 5-5,-6-1 4,0-5 3,-8 2-1,-3 2-3,-7 0-2,0 6-6,0 3 13,-8 0 6,-9-4-3,2 0 0,8 2-1,1-3 0,3 2-2,3-10-1,0-1 0,0-1-4,10-7 5,8 0 4,12 0 9,1-7-7,5-8-2,2-3-4,7-2 0,-4 1-6,-6 6-87</inkml:trace>
  <inkml:trace contextRef="#ctx0" brushRef="#br0" timeOffset="2220.0378">3098 1442 56,'0'-4'121,"9"-8"-95,-4 3-9,1 0 38,-2-2-10,-1 1-6,-3 3-9,0 0-10,0 0-2,0 2-4,-13-1-7,-5-2-3,-5 7 6,-2 1-10,-2 0-3,-3 1 3,-1 15 3,4 6-2,2 5 0,5 0-1,7 6-1,9-7-2,4 6-1,1-7 1,20-7 2,6-2-7,4-14 5,8-2 3,1-5 5,3-26-5,1-1-3,-4-13-23,-2 1-5,-9-3 9,-5 2 15,-8-3 0,-8 0 7,-8 3 2,0-2-2,-9 0 0,-12 1-2,-1-5-4,2 10 6,-1-7 3,3 8-2,-1 11 8,11 4 47,3 11-48,3 6 15,2 8-5,0 0-18,0 0-2,0 22-8,0 11 10,8 16 0,2 7 4,4 6-2,0 7 0,-3-2-1,4-3 3,-5-2-4,3-7 2,-2-7-2,1-9 1,4-5-1,-4-10 0,5-4 0,-2-6-2,4-7 1,0-7 1,-1 0 1,8-7-1,-1-10-42,3 0-57,-5-2-150</inkml:trace>
  <inkml:trace contextRef="#ctx0" brushRef="#br0" timeOffset="2722.3768">3502 1378 163,'-9'-15'194,"7"11"-194,2 1-5,0 3 3,0 0 2,0 0-3,0 8 1,3 6 2,4 5 7,2 5-4,-1-1 3,-1-2-4,0 3 0,-1-4-2,-3 1-90,-1-13-77</inkml:trace>
  <inkml:trace contextRef="#ctx0" brushRef="#br0" timeOffset="2894.5747">3501 1005 361,'-2'-7'39,"1"5"-37,1 2-2,0 5-2,0 19-76,0 7 28,0 6-26</inkml:trace>
  <inkml:trace contextRef="#ctx0" brushRef="#br0" timeOffset="4499.4132">3789 1460 328,'-4'-5'53,"2"-2"-30,2 7-10,0 0-10,0 0-3,0 0 0,-3 7-2,3 8-8,0 4 2,0 9 8,0 2 4,-2 0 2,-1-3-6,-4-4 0,1-3 0,-1-4 3,4-3 1,1-9-4,2-1-1,0-3-3,0 0-1,0-4-2,0-12 7,5-5 3,8-11 1,2-9-2,4-5-2,1-4 0,3 8 1,-2 13-1,-2 3 0,-2 14 0,-1 4 1,-2 2-1,-3 6 0,2 0 0,2 6-2,0 14 1,1 9 1,2 4 0,-3 1 4,3-4 1,1 2-4,-1-11-1,3-6 0,-2-4-5,-1-8 4,3-3 0,-1 0 1,4-10-2,-1-8-3,1 1-5,-2-4 7,-3 0 0,0 1 3,-7 1 0,-3-1 0,1 4 1,-8 5 2,-2-3 5,0 2 0,-2 3-3,-12 2 11,4 2-16,1 4-4,-5 1 4,-3 0 1,2 7 7,-1 8-7,-1 5-1,5 0 0,4 1-1,3 1-4,4-1 5,1-6-8,0-2 0,3-7 0,5 2 2,1-5-6,2-3 12,1 0 1,-2 0 0,1-6 1,-1-2-2,-1-6-2,2 5-2,-1-1-5,-4 1 5,1 3 3,0 2 1,3 3-1,0 1-1,0 0-2,4 10 3,2 5 1,2 4 1,3 0-1,2-7 0,-1-1 0,5-9 0,3-2 0,0-5 1,0-22 2,2-7-1,-2-2-1,-1-3 0,-1-5 3,-6 1-1,-4-4 6,-6-3 5,-3-3-4,-8-1-3,-1-1-6,0-3 0,-20 3-1,0 0 0,-1 6 1,0 5 2,2 11 2,1 14 8,9 11-9,2 8-2,1 11-1,-4 21 11,-4 16-12,3 15 0,2 11 0,3 7 2,5-3 0,1-4-2,0-5 0,10-13-2,7-8 2,5-7-1,2-10 0,4-6-1,1-14 1,-4-5 1,2-6 1,0 0 5,-2-13-6,2-7-2,-6-3-3,0-2-11,-3 2 5,-8 3-1,0 5 12,-2 1 0,-2 5 1,-3 6-1,-1 0 0,-1 3 0,3 0-1,1 0-6,4 3 7,3 6 3,0 5-3,3-1 2,-1 4-2,-3-3 2,1-2-2,0-4 1,-6-3-1,0 4 0,-3-4-1,2 3-51,-5-8-104</inkml:trace>
  <inkml:trace contextRef="#ctx0" brushRef="#br0" timeOffset="4680.4088">5019 923 313,'-16'-17'103,"9"11"-70,1 3-6,4 3-19,2 0-8,0 0-5,0 16-36,0 4-5,0 3-101</inkml:trace>
  <inkml:trace contextRef="#ctx0" brushRef="#br0" timeOffset="5451.2267">5076 669 404,'-9'-10'62,"8"10"-8,-2 0-13,3 0-37,0 0-4,0 0-6,0 21-1,13 16 6,8 10 1,1 19 2,-4-2-2,-1 2 1,-1 1-1,1-2 0,0-4 2,-3-5-2,4-5-1,-4-12 1,0-8-3,3-8-10,-4-10 2,-3-8-13,4-2 20,-5-3 4,3-4 1,4-10 1,0-10 0,2-3 0,0 2-2,-4 0 0,-1 0-2,2 8-8,-7 6-1,-1 3 2,-3 8 2,0 0-6,3 0-1,-1 0 13,3 11 0,3 0 1,3-3 0,1-2-1,5-1 1,0-5 0,2 0 1,1 0-1,-1-14 1,-2-2-1,-3-4 1,-5 3-1,-3 3 0,-8-2 2,-2 5 0,0 0 1,0 5-1,0 1 3,-6 3-1,1 2 0,3 0-3,-3 21 5,-1 18-1,2 12-3,-1 21-1,5 20 8,0 22 1,0 11-4,3 7-1,12-3-4,4-7-1,1-10 0,-1-11 0,-4-23 2,-7-16-2,-8-19 0,0-18 0,-6-8 0,-14-12 0,-13-5 6,-16 0 12,-13-24-15,-10-9-3,-4-12-5,-2-11-27,1-5-16,16-18-131</inkml:trace>
  <inkml:trace contextRef="#ctx0" brushRef="#br0" timeOffset="5759.4249">5300 926 241,'-11'-6'58,"0"3"-22,4 2-11,3-1 17,4 2-5,0-1-12,0 1-12,0-4-2,14-5-3,9-5-4,14-2 0,11 4-3,3-7 1,-2-1-2,-3 3 0,-7 3 0,-7 3 0,-13 7-7,-13 2-37,-6 2-23,0 2-66,-19 13-123</inkml:trace>
  <inkml:trace contextRef="#ctx0" brushRef="#br0" timeOffset="6772.1257">6727 1274 322,'0'-10'15,"-1"10"-8,-8 0-6,-4 16 6,-4 9-6,2 3 0,6-2 0,3 2 7,5-4-6,1-4 0,0-3-2,0-3-4,7-6 1,6-5 2,7-3 1,5 0 4,1-13 0,0-5-4,3-5-15,-8-7-12,-5 5-17,-10 0-2,-6 3 5,-3 4-9,-22 0 23,-5 6 10,-7 3 17,-7 6 0,3 3 17,2 0 6,6 2 21,9 2-17,8 0 3,11-4-15,5 0-7,0 0-3,20-1-2,20-16 17,15-8 0,17-8-9,8-5-6,2-6-3,1-4 0,-5-3-2,-3 3 1,-10-1 0,-12 3 0,-16 6-1,-20 1 3,-16 4-2,-1 4-1,-12 3 0,-15 1 0,-1 5 7,3 7 15,1 8 1,10 7-18,5 3-4,-1 23 2,7 20 4,3 16-6,0 26 14,12 15 12,0 25 10,7 20-12,1 17-15,-1 10-2,2 2-2,0-5-5,0-15 0,-1-12 0,-2-22-1,4-21 0,-5-17-1,-2-20 1,-3-14-14,-5-15-67,-4-25-65,-3-11-151</inkml:trace>
  <inkml:trace contextRef="#ctx0" brushRef="#br0" timeOffset="6944.9145">6847 1818 417,'3'-38'3,"33"-3"-6,13 2-9,4-1-34,1 6-15,1 9-10,-1 1-29</inkml:trace>
  <inkml:trace contextRef="#ctx0" brushRef="#br0" timeOffset="7761.5651">8607 1610 208,'0'-12'32,"0"-2"22,-3-3-28,0-10 2,-2 1 9,-2-3-15,1 3-2,-3 1-6,-1 5 5,-1 3-15,-1 1-4,-3 6-1,3 6-3,-4 4 0,2 6 4,-7 19 7,2 11-7,3 8-2,4 6 1,-1 3 1,13-10-1,0-5 1,0-12-2,11-9-2,3-6-4,2-8 8,3-3-3,2 0 1,-1-17 2,-1-8-2,2-6 1,-3-5 1,-3-4-1,1 1 0,-2 0-4,-1 12-3,-1 8-2,-4 7 9,-2 9 0,-3 3-5,2 0 2,4 15 4,2 9 0,5 3 2,-2 4 0,3-6 3,-1-1-3,1-8-1,4-5-1,6-8 0,5-3-2,9-17-16,3-23-260</inkml:trace>
  <inkml:trace contextRef="#ctx0" brushRef="#br0" timeOffset="8571.4095">10942 1771 227,'0'0'44,"0"0"-12,0-8 13,0-9-24,0 0 4,0-10 4,0-2 2,1-6-19,9-7 10,3-4-17,-2 0 0,-1 4-5,-3 4 1,-5 8-1,-2 9-2,0 11-5,0 8-7,-7 2-3,1 0 8,-4 13 8,3 10-3,4 4 2,3 2 0,2 2-2,19-1-1,4-2 5,10 1 0,3 1 4,5-4-2,-1-2 0,0 1-1,-9-4-1,-6-4-7,-15 2-14,-11-6 7,-1-1-8,-19 1 20,-11-2 2,-9-2 3,2-1 2,5-4-3,6-2 0,9-2-1,8 0-1,5 0 0,4-8-10,0-3-24,21-2-34,8-5 43,10 4-35,0 0-22,4 0-16</inkml:trace>
  <inkml:trace contextRef="#ctx0" brushRef="#br0" timeOffset="9186.2677">11380 1680 25,'15'-3'48,"-5"2"-16,-5 1 0,-5 0 0,3 0 4,-3 0-3,5 0-15,0 0-9,4 0 6,10-3 13,2-8-4,2-6 3,7-5-17,-2 0-7,-2-6-2,-3-3 1,-8 6-1,-4 0 1,-9 6 0,-2 5-2,0 3 0,-13 4-1,-4 5-2,-7 2 2,3 7 1,-2 15 5,0 2 1,7 10-4,5-3 3,10 10-2,1-4-3,6 1 6,16-11-6,4-8-1,8-7 1,6-9 1,6-3 4,8-13 5,6-15-10,-3-9-7,-2-12-40,-10-7-21,-11-3 6,-9-2 17,-10 1-9,-14 5-10,-1 2 44,-11 1 20,-12 1 21,-5 7 44,-4 4-15,4 6 33,1 5-5,11 11-18,6 9 8,8 4-38,2 5-7,0 0-23,0 14-13,15 16 13,4 7 3,5 11-1,-3 7 0,-3 7 1,-3 7 0,-5 1-3,1 8 1,-1-13-1,2 0 0,-1-16 0,2-13 0,-2-12 0,2-10-3,-4-6-6,2-8-31,6 0 0,0-10-28,4-14-63</inkml:trace>
  <inkml:trace contextRef="#ctx0" brushRef="#br0" timeOffset="9374.4084">12100 1335 435,'0'-3'6,"0"-4"9,2-3 8,14 0-21,10-1-2,2-2 0,2 1 0,-2 4-1,-4 2-1,-4 3-36,-1 3-48,-8 0-48</inkml:trace>
  <inkml:trace contextRef="#ctx0" brushRef="#br0" timeOffset="10252.4213">13113 1342 319,'-3'-12'16,"0"7"30,0 3-24,0 1-6,3 1-12,0 0 3,0 0-6,0 0-1,0 1-4,0 6 4,0-1-1,4 2-3,4-5 1,1 0 2,-3 0 2,1-3 0,-4 0 5,3 0-3,0-9 0,-6-5 0,0-3 0,0 0-1,-7 2-2,-10 3 0,-1 3 0,0 6-1,2 3-3,2 0-1,0 7-6,2 12-22,4 11-29,2 3-19,6 6-11</inkml:trace>
  <inkml:trace contextRef="#ctx0" brushRef="#br0" timeOffset="10672.1328">13154 1831 19,'3'0'125,"0"0"-117,1 0-5,-3 0 12,-1 0 4,0 0 8,0 0 10,0 0-16,0 0-1,0 0-1,0 0-8,0 0-11,0 0 0,0 0 0,0 2-1,0 3 1,0 1 5,0 0-3,0-1-1,0-3-1,0-1 0,0-1-3,3 0 3,0 0 5,0-6 9,4-8 18,-1-5-25,-1-1-2,-1 6 3,-2 1 0,-2 7 3,0 3-11,0 3-2,-11 10-30,-19 14-78</inkml:trace>
  <inkml:trace contextRef="#ctx0" brushRef="#br0" timeOffset="59355.533">15162 1079 152,'-3'-6'13,"-1"-2"30,2 2-11,2 3 6,0 3-3,0 0 0,0 0-16,0 0-8,0 0 0,0 0 5,0 0-3,0 0-2,0 0 0,0 0 1,0 0-1,0-2 0,0 2-2,0-2 3,0-2 4,0 1-4,0 0-1,0-4-2,0 3-1,0 0 3,0 0-2,0 3-3,0-3 2,0 4-3,0 0 4,0 0-4,0 9-5,0 25-5,0 20-2,0 23 6,-5 19 1,-6 13 0,-4 8-1,-3-8 2,4-6-2,3-20 2,3-15-1,5-17 0,3-13-1,0-14 1,-1-7 0,1-5 0,-2-8 0,-1-2-11,2-2-50,-7-2-56,2-19-163</inkml:trace>
  <inkml:trace contextRef="#ctx0" brushRef="#br0" timeOffset="60127.8106">15490 1606 270,'0'-10'72,"0"8"-22,0 2-8,0 0-18,0 0-20,0 7-4,0 5-4,0 9 0,0 7 4,-1-2 1,-4 0 0,0-4-1,0-5 1,-1 2-1,3-8 1,-2-5 0,4-3-1,1-1 0,-2-2 0,2 0 1,0 0 3,0-2 1,0-10 10,0-17 18,0-5-33,9-7 4,9-11-1,3-5-3,5-4 0,8 8 0,-3 2-1,4 10 1,-2 2 1,0 10 3,-7 7 2,-5 8-2,-10 9 4,-6 5 5,-3 0-10,1 0 0,-2 0-3,2 17-4,3 12 1,2 10 3,-1 9 0,-2 6 6,-1 4-2,1 2-2,1 1 1,2-3-1,-2-8 1,0-7-3,0-4 1,-3-3-1,0-6 0,1-6 0,-2-6 0,-2-6-2,0-3-36,0-7-45,-10-2-76,-4-11-138</inkml:trace>
  <inkml:trace contextRef="#ctx0" brushRef="#br0" timeOffset="60405.5479">15556 1663 191,'-3'-3'23,"3"3"8,0 0 30,0-2-7,0 2-11,0 0-9,0 0-17,0 0-4,4 0 1,9 0-2,6-2-4,8 0-4,7-5-1,7 6-2,7-3-1,1 4-4,-5-1-45,-1-2-30,-3-1-83</inkml:trace>
  <inkml:trace contextRef="#ctx0" brushRef="#br0" timeOffset="61096.2884">16306 1202 69,'8'-17'44,"-1"0"28,2 4-22,0 2 0,-4-2 14,1 2-9,-5 6-21,1-3 5,-2 6-5,0 2-11,0 0-8,0 0-6,0 0-9,0 10 0,0 19-7,-2 12-5,-10 23 12,-6 7 9,5 11-2,-1 8 3,2 2-5,1-8-2,3-11 1,1-9 2,2-8-2,3-7-2,-1-5 0,3-8-1,0-1-1,0-7 0,0-4 0,0-2 0,0-5 0,0 2 0,0-2 0,0-3 0,0-1-1,0-3-1,0-1-19,-3-2-18,-1-2-21,-6-5-15,1 0-77</inkml:trace>
  <inkml:trace contextRef="#ctx0" brushRef="#br0" timeOffset="194695.4719">17768 1995 189,'-5'-7'208,"2"-1"-192,-2-1-4,5 9 7,0 0 0,0 0 2,0 0 2,0 0-14,0 0-5,0 0-2,0 0 2,0 0 5,0 0-1,0 0 2,0 0-2,0 0-8,0 0 0,0 0 0,0 0 0,0 0-2,0 0-1,0 7 0,1 3 2,6 3 1,-2 3 0,-1-2 1,-1-2-1,-1 2 0,-1-3 0,-1-2 0,2 1 0,-2-3 0,0 1 0,0 1-1,0 1-1,-5-2-2,-1-2 1,3 1 1,0-6 1,3 1 0,0-2 1,0 0 1,0 0-1,5-14-4,12-8 1,11-9 3,-1-3 2,7 0-2,0 4 0,5 0 2,0 7 3,-2-1 6,0 10 0,0 3-9,-8 8 4,-10 3-6,-5 0 0,-5 17-5,-3 8 5,-6 6 0,0 6 2,0 3 1,-8-2-3,-1-3-11,1-5-20,3-3-23,2-10-39,3-2-62</inkml:trace>
  <inkml:trace contextRef="#ctx0" brushRef="#br0" timeOffset="195730.3629">18375 1909 342,'0'-1'74,"0"1"-41,0 0 1,0 0-22,0 0-10,0 14-2,0 6 0,0 5 4,-3 0 0,3 0-2,0-3-1,0-4-1,0-2 0,0-7 0,0 1 0,4-6-1,1-1-3,3-1-8,3-2-2,1 0-11,6-6 25,-1-9-14,2-3-3,1-4-5,-3-1 2,0-1 20,-7 7-6,-4 0 6,-3 6 12,-3 9-3,0-2 7,0 4 17,0 0-18,0 0-10,0 4-4,0 6-1,0 7 2,0-3 7,0 0-7,3 2-1,6-2-1,3-3 0,-1-2-2,5-4-21,2-5-8,3 0-18,2 0-23,-1-10 9,0-5 2,-6 1 17,-5-3 15,0 5 29,-6 2 4,-2 3 48,-2 4 35,-1-1-18,0 4-14,0 0-23,0 0-19,0 0-10,0 9-3,0 3 2,-4 4-1,1 0 0,1 1-1,2-5 0,0-1 0,0-5 0,0-1-4,0-5-10,0 2-5,3-2-4,6 0 10,2 0 13,4-13 5,-2 0-3,4 0-4,-4-1 2,2 2 0,-3 2 4,-3 4-3,1 4 2,-5 2-3,-2 0 0,0 0-11,-2 5 11,2 8 8,-1 5 0,-2 2 0,1-1 0,-1-4-5,0-3-2,2-5 0,-2-2-1,2-4-1,1-1 0,-1 0 1,4 0 2,0-10-2,2-5 16,8-5-11,-2-1-3,3-1-1,2 1 3,-2 6-2,-5 3 0,0 5 2,-5 4 1,1 3-5,1 0 2,-3 3-2,0 14 2,1 0 1,5 4 1,-1-4 0,-1-2-3,3-2-1,3-7-2,1-3-13,1-3-26,5-1-27,0-15-21,2-4-69</inkml:trace>
  <inkml:trace contextRef="#ctx0" brushRef="#br0" timeOffset="196231.5021">19341 1821 31,'5'-38'113,"4"4"-53,-6 11-6,-1 9 16,-1 7-12,-1 4 11,0 3-31,0 0-32,0 12-6,0 17-1,-3 11 1,-4 10 2,-1 1 0,-1 1 3,3-4-4,3-5-1,0-7 0,2-7-1,1-9-4,0-9-11,0-6-8,0-5 2,0 0-6,5 0 18,10-17 10,0-5 0,3-4 1,-1 0-8,-2 3 14,3-1-7,-2 10 0,-2 5 4,-1 3-2,-4 6-2,0 0-9,1 0 9,-2 6 1,-1 10 2,-1 2 1,0 3-3,-5 0 6,-1-1-7,0 2 0,-1-3-7,-15-5-6,-11 0 3,-1-3 4,-4-3 5,-1-7 1,1-1 4,0 0 0,4 0 2,6-3-3,10-4 1,2 0-2,5 1-2,5-2-2,0 2-38,10 0-46,10 3 3,10-1-72</inkml:trace>
  <inkml:trace contextRef="#ctx0" brushRef="#br0" timeOffset="196915.4955">19567 2089 76,'0'0'234,"0"0"-204,0 0-21,0 0 13,9 0-13,10 0 22,3 0-5,7-4-19,-1-3-6,-2-4 1,1-2-2,2-1-7,-5-3-2,-3-1 7,-12 1 0,-3 2 2,-5-4 0,-1 7 2,0 1 1,-7 7 9,-11 4-10,-1 0 0,-7 4-2,1 13 1,0 6 6,8 6 6,-1 2-5,9 1 6,5 0 0,4-6-9,0 1-4,4-11 0,10-3-1,5-3-2,6-8 2,7-2 2,7-1-2,4-18 2,2-5-2,-2-8 1,-4 0-4,-7-5 6,-7-1-3,-6 5 0,-4 2-6,-11 9 1,-4 8 5,0 9 3,0 5-1,-4 0-1,-11 0-1,6 12 0,-2 5-1,4 3-1,6 3-1,1-4 3,0 6-3,0-3 0,0-1-3,8-1-1,-2-4-4,-3 3-1,-1-2 3,-2 3 2,0-5 5,0-1-1,0 1 2,-6-6 1,2-1 0,3-2 1,1-3 1,0-1-1,17-2 5,14 0 8,17-3-14,13-13-1,5-1-36,4-4-98</inkml:trace>
  <inkml:trace contextRef="#ctx0" brushRef="#br0" timeOffset="197881.3978">21233 2102 247,'3'-15'166,"-3"15"-130,0 0-12,0 0 6,0 0-30,0 0 0,-3 7 0,-8 8 0,-2 7 2,3-1-2,3-3 0,2 1-1,5-4 0,0-2-1,0-3-1,1-7 0,11 1-5,5-4 8,2 0-6,-1 0 4,-2-10 1,-3-6-3,-5-4-12,-8-1 5,0 0-39,-7-4 17,-17 2 7,-12 3 1,-6 2 14,0 4 10,2 5 2,5 3 6,9 2 10,13 4-2,7 0-2,6 0-4,2-1 3,28-3-1,21-6-4,15-4 21,17-1-13,14-7-15,5-3 7,8-6-6,-2-5-1,-9-3 0,-12 0 0,-14 0-1,-21 6 1,-26-1-4,-10 3-1,-16 3-6,-2 3 11,-24 5 3,-7 8-3,-8 7 0,-3 5 9,3 6-8,-2 22 9,9 8 4,3 18-1,10 9 3,3 16 2,2 13 4,5 9-11,2 5-6,1 3 0,3 4-4,-1-3 0,0-7-1,-3-10-2,-5-15-5,-5-13-25,1-12-29,-5-11-54,-3-13-79</inkml:trace>
  <inkml:trace contextRef="#ctx0" brushRef="#br0" timeOffset="198056.5223">21094 2513 355,'0'-27'132,"3"12"-124,26-9-8,8-3 1,8 9-1,7-4-22,2 11-27,14 0-128</inkml:trace>
  <inkml:trace contextRef="#ctx0" brushRef="#br0" timeOffset="198991.4981">22896 2356 63,'-12'0'261,"11"0"-246,1 0-6,0 0 44,13-10-50,8-9 4,9-3 13,-2-2-14,5 2-4,-5 1 0,-7 4 1,-5 1-3,-8 4 0,-5 3-1,-3 4 1,0 3 10,-11 2-10,-15 0 0,-13 11 0,0 11 0,0 2 1,5 3 0,3 5 6,6 1-4,11-3 0,7-2 3,7-6-3,4-5-3,21-1-4,13-12 4,9-4 1,10 0-1,12-24-29,-2-1 15,7-9-24,-7-5 15,1-5-12,-11-8 13,-3-3 13,-13-4-12,-13-1 10,-7-6 11,-12 1 4,-6 3 44,-3 0-4,0 12-1,-6 11 13,0 12-24,0 15-9,0 6 6,4 6-9,1 0-20,-2 7-1,-6 24-8,-6 15 7,-1 22 2,-5 10 2,4 1-2,-3 1 1,6-5-1,4-5-1,8-11-2,2-7-30,0-14-15,15-10-33,3-9-35,7-9-98</inkml:trace>
  <inkml:trace contextRef="#ctx0" brushRef="#br0" timeOffset="199367.4995">23572 2339 320,'-5'0'24,"5"0"-22,0 0 11,0 0 5,21-3-16,3-7 11,6-5-13,-2-3-7,-2 1-6,-6-3-9,-6 1 16,-4 1-16,-7 0 13,-3 5-13,0 2 22,-7 6 3,-13 5 8,0 0-6,-7 9 0,2 11 8,3 4 18,2 0-12,7 4-1,8 0-13,5-7 4,0-2-9,9-4-5,13-6 5,7-3 0,0-6-6,10 0-33,1-3 2,-2-11-36,-5-1-24,1-2-56</inkml:trace>
  <inkml:trace contextRef="#ctx0" brushRef="#br0" timeOffset="199900.0758">23915 2225 127,'0'-1'115,"0"1"-60,-6 0-42,-6 15-10,-2 7 4,4 2 19,1-2-9,5 1-9,1-4-6,3-4 1,0 1-3,0-7-1,0-2 1,0-4-11,0-2-29,5-1 10,6-1 28,3-11 2,2-9-23,3 3-13,-1-3 34,3-5-9,1 6 11,-4 5 2,-1 4 7,-5 10 17,-5-1 7,1 2-28,-1 0-3,-3 16 5,0 1 4,-3 5 1,-1-1-6,0-4-1,0-2-4,0-2-1,3-6-2,-1-3-3,1-2-2,-2-2-5,4 0 9,2-3 3,0-10 17,4-1-13,2-4-4,1-4 2,0-1-1,3 1 6,-2 5-7,-3 4 0,1 6 9,-6 7 2,0 0-4,-4 0-6,3 7 1,-3 11 4,4 3 3,-4 1-3,3 2-1,-1-5-5,4-1 0,2-4-13,-1 1-29,7-8-35,-2-6-10</inkml:trace>
  <inkml:trace contextRef="#ctx0" brushRef="#br0" timeOffset="200515.0837">24405 2349 168,'0'0'156,"0"0"-138,0 0-5,0 0 17,0 0-30,8 0 8,7-3-5,3-4-3,7-1-2,-4-6-8,1-1-6,-2 1-14,-5-5 23,-4-1-9,-6 3-10,-3 0 7,-2 4 7,0 4-5,-7 5 17,-10 4 0,-5 0 12,-4 12-9,5 5 19,0 2 15,6 4-24,5-2 6,5 0-3,5-4-11,0-2-5,11-5-5,7-2-1,2-7-3,2-1-15,5 0 23,-2-10-16,0-5 1,-3 1-16,-7 0 3,-1 2 29,-10 4 2,-1 4 14,-3 2 24,0 2-22,0 0-8,0 0-8,0 11 4,0 2-3,-3 2 4,2-1-5,-1 0 0,2-3-2,0-3-2,0-2-1,0-5-1,3-1-5,6 0 7,2 0 0,2-4-12,1-7 2,2-3-8,1 2-4,2-1-11,0 1 15,-4 8 16,3 3-5,-2 1 7,1 0-4,-4 1 2,0 7-6,-3-2-17,-3 0-44</inkml:trace>
  <inkml:trace contextRef="#ctx0" brushRef="#br0" timeOffset="200980.4107">25021 1872 74,'7'-42'166,"-4"13"-76,0 14 26,-3 11-47,1 4-36,-1 0-31,0 4-2,0 24-9,0 13 9,0 10 2,-7 6-1,-1-1-1,1-1 0,1-8-1,1-1-21,4-8-18,-2-11-14,3-10 5,0-6 12,0-8 13,0-3 6,0 0 18,9-3 36,4-10-2,4 4-12,0 1-8,0 0 6,0 3-5,1 1 5,-1 4-15,-1 0-5,-2 0-1,-2 8 1,1 8 0,-4 6 0,-3 4 1,-2 2 1,-4 0-2,0-6-9,-7-1-15,-8-5-2,-6-7-12,-1-4-15,2-3-49,-5-2-71</inkml:trace>
  <inkml:trace contextRef="#ctx0" brushRef="#br0" timeOffset="201160.8953">25053 2029 354,'12'-10'81,"4"-2"-68,1 6 54,5 0-52,3 4-15,4 1 6,5 1-12,0 0 6,-2 0-25,-7 0-48,-10 6-114</inkml:trace>
  <inkml:trace contextRef="#ctx0" brushRef="#br0" timeOffset="202240.2503">18417 3887 33,'-3'2'290,"3"-2"-272,0 0-13,7 0 41,13-9-16,0-11-3,6-3 7,4-9-25,2-2-2,-6-5 1,2-3-8,-2 1 0,-3-3 0,-7 12 1,-8 7 1,-5 8 0,-3 12-2,0 5 4,-3 0-4,-16 8 0,-8 21 4,-3 12-4,4 7 0,9 4 0,5-7 0,11-6 0,1-6 0,1-12-3,20-7 3,4-4-9,7-10 9,13 0 0,1-13-6,-1-10-11,7-10-4,-6-4 5,-4-2 6,-2-2 1,-10 4 5,-8 6 4,-3 8 0,-10 11 0,-4 6-4,-3 6-6,-2 11 2,0 13 8,-4 13 6,-3 1 4,4 2-6,1-5-1,2-6-2,0-7-1,0-12-2,3-3-2,3-7 2,4 0-6,6-3 8,7-16 0,2-3 0,0-3-1,0-3-4,2 3-3,-2 4 3,1 8 0,-5 9 2,0 4 0,-2 0 2,0 18 1,2 4 8,-2-2 1,-2-5-4,1-5-3,-3-3-1,3-6 1,-2-1-2,7-5-11,-1-17-53,2-8-97</inkml:trace>
  <inkml:trace contextRef="#ctx0" brushRef="#br0" timeOffset="202615.4934">18817 3205 209,'-35'0'25,"13"0"9,7 11 9,7 0-19,7 1 12,1 7-22,0-2-6,0 5-2,0-3 0,3-1 0,1-4-1,1-2 0,0-8 3,2 2-5,-1-6 3,1 0-1,3 0 1,9-10 24,-3-9-5,2-9-14,-7-3-5,-4-3-4,-7 3-2,0 2 5,-21 4 6,-13 11 2,-15 11-13,-5 3-4,-12 25-10,1 20-36,0 19-49,9 4-121</inkml:trace>
  <inkml:trace contextRef="#ctx0" brushRef="#br0" timeOffset="203425.9713">21688 3785 198,'-8'-2'270,"-9"2"-262,-7 17-8,0 10-2,-3 2 2,0 2 0,2-4 0,3-4 0,6-7 1,2-2-1,9-8 1,2-3-1,3-3-2,0 0-5,0-3 0,18-20-10,4-7 10,8-10 2,0-10 5,5-9 1,1-10-1,5-1 0,1 0-2,10 3 2,0 11 7,-1 8 23,4 7 3,-7 12 0,-10 12-5,-8 9-5,-9 8-10,-9 5-13,0 25-3,-6 14 3,-2 12 5,-4 15 2,0 7-1,-1 1-3,-5 1-1,3-11-1,3-17-1,0-6-1,0-10-18,3-11-29,3-5-42,-2-9-51</inkml:trace>
  <inkml:trace contextRef="#ctx0" brushRef="#br0" timeOffset="203636.9208">21652 3755 389,'-17'0'49,"15"0"-42,2 0 21,4-3-24,24-3 17,19-6-12,15-4-2,10 2-7,-2 1-13,-4 7-50,-12 6-56,-13 0-104</inkml:trace>
  <inkml:trace contextRef="#ctx0" brushRef="#br0" timeOffset="204055.7013">21153 4481 308,'14'-1'40,"36"-6"-35,19-3-5,21-3-3,12-1-16,5 0 19,6 0 2,-5 1-2,-10 4-1,-14 1-23,-23 8-100</inkml:trace>
  <inkml:trace contextRef="#ctx0" brushRef="#br0" timeOffset="204220.8553">21377 4587 23,'-71'19'279,"28"-5"-247,23-2-9,20-2-17,11-7 2,41-3 13,35 0 16,24-13-18,20-6-19,13-5-32,2-5-108</inkml:trace>
  <inkml:trace contextRef="#ctx0" brushRef="#br0" timeOffset="216929.9163">1587 7671 211,'-11'3'95,"6"-3"-66,-4 0-9,9 0 24,-2 0-8,2 0 4,0 0-8,0 0-13,-1 0-7,-1 0-6,2 0 2,0 0 1,0 0-5,0 0-1,0 0-3,26 0-7,16 0 4,19 0 3,12 0 3,9 0 0,5 0 0,3 0-3,-2-6 1,2 0-1,-9-2 1,-10 3-1,-7 1 1,-10 2 0,-12-1-1,-8 3-9,-9 0-8,-12 0-8,-5 0-10,-8 0-19,0 0-30,-13 3-40,-8 0 9</inkml:trace>
  <inkml:trace contextRef="#ctx0" brushRef="#br0" timeOffset="217282.4073">2335 7533 231,'-3'-1'84,"3"1"-60,-3 0 5,3 0 6,0 0-15,0 0-5,0 0-15,10 0-3,8 0 3,7 8 4,10 5 5,-2-3 0,4 3-1,1 0-7,-2 2 2,-4-3 1,-7 1-3,-7 1-1,-9-5-1,-6 3 1,-3 2-3,-15 1-1,-12 3 1,-10 6 3,-8-2-10,6 0-41,4 1-18,9-12-96</inkml:trace>
  <inkml:trace contextRef="#ctx0" brushRef="#br0" timeOffset="218287.5092">1535 9931 294,'-4'0'29,"-1"0"-29,5 1 0,0-1 4,0 0 9,8 2 15,9-2-28,16 0 2,15 0 19,15 0 17,8-6-3,4-3-20,4 1-2,-1 0-10,-1 0 4,2 3-7,-1 0-2,-8-2 2,-7 3 0,-5-2-1,-9 2-8,-9 1-8,-5 3-3,-7-2-4,-9 2-27,-8 0-12,-7 0-3,-4 0-66</inkml:trace>
  <inkml:trace contextRef="#ctx0" brushRef="#br0" timeOffset="218610.1659">2464 9755 202,'-8'0'60,"8"0"-30,0 0 11,0 0 14,0 0-18,0 0-9,1 0-24,15 0-4,5 5 0,6 1 18,2 2-8,-1 1 1,0 1-9,-4 0-1,0 2 0,-8-2 1,-5 0-2,-4 2 0,-7 2-2,0 3-1,-22 3-3,-14 7 2,-9-2-21,-4-6-19,7 1-42,7-10-58</inkml:trace>
  <inkml:trace contextRef="#ctx0" brushRef="#br0" timeOffset="227225.7412">3715 7732 323,'-20'-12'85,"2"-4"-63,2 1-12,10 9 15,6 2 1,-2 4 1,2 0-2,0 0-14,0 0-10,0 0-1,0 0 0,0 0-1,0 2 0,0 17-1,0 13 0,0 5 2,2 8 1,2 5 0,1 1-1,-1 1 0,5-1 1,-5-5-1,0-9 0,3-7 0,-4-12-1,0-7 1,-1-6 0,-1-2 0,-1-3-1,0-8 1,0-20 0,0-11 2,0-15-2,-3-2 0,-3-5 0,1-4 2,-1-4-1,2 2 0,-5 0 0,5-5 1,4 4 0,0 0 3,0 5-4,7 8 4,11 6-2,8 8-3,8 7 0,0 7 0,12 9-3,-1 11 2,-1 7 0,1 8-16,-3 19-23,-2 5-10,-7 6-17,-3 4-82,-13-1-65</inkml:trace>
  <inkml:trace contextRef="#ctx0" brushRef="#br0" timeOffset="227466.4672">3707 7707 182,'-6'3'20,"5"-2"1,1-1 1,0 2 5,15-2-8,14 0-6,5 0 22,8-3-11,3-5-10,-9 1-7,0 1-6,-2 3-1,-6 3-12,-4 0-53,-3 2-42</inkml:trace>
  <inkml:trace contextRef="#ctx0" brushRef="#br0" timeOffset="227825.8691">4247 7928 324,'0'0'54,"0"0"-32,0 0-14,0 0 2,0 8-10,3 8 1,10 4 3,-1 2 8,0-1-6,-3 3-3,-1 1-2,-5-2 1,2 0-1,-3-2-1,-1-3-2,1 1-47,-2-8-77,0-8-121</inkml:trace>
  <inkml:trace contextRef="#ctx0" brushRef="#br0" timeOffset="228022.8643">4130 7572 158,'-16'-23'278,"10"13"-256,1 7 21,5 3-29,0 0-14,0 20 0,17 10-15,7 15 15,-1 9-21,-1-1-65,-1-8-134</inkml:trace>
  <inkml:trace contextRef="#ctx0" brushRef="#br0" timeOffset="228471.6904">4436 7974 361,'9'0'0,"0"0"0,3 8 0,0 4 3,-1 0 3,0 2-5,-3 5 3,-1 3-2,-5-5-1,-2 0-1,0-8-6,0-1 5,0 1-5,0-6 4,-5-3-1,-1 0 3,3 0 0,0-10 5,3-9 1,0-5-4,2-4-2,16 3 0,4-1-2,2 3 9,6 1 1,1 6 2,-1 2-1,1 8 6,-2 6-6,-7 0-3,2 3-3,-3 11-2,-2 3 1,-5 3 2,-7 4-3,-1 2 2,-3 1 0,-3 2-1,0-2-2,0-3-36,0-6-43,0-9-72</inkml:trace>
  <inkml:trace contextRef="#ctx0" brushRef="#br0" timeOffset="228666.6763">4990 7953 340,'0'0'56,"0"0"-17,0 0-5,0 3-12,0 13-21,0 4-1,7 3 4,-1 1-2,3 1-1,1-2-1,-2-3-2,0-3-52,-4-10-90</inkml:trace>
  <inkml:trace contextRef="#ctx0" brushRef="#br0" timeOffset="228846.8663">4860 7623 422,'-4'-12'9,"2"8"6,2 4 5,0 0-20,6 3-21,9 15-54,4-1 10,-2-5-132</inkml:trace>
  <inkml:trace contextRef="#ctx0" brushRef="#br0" timeOffset="229176.6943">5074 7367 267,'0'-17'45,"-1"6"24,1 4-13,0 3 2,0 4-22,0 0 3,0 0-19,0 10-20,9 15-7,13 12 7,1 13 2,-2 7 2,1 6-2,-4 3 1,-2 5-3,-2-6 3,-2-4-2,-1-9-1,-2-12 0,2-4 0,-2-5 0,-3-3-15,-1-8-45,0-4-34,0-11-88</inkml:trace>
  <inkml:trace contextRef="#ctx0" brushRef="#br0" timeOffset="229470.474">5431 7844 412,'0'-3'38,"0"2"10,0 1-8,0 0-17,0 0-14,0 0-6,0 0-3,2 10-5,9 12 2,3 5 3,0 2 4,0 0-2,2 0 2,-3-4-1,-3 1-2,2 2-1,-7-3 0,7-1 0,-1-6-1,0-4-37,2-7-70,-1-7-71</inkml:trace>
  <inkml:trace contextRef="#ctx0" brushRef="#br0" timeOffset="230294.2186">5412 7977 233,'0'0'61,"0"0"-22,0 0-11,0 0-16,15 0-4,4 0 11,-1 0-3,0 0-9,-2 0-1,2 0-3,1 0 1,-2 0-2,-1-7 1,-2-5-1,2-1 0,-5-4 0,-4 0 0,-4 1-1,-3-1 2,0 2-1,0 1-2,-3 1 1,-3 6-1,-2 2 7,3 0 4,-3 2 4,4 3-8,-5 0-6,-2 4 0,-5 16-1,-1 10-2,3 3 2,3 6 3,6 0 8,1 0 10,4 2-14,0-7 4,9 0-2,6-7 2,3-1-9,7-11-2,2-2 1,3-9 0,1-4 4,4 0 0,-1-10 1,3-8-5,-1-7 1,-3 2-2,-5-1-21,-11 5-28,-8 2-30,-9 2-66</inkml:trace>
  <inkml:trace contextRef="#ctx0" brushRef="#br0" timeOffset="230752.3384">5124 7708 170,'-9'-4'41,"-2"2"-8,4 0 25,3 1-6,4 0-17,0 1 6,0 0 16,0-2-23,11-4-16,22-3-12,10-4 4,20-4 5,0-2-8,10 0-5,-6 1-2,-3 0 1,-7 6-1,-14 6-9,-14 6-33,-16 0-41,-13 0-107</inkml:trace>
  <inkml:trace contextRef="#ctx0" brushRef="#br0" timeOffset="231629.601">7227 7589 287,'15'-14'46,"0"4"2,-15 5-2,0 4-3,0 1 0,-9 0-13,-16 0-17,-13 13-12,-2 8 0,-5 7-1,8 0 1,6 2-1,10-2 0,7 2-1,10-3 1,4-1-2,12 0 0,24-3-2,21-4-3,14-2 6,8-5 1,4 0 1,-2-3 0,-16 3-2,-8 0 1,-18-1-4,-17 3-6,-22 1-4,-7 4 2,-36 5 2,-23 1 10,-7 5 0,-11-5 0,4 0 0,5-6 0,11-7 3,19-3-1,15-8-2,23-1 0,7-3 0,31-15-3,20-7-63,19-2-22,8-3-20,-1 0-125</inkml:trace>
  <inkml:trace contextRef="#ctx0" brushRef="#br0" timeOffset="232289.4764">7730 7925 355,'0'0'32,"0"0"-23,3 0 3,14 0 0,10 0 6,5 0 11,3-6-8,1-5-13,5 0-4,-3-3 1,-3 1-5,-9-4 2,-6 4-2,-5 0 1,-11-1-1,-4 1 0,-1 3-4,-23 3 1,-7 6-5,-5 1 4,-2 0 2,-5 15 2,8 5-1,5 2 1,6 2 0,7 0 0,10 3 0,7-2 0,0-3 0,22-2-7,10-3 7,11-6 4,5-7-1,10-4-1,3 0-2,6-13 1,-2-8-1,-2-4-5,-10-4-24,-6-4-18,-9-3-24,-10-1 11,-12-3 7,-8-1 33,-8-2 15,0-4 5,-3-2 15,-14 3 6,-2-3 16,-2 3 2,-3 5 10,8 10-8,2 12 7,7 8 3,5 9-13,2 2-1,0 6-20,0 23-17,4 13-9,9 13 9,2 5 3,1 9 1,-1-2 0,-4-3-1,2-3-2,-3-7 0,-3-9-1,4-8 0,-8-10 0,2-11-9,-2-6-29,-3-7-25,1-3-43,-1-7-73</inkml:trace>
  <inkml:trace contextRef="#ctx0" brushRef="#br0" timeOffset="232470.5054">8461 7695 337,'19'-10'64,"5"-1"-36,4 3 6,4-1-10,2 0-10,1 1-2,-4 2-1,-5 1-9,-2 4-2,-9 0 0,-4 1-39,-11 0-43,0 0-76</inkml:trace>
  <inkml:trace contextRef="#ctx0" brushRef="#br0" timeOffset="261396.1273">3664 9571 165,'-6'3'198,"-2"-3"-156,1 0-30,7 0 0,0 0 17,0 0 5,0-1-2,0-5-14,0 0-8,0-4-8,0 3 9,0-5 2,0-2-4,16-1-8,14-7 3,12-1-4,10 1 0,9 0 0,-3 0 2,0 7-2,-7 1-2,-6 2 1,-6 5-2,-6 2-7,-8 2-7,-6 3-9,-7 0-11,-7 0-2,-5 7 5,0 3-12,-9 5-13,-9-5 16,-3-2 27,-1-6-28,5-1 44,-1-1 21,5 0-5,1 0-5,6 0 32,1 0-7,2 0-9,2 0 6,1-1-5,0 1-1,0 0-3,0 0-11,0 0-12,0 11-1,0 18-7,2 12 4,8 10 3,-1 10 5,4 1-1,-1 5 0,1-5-1,0-10-2,-1-10-1,-1-6 1,-2-7-1,-1-7 0,1-6-1,-5-2-6,-1-8-21,-3-3-36,0-3-37,-1 0 35,-14 0-23</inkml:trace>
  <inkml:trace contextRef="#ctx0" brushRef="#br0" timeOffset="261621.3209">3956 10009 77,'-19'7'46,"5"-2"-6,4-2-5,5-1 0,4-2 1,1 0-8,0 0-7,0 0 0,3 0 4,13 0-12,12 0-1,4-2 8,2-8-9,5-3-5,10-1-3,-1-1-3,1 3 0,-4 0-13,-2 0-55,-12 1-39,-2 1-4</inkml:trace>
  <inkml:trace contextRef="#ctx0" brushRef="#br0" timeOffset="262064.0801">4393 9825 182,'0'0'52,"0"0"-5,0 0-34,0 0 10,0 0-10,4 7-11,5 8 0,-1 6 9,-1-1-2,1 3 0,-5 0-3,3-4-3,0-4-2,-5-2 1,-1-4-2,2-5 1,-1-1-1,-1-3 0,2 0-1,-2 0 1,3-3 3,1-11 2,1-8 1,1 0-4,4-3 0,-1-1-2,4 5 1,1-2-1,4 7 0,-3 6 9,-1 1-3,3 7 11,-1 2-12,1 0-1,2 2 0,0 10 1,-2 5-3,1 0 1,-4 7 0,0-5-1,-2 5-1,-1-4 1,0-3-2,0-5-1,1-2 0,-2-3-13,7-7-57,-2-2-94</inkml:trace>
  <inkml:trace contextRef="#ctx0" brushRef="#br0" timeOffset="262895.3235">4990 9782 261,'-2'0'67,"-1"0"-46,3 0-18,0 0-3,0 1 1,0-1 3,0 0-2,0 0-1,0 0 6,0 0 13,3-11 1,8-9-2,5-8-10,2 0-8,-2-3 1,-2 1-2,-3-5 0,-6 5 1,-5-3-1,0 2-3,0 3 2,-15 0 0,-3 6-2,-6 3 2,1 4 2,2 7-1,3 5 4,6 3 12,0 0-14,6 9 4,0 22-6,4 15-5,2 13 5,0 11 4,12 14 3,14 8 5,2 10 5,4 0-7,3 2 13,3 0-14,-4-5-7,-3-10 1,1-6 0,-4-11-3,-3-19 0,-7-12 0,-9-21-1,-6-14-1,-1-6-3,-2 0-15,0-10-21,-11-15-6,-13-9-63,-9-4-65</inkml:trace>
  <inkml:trace contextRef="#ctx0" brushRef="#br0" timeOffset="263092.1684">4782 10205 182,'3'-12'38,"18"1"-33,7-3 4,5 0-5,3-1 1,9-1 5,4-1-1,8-2-3,1 7-5,-6-3-1,-4 2-22,-2 0-74</inkml:trace>
  <inkml:trace contextRef="#ctx0" brushRef="#br0" timeOffset="263308.7543">5309 9849 292,'0'0'23,"0"0"6,0 0-27,0 12-2,2 10 0,8 7 26,0 6 3,-1-1-7,2 1-8,-1-1-10,-2-8-2,-4-6-1,2-1-1,-2-8 0,-1-5-4,2-6-55,-1-9-119</inkml:trace>
  <inkml:trace contextRef="#ctx0" brushRef="#br0" timeOffset="263481.8237">5303 9581 381,'0'0'24,"0"0"-8,0 0-16,0 6-1,8 14-9,12 9 10,-2 8-17,2 0-68,-4-4-87</inkml:trace>
  <inkml:trace contextRef="#ctx0" brushRef="#br0" timeOffset="263962.4958">5489 9924 270,'23'0'4,"5"0"-4,2 6 1,-3 3-1,-2 3 0,-7 1 3,-2 3 1,-4 3 2,-8-4-5,-4-1-1,0 1-2,0-5 0,-7-3 4,-5 0-1,1-3-1,0-4 9,5 0-5,0 0-1,2-9 2,1-3-2,3-5-3,0-5 0,8 0 3,6-2-1,8 1-1,5-2 0,3 1 0,0 5 11,0 0 3,4 8 7,-8 3-6,-4 8-1,-1 0-4,-3 0-4,-2 11-5,-2 8-2,-1 1 5,-7 6-3,1 1 0,-1-5-2,-3 2 5,0-3-5,2-7 0,-1 0-5,-2-8-43,5-3-77,3-3-74</inkml:trace>
  <inkml:trace contextRef="#ctx0" brushRef="#br0" timeOffset="264164.4508">6087 9898 264,'0'0'70,"0"0"-40,0 4-27,0 13 1,0 3 3,0-1 7,5 6-3,3-5-7,0-2-3,0 1 0,-2-3-1,-2-4-9,-1-8-96,-1-4-98</inkml:trace>
  <inkml:trace contextRef="#ctx0" brushRef="#br0" timeOffset="264327.3235">5928 9634 334,'-6'-15'18,"3"6"21,3 3-23,0 4-16,0 2 0,15 0-4,0 8-64,-2 1-76</inkml:trace>
  <inkml:trace contextRef="#ctx0" brushRef="#br0" timeOffset="264867.3205">6183 9296 339,'-5'-30'24,"2"11"24,0 7-33,3 5 8,0 4-6,0 3 19,0 5-26,3 28-10,8 14-7,8 16 7,-2 7 0,4 5 2,-2 0 1,-1 3-2,1-9 0,0-8 0,0-11 0,1-11-1,-3-7 0,1-13-12,-5-7-59,2-9-45,-1-3-85</inkml:trace>
  <inkml:trace contextRef="#ctx0" brushRef="#br0" timeOffset="265274.4025">6474 9903 276,'0'0'73,"0"0"-62,0 0-10,4 2 1,2-1-1,5 1 2,8-2-2,-1 0 7,0 0-6,0-10 3,-5-3-5,0-3 4,-5-6-3,-2 3 0,-4-3 1,-2 1-2,0-2 0,-14 4-5,-4 2 0,-4 6-24,2 11 17,0 0 9,-3 8 1,8 14 4,2 5-1,2 12 0,7 2 7,4 1 12,0 3 4,9-11-7,13-3-7,8-7-3,3-7 2,4-8 1,8-9-5,1 0-2,8-11-1,1-15 1,-6-1-3,-3-5-4,-13 2-47,-6-4-49,-16 4-37</inkml:trace>
  <inkml:trace contextRef="#ctx0" brushRef="#br0" timeOffset="265514.325">6249 9590 244,'-6'-6'40,"6"3"-21,0-2 10,1 0 6,17 1-32,9 1-2,5-4-1,9 1 0,2-1 1,3-2 0,-2 0-1,5 1-5,-3-1-44,0-1-53</inkml:trace>
  <inkml:trace contextRef="#ctx0" brushRef="#br0" timeOffset="266271.3367">8111 9326 282,'-10'-16'34,"3"3"5,-5 6-16,0 0-1,-8 7-14,-8 0 3,1 16 0,-7 9-10,1 4 0,-4 0-1,13 0 0,1 0 3,9 0-3,9-6-1,5-1-1,5-1 2,20-5 0,9-2-1,15-1 1,5-6 0,3 1 0,-2 3 0,-7 3-1,-11 0-3,-7 2-12,-16 4 3,-10 2 3,-4 0-5,-15 6 6,-21-5 0,-6 3 0,-10-2 9,-8-5 1,5-4 2,3-1-2,4-7 6,14-4-3,10-3 0,12 0-1,9 0-2,3-12-1,15-5-6,15 2-29,12-6-29,7 1-59</inkml:trace>
  <inkml:trace contextRef="#ctx0" brushRef="#br0" timeOffset="266962.1468">8356 9726 235,'0'0'43,"0"0"-29,0 0 2,0 0 6,15 0-8,6 0 3,3 0-7,-5 0-3,2 0-6,1-7 1,-7 2-2,0 0 2,-6-5-2,-4-2 1,-4-1-1,-1-5 0,0-1 1,-6 3-1,-7-3-8,-5 7 6,-1 5-3,-1 2-1,2 5 6,3 0 0,-3 3 0,2 9-1,4 9 2,3 0-1,9 0 0,0 3 4,0-3-2,18-6 3,8-2 3,6-2-3,11-8 7,2-3-4,4 0-3,6-14-1,-2-5-3,-1-4-1,0-4-2,-7-4-34,-11-1-20,-8 2-4,-15 0 18,-11 1 5,-7-4 25,-23-3 12,-1-4 13,-3 1 5,-4-2 9,7 0 3,3 7 6,7 8 12,7 9-8,5 9-12,6 4 3,3 4 14,0 0-27,0 12-18,12 19-4,6 16 4,-1 17 1,2 7 0,-2 7 2,0 0 0,-3-8 0,-1-4-2,-1-15-1,0-11 1,-2-9-1,1-15 0,-3-6-6,-3-10-40,4-2-65,-3-22-21</inkml:trace>
  <inkml:trace contextRef="#ctx0" brushRef="#br0" timeOffset="267171.3209">8834 9447 268,'16'-3'77,"15"1"-62,8-4-11,1-2 32,3-1-15,3-5 1,-5 1-9,-7 3-7,-5 1-6,-10 4 0,-12 2 0,-7 3-6,0 0-27,-7 4-84,-23 5-70</inkml:trace>
  <inkml:trace contextRef="#ctx0" brushRef="#br0" timeOffset="273988.6898">6235 10549 35,'-8'-10'82,"3"-3"-36,2 9-21,3-3-4,0 3 1,0 0 1,0 0-8,0-4 4,0 3 4,0-1-4,0-2-15,0 2-1,0 2 0,0-1 4,0 1-1,0 2-2,0-1-1,0-2-3,-2-2 1,1 0 1,-1 1 0,2-3 3,-3 2 12,2 1-2,-1-1 0,1 2-6,1 1 0,0 1-1,0 3 2,0 0-3,0 0 1,0 0-2,0 0-6,0 17-4,0 12 0,3 8 4,4 2 2,-1 1-2,3-6 1,-1-4-1,-1-4 1,1-7-1,-1-2 0,0-2 0,-4-3 3,-1-6-3,1 1 0,-3-1 0,0 2 0,3 2 1,0 1-1,1 4 0,-1 3 0,2 5 0,-1 5 1,2 6-1,-1 1 0,-1-1 0,0-2 0,1-1 0,-3-2 1,5-4-1,-4-2 0,0 2 0,0-4 0,0 0 0,3 1 0,-3-2 0,-2 2 0,2 0 0,-3-3 1,0 1-1,0-1 0,2 2 0,1-1 0,-2 4 0,4-3 0,-5-2 1,0-3-1,3 1 0,-3-3 0,3 0 0,3 1 0,-5 0 0,2-1 0,-2-2-1,1-1 1,1 5 1,-1-2-1,1 0 0,-3 1 0,3 4 0,-2 1 0,1 4 0,-1-4 0,-1 0 0,0-1 0,0-1 0,0 3 1,0-3-1,0-2 0,0 1 0,0-3 0,0 2 1,0-1-1,0-1 0,0 0 1,0 2-2,0 0 1,0 1 0,0 0 0,0-3 0,0 4 0,0 0 0,0-2 0,0-2 0,0 1 0,0-1 0,0 1 0,0-1 0,0 0 0,0 1-1,2 0 2,2-4-1,-1 4 0,0 2 0,-2 0 0,1 0 0,4 1 0,-1 1 0,-1-1 0,-2-2-1,-1 0 1,2 1 0,-2 0 0,1 0 0,1 3 0,-2-1 0,0 3 1,1-4-1,0 4-1,1 1 1,-1 6 0,2-1 0,-1 1 0,-3 0 0,3 3 0,4-1 0,-5 0 0,-1-1-1,0 2 1,-1-3 1,0-1-1,0-3 0,0-4 0,0-2 0,0-2 0,0-4 0,0-1-1,0-2-2,0-1-23,2-4-47,-2-5-100</inkml:trace>
  <inkml:trace contextRef="#ctx0" brushRef="#br0" timeOffset="275356.3133">6544 11364 33,'-6'0'6,"1"0"-4,2 0 4,-2 3 27,3-2-11,1-1 10,1 0 0,-2 0-3,-2 0-1,4 0 3,-2 0-7,-1 0 1,3 0-2,0 0-4,0 0-3,0 0-8,0 0-5,0 0-3,0 0 0,0 0-2,0 0 0,0 0-1,0 0 1,5 1-9,11-1 11,5 0 7,16 0-1,9 0 8,8-5 3,10-4-3,9-7 2,5 1-4,7-1 0,3 1-6,3 2 1,-2 1-3,-2 4-4,4-2 1,-3 6 0,1-2-1,2 2 1,-9 0 2,-3-2-3,-6 1 0,-7-2-3,0-1 3,-11-1 0,-9 2-1,-5-1 1,-9 3-1,-6 0-4,-7 1-10,-7-1-11,-6 2-25,-5 0-22,-1 0-4,0 0-45</inkml:trace>
  <inkml:trace contextRef="#ctx0" brushRef="#br0" timeOffset="275669.315">8039 11037 159,'-11'-7'53,"3"2"-1,5 2 9,3 2-7,0 1-13,0-3-11,17 3-22,10 0-8,7 0 1,2 5-1,2 9 1,3 2-1,-7 2 2,-2-1-2,-6 5 0,-3-3 0,-11 0 0,-9 1 0,-3 2 0,-7 2 0,-23 1 0,-5 4-2,-8-1-1,0-2-16,7-1-28,4-5-60,7-11-78</inkml:trace>
  <inkml:trace contextRef="#ctx0" brushRef="#br0" timeOffset="276840.2173">6462 13036 106,'-5'-2'24,"2"-1"-18,3 3 10,0-2 11,0 2-4,0 0 4,0 0 4,0-3-3,0 3-3,0-2 1,6-2-5,15-2-14,12-1-4,13 0 2,10-6 16,13 2 2,11-1-8,12-4-2,1 5-4,3-1-6,1-2 0,-3 3-2,-4 2-1,-1-1 0,-5 3 1,-5-1 1,-8 3-2,-5 3 1,-9 1-1,-11 0 0,-5 1 0,-3-3 0,-1 1-1,1-3 1,-1 0 0,5-2 0,-3-3-1,1 1 0,-2-3-8,0 0-6,-5 3-17,-8 1-29,-5 2-22,-4-1-35</inkml:trace>
  <inkml:trace contextRef="#ctx0" brushRef="#br0" timeOffset="277193.317">8108 12586 179,'-1'0'42,"1"0"-13,0 0-19,0 5 0,0 9-6,1 4 9,13 4 25,8 1 0,2 1-26,10-1-2,4-3 6,-1-4-7,-2 2-6,0-5 0,-9 1-2,-10-3 0,-9 3-1,-7 4 0,0 2 0,-28 4 2,-12 4-1,-6 0-1,1 2 0,-3-2-8,11-1-33,5-8-53,10-14-102</inkml:trace>
  <inkml:trace contextRef="#ctx0" brushRef="#br0" timeOffset="279518.5196">9184 10946 215,'2'-18'33,"0"0"6,3-1-1,-3 3 22,-1 6-11,-1 3-9,0 2-14,0-1-1,-3 3 0,-11 3-10,-3 0-7,-6 6-6,-5 17-2,-5 9 3,-1 6-3,3 5 1,8 1 3,7 2-3,10-3 0,6-2-1,0-1 0,15-5 0,15-4 0,13-8-1,8-9 1,11-9-1,13-5 1,5-4-5,-1-15-7,0-1-25,-15 1-9,-7-1-6,-14 4-32,-13 3 8,-9 5 29,-13 1 25,-8 5 6,0-1 15,0 0 1,-3 1 4,-4-2 6,1 0 14,3 0 0,2 0 6,-3-1 11,4-2 0,-3 2-4,3 0-10,-3 0 2,0 2-5,-2 2 0,2 1-2,-1 0-3,-5 0-3,3 2-7,-5 14-8,-2 5-1,4 5 0,-2 2 1,5 0 0,2-2 1,4-2-1,0-2-1,7-5 0,10-5 0,5-1 0,4-5 0,3-6 0,6 0 1,4 0-1,-5-12 1,-3-5-1,-4 0-1,-8-3-2,-7 1-9,-10 0-1,-2-1 4,-14 2 3,-14 3 2,-9 2-8,-5 4 2,0 1 2,2 4 4,7 3 2,8 1 2,7 0 0,9 0-1,7 0 1,2 0 0,3 0-3,21 0-4,8 0 7,5 0 0,8 0 1,1-7 0,-4-1-1,-3-1 0,-1 1 0,-11 0-3,-2-1-13,-6 3 6,-5-1 1,-6 4 4,-5 1 5,-2 1 1,-1 1-1,0 0 2,0 0 1,0 0 7,0 0 3,0 0 0,0 0-5,2 0-8,1 3 0,3 12-2,4 0 2,-1 4 2,2-1 1,0 0 1,0-1-1,4-4-3,1 1 1,4-4 0,1-3-1,0-5 1,5-2 0,0 0 0,-4-6 0,-4-8-1,3-2-1,-6-2-4,-2-1-2,-4 1 5,-4 2 2,-5 3 0,0 1 0,0 7 0,0 2 1,0 3 2,-2 0 7,1 0-5,1 0 0,-2 10-5,2 5-1,0 1 1,0 0 2,3-3-2,9-1 1,3 0-1,3-4 0,3-4 0,4-3 0,2-1 0,3 0 0,0-10 0,-2-4-15,-3-2-15,-5-2 8,-7 2 3,-5 0-5,-4 3 18,-4 1 6,0 3 0,0 4 1,0 2 6,0 3 15,0 0 5,0 0-8,0 0-19,0 14-1,0 3 0,2-1 1,3 1 1,3 0-1,-2-3 0,0-1 0,-1-4 0,2-2 1,-3-4-1,1-3-1,-1 0 1,2 0-1,0-7 1,3-7-5,-3-3 4,0-2 0,2-2 1,2 3 0,0 2 0,0 1-1,4 10 1,-3 1 0,5 4 0,1 0-1,0 0 1,3 12 0,-1 5 2,2 2 2,-4 0 2,-1 4-3,-3-4-1,-1 0-2,-1-2 0,-4-3 0,-2-4-34,-3-7-146</inkml:trace>
  <inkml:trace contextRef="#ctx0" brushRef="#br0" timeOffset="280627.3183">10920 10652 240,'-7'-23'41,"7"0"8,0-1 7,0 4-3,0 3-16,0 6-4,4 3-3,-2 7-18,7 1-10,2 7-2,5 22-3,1 10 3,-2 15 4,-1 6 6,-2 9-4,5 1 0,-6-3-3,4-6 1,-3-7-2,4-13-2,3-2 1,4-12-2,4-6 2,3-7-1,1-9 0,6-5 1,4 0 0,5-9-1,-6-11 1,-1-1-1,-10-1 0,-10-4-2,-5 6-1,-9-2-1,-5 3 4,0 4-1,-10 4 1,-5 3-1,-5 5-4,2 3 0,0 0 2,2 0 2,0 12-1,3 4 1,2 0-2,5 4 2,6 0 0,0-2-1,0 1 2,9-3 0,6-2 0,0-5 0,5-4 0,0-5 0,-5 0-3,9 0-6,-9 0 0,-1-9 1,-3-2-1,-5 1 4,-2 1 2,-2 2 2,-2 5-1,0 2 2,1 0 0,2 0 0,3 0-1,3 7-7,4 5 7,4 0 1,2-2 0,5-1 0,1-5 0,4-4 0,5 0 0,-1-3 0,-2-14-2,-4-3-51,-6-7-47,-5-2-3,-6-2-6,-7-4 7</inkml:trace>
  <inkml:trace contextRef="#ctx0" brushRef="#br0" timeOffset="282075.8232">11808 10834 25,'-15'-41'99,"-2"0"-20,5 3-31,6 10 23,2 7-9,4 10-11,0 6-6,0 5-14,0 0-16,3 11-15,12 13-5,3 6 5,0 13 4,-2-1 1,-1 1-2,0 0-2,-5-3 0,3-7 0,-5 1-1,-3-9 0,-2-7 0,-2-4 0,-1-7-2,0-4-10,0-3 0,0 0 6,0 0 6,0-5 1,5-5 2,5-2-3,5-2 0,7-3 0,5 5 0,6-2 0,6 4 1,1 5 2,-4 5-2,3 0-1,-7 0 1,-6 12-1,-6 5 0,-10 0 0,-7 4 0,-3-1 0,-8 1 0,-19 1 0,-9-2-2,-7-4-2,1-3-4,0-5 7,1-4 1,8-4 0,6 0 0,9 0 1,7 0 1,5 0-2,6 0 3,0-4 2,0 3-5,10-2 0,10-1-2,8-1 2,3-3 0,8 0 0,2-3 0,0-3 0,5-1 0,-3 1-1,-5-6-10,-1 1-10,-7-7 4,-3-1-1,-7-6-5,-6-4-5,-7-5-6,-7-4 9,0 1 10,0-3 9,-12 8 6,-4-3 1,-3 4 5,-1 5 12,4 8 31,3 6-2,2 9 4,6 7-17,4 4 9,1 0-18,0 1-10,0 26-15,0 11-4,0 9 4,2 3 3,10-2 0,-1 6-1,3-4 0,2-1-1,-1-7 0,4-6-1,-2-10 1,-1-1-1,2-8 1,0-6-1,6-3 0,0-5 1,0-3 0,3 0 0,-5-4 0,3-10-1,-7-6 0,-3-1-1,-3-4-3,-5-2 1,-4-1-2,-3 4-2,0 6 5,0 6 2,0 5 0,0 5 0,0 2 0,0 0 0,0 5-1,0 11-4,0 4 0,3-1 5,8 5 0,2-4 0,1-5 0,3-1 1,5-3-1,0-7 0,5-4 0,1 0 3,2 0-2,-1-14-1,1-2-1,-4-3 1,-8-3-3,-5-1-1,-7 6 2,-4-1 1,-2 4 1,0 8 1,0 3-1,0 2 2,-3 1 2,-3 1 7,3 22-10,-2 6-1,5 14 0,0 1 2,0 14-1,15 5 1,3 11 2,5 10 0,0 3-4,0 5 1,-4 0-1,-4-1 0,-6-5 0,-9-8 0,0-11 0,0-8-1,-15-15-8,-4-9 2,-1-16 1,-1-10 3,-3-9 2,2-2 1,-1-24 5,1-11-3,2-8-1,2-9 1,4-9-1,8-13 3,5-10-2,1-6-2,11-3 0,18 8 0,8 11-1,6 9-4,7 12-14,-3 10 4,-5 9-10,-2 8-5,-14 8-17,-8 4-34,-12 9-34,-6 2-50</inkml:trace>
  <inkml:trace contextRef="#ctx0" brushRef="#br0" timeOffset="282556.4068">11010 10699 89,'-2'0'60,"-1"0"8,3 0-5,0 0 9,0 0-17,0 0-23,0 0-14,0 0-7,6 0-5,15 0-2,9 0 5,10 0-1,14-3 10,10-14-11,10-2-5,7 2-2,-1-5-14,-11-3-87</inkml:trace>
  <inkml:trace contextRef="#ctx0" brushRef="#br0" timeOffset="283867.3116">14033 11200 205,'2'0'40,"8"-7"-18,3-14-1,8-8 6,-7 9 4,-4 1 4,-2-4-15,-4 6 0,-4 0-9,0-1-4,0 1 2,-3 3 1,-9 1-8,-3 5 1,3 0 4,0 6 2,2 2-8,3 0 0,-2 5 2,4 15-2,-1 3-1,6 5 0,0 2 0,0 1 0,13-3 0,4-1 0,7-6 1,3-5-1,3-5 0,-1-8 0,1-3 0,-3 0 0,1-6-1,-4-9-8,-3-3-2,-6-6 3,-8 0 3,0-1 2,-6 3 3,-1 2 0,2 4 0,-2 6 0,0 5 0,0 5 0,5 0 0,0 5-2,2 14-5,2 2 7,5-1 0,-2 0 1,2-3-1,3-2 0,-1-6 0,1-3 0,-2-6 0,1 0 0,0 0 0,-3-10 0,0-3-3,-4-4-6,-2-4 6,1 1 3,-1 0-1,-1 1 1,-3 7 0,-1 4 1,-2 5 0,3 3-1,1 0 2,6 0-2,2 11 0,5 7 0,1 3 7,4-4 3,0 0-8,3 2 2,6-7-2,-4-4 0,2-3-1,-2-5 1,0 0-2,-9 0 0,0-13-34,-6-6-142</inkml:trace>
  <inkml:trace contextRef="#ctx0" brushRef="#br0" timeOffset="284362.1845">14930 11001 95,'9'5'44,"4"-3"-6,-2-2 9,3 0 1,0-2-7,2-9-7,-2-5-4,4-5-21,2 1-3,-3-9-2,0-3-1,-3-2-2,-5-2 1,3-2-1,-9-1 0,-3-1-1,0 2 0,-5 3 0,-9 3 0,0 9 3,1 4 12,5 10 0,2 6 3,3 3 3,-1 4-6,-1 22-9,4 10-4,1 15-2,0 8 3,3 16 7,10 10 11,5 9 7,3 13-6,7 7-10,2 0 2,3 4-5,-2-1-5,-1-9-2,-5-10-2,-5-10 1,-5-13-1,0-11 0,-8-11-4,-1-19-17,-6-13-35,0-13-24,-1-8-52,-21-15-64</inkml:trace>
  <inkml:trace contextRef="#ctx0" brushRef="#br0" timeOffset="284775.3149">14654 11468 397,'0'-8'42,"10"-4"-21,30-2-19,18-6-1,16-2 0,8-3 0,13-7-1,1 4 1,2-3-1,-8 3 0,-15-1 0,-16 6-36,-11-1-24,-17 0 10,-12 2 0,-11 3-3,-8-3 15,0 7 25,-3 2 13,-6 3 15,1 2 20,6 5 17,2 0 6,0 3 4,0 0-18,0 0-24,5 0-14,9 10-2,3 6 18,-1 1 1,0 10-10,-6-3-5,3 2-5,-2 0-1,-3-1-1,-4-3-1,-2-5-3,-2-10-53,0-7-80,0-4-170</inkml:trace>
  <inkml:trace contextRef="#ctx0" brushRef="#br0" timeOffset="284926.4837">15617 10649 410,'-3'-10'28,"3"5"-4,0 5-22,0 3-2,0 22-5,3 14 4,-3 7-11,0 0-139</inkml:trace>
  <inkml:trace contextRef="#ctx0" brushRef="#br0" timeOffset="286011.7393">14320 11090 138,'-5'-14'61,"3"6"-17,2 1 10,0 5 4,0-1-9,0 0-21,0 1-2,0 1-10,0 1-6,0 0-3,0 0-1,0 0-5,0 0-1,0 0-1,3 4-3,7 9 3,6 3 1,-2 4 1,3-1 1,-4-1-2,2-1 2,-4-1-2,-2-4 1,-3-3-1,-2-3 0,-2-4 0,-2 0 0,0-2 1,0 0 0,0 0 2,0-2 2,0-10-2,0-4-2,0-4-2,3 0 1,6-4 0,3 1 0,1 6 0,4 0 0,2 6-1,2 2 0,1 5 1,-2 4-1,0 0 0,1 0 1,-4 11-2,4 6 2,-4 2 0,0 1 0,-4 2 0,0-1 2,-5-1-2,-5 0 0,-3-2 0,0-1-8,-6-2-52,-17-4-99</inkml:trace>
  <inkml:trace contextRef="#ctx0" brushRef="#br0" timeOffset="286725.9808">13960 10805 99,'0'-15'86,"0"1"-27,0 2-15,0 5 6,0 1 9,0 2-26,0 4-14,0 0-9,0 0 0,0 0-2,0 5-8,0 7 1,-1 3 1,1-1-1,0-2-1,0-4 0,0-2 0,5-1 0,9-5-1,-4 0 1,5-2 1,0-15 1,-2-3-1,0-1 0,-9 0-1,-4 1 1,0 4 0,-9 7 1,-15 3-2,-6 4-2,-7 2-5,-2 11 2,2 14-8,6 13-20,4 3-56,6-2-73</inkml:trace>
  <inkml:trace contextRef="#ctx0" brushRef="#br0" timeOffset="287836.0492">15690 11027 158,'10'-9'58,"6"8"-26,4 1 9,-1 0 15,-2 0-20,-1 13-23,0 4 4,-3 0-9,-4 2-5,-3 1 2,0-2-2,-3-2-2,-3-2 0,0-5 1,0-1-2,0-5-2,0-2 2,0-1-1,0 0 2,0 0 1,-2-4 1,2-11-3,0-2 0,0-1 0,5-4 0,10 2 0,1-2 0,7 3 0,3 2-1,3 7 0,7 1 2,-2 5-1,-1 3 3,-2 1 3,-3 0 1,-7 7-1,-5 9-4,-7 2-2,-4 3 2,-2-1 0,-3 7-2,0-4 0,0-3-4,0-3-27,-3-4-73,-3-4-17</inkml:trace>
  <inkml:trace contextRef="#ctx0" brushRef="#br0" timeOffset="288039.1736">16278 11006 240,'4'-5'47,"-2"5"12,4 0 8,-3 0-39,1 14-24,2 6 18,-3 2-8,0-1-9,0 4-4,-1-6-1,-2-2-7,3-5-42,-3-6-87,0-6-93</inkml:trace>
  <inkml:trace contextRef="#ctx0" brushRef="#br0" timeOffset="288218.308">16271 10631 244,'-3'-32'60,"3"12"-1,0 11-18,0 7 8,0 2-49,0 7 0,5 11-10,4 6-16,0-2-89,0-4-44</inkml:trace>
  <inkml:trace contextRef="#ctx0" brushRef="#br0" timeOffset="288486.8397">16360 10507 87,'0'-23'160,"0"3"-118,0 6 22,0 8-7,0 4-7,5 2-7,3 5-20,6 17-23,2 13 0,2 12 2,0 9 10,0 8-4,-2 2-3,1 0 1,-2-5-3,-1-6-1,2-9-1,-3-3-1,-1-9 0,0-5-1,0-10-17,-2-2-41,-1-6-28,3-10-78</inkml:trace>
  <inkml:trace contextRef="#ctx0" brushRef="#br0" timeOffset="288886.157">16746 11039 183,'2'0'97,"1"0"-88,0 3-9,4 2 22,4 1-10,-1-5-3,9-1 14,5 0-11,3-4-3,4-11 3,-1-5-8,0-3-3,-4-4 0,-9 4 1,-7-1-2,-10-1 1,0 7 1,-7 4-2,-16 6 0,-9 8 0,0 0-3,-4 10 3,6 7 6,9 12 2,6 1 4,10 0 1,5 4-4,6-1 13,24-2-1,5-8-4,7 1-1,7-7 4,0-9-15,-1-5-4,2-3 2,-1 0-2,-7-13-1,-6-6 0,-11-1-50,-14-3-54,-11-5-114</inkml:trace>
  <inkml:trace contextRef="#ctx0" brushRef="#br0" timeOffset="289102.5538">16581 10718 350,'-18'0'27,"12"0"-18,4 0 17,2 0-9,6 0-17,18 0 0,10 0 16,8-7 2,3 0-15,7 1-2,-1-2-1,4 0-18,-4-2-98,-5-2-169</inkml:trace>
  <inkml:trace contextRef="#ctx0" brushRef="#br0" timeOffset="289837.3144">18296 11137 106,'0'0'207,"-4"0"-156,2-6-4,1-6 7,1 0-17,0-7 2,0 1-15,7-5-15,6-3-8,0 0-1,3-1 2,-4 3-2,-3 0 0,-6 1 1,-3 4-1,0 8 1,0 2-1,-10 6-3,0 3-7,2 0-3,1 3 4,6 11 3,1 0 2,3 8 1,18-2 1,11 4 2,7-4 0,3 6 0,6-2 0,-7 1 0,-8-4 1,-7 1-2,-10 3 1,-11-5-4,-5-1-4,-5 0 1,-22-5 4,-4-1 0,-8-4 2,-1-4 1,4-2 0,8-3 0,8 0 1,6 0-1,14-8-2,0-7-16,19 0-22,15-2-56,8 1 5,6 2-1,-2 3-73</inkml:trace>
  <inkml:trace contextRef="#ctx0" brushRef="#br0" timeOffset="290175.5761">18743 11084 80,'8'-1'78,"-3"1"-15,-4-2-27,-1 2-8,0 0-2,2-5 2,5 2 2,3-6-10,10-4-5,-1-2-12,3-4-1,1-3-1,-4-1-1,-1 1 2,-6 0-1,-2 0 4,-8 2-2,-2 6-1,-3 5 1,-16 6 1,-6 3-4,1 0 5,1 17-4,-2 3 0,4 5-1,10 3 2,8 1-2,3 0 4,6-1 0,21-4-1,4-4 2,8-7-1,15-2-1,4-10-1,5-1-1,4-8-1,-6-13 0,0-5-36,-9-3-75,-4-3-37</inkml:trace>
  <inkml:trace contextRef="#ctx0" brushRef="#br0" timeOffset="290392.5146">19280 10563 60,'-24'-32'167,"5"8"-112,8 10 35,7 11-18,3 3-11,1 3-18,0 23-29,3 13-10,8 7-4,6 10 4,-2 2 0,3 7 0,-5-1 1,-2-1-5,-4-9 1,-5-4-2,-2-13-10,0-12-56,0-13-54,0-12-118</inkml:trace>
  <inkml:trace contextRef="#ctx0" brushRef="#br0" timeOffset="290550.7443">19482 10810 373,'52'-21'26,"0"5"-5,2 1-2,-7 4-10,-7 10-8,-5 1-1,-11 0 0,-12 1-20,-12 8-144</inkml:trace>
  <inkml:trace contextRef="#ctx0" brushRef="#br0" timeOffset="291908.0814">9002 12557 190,'-11'-15'53,"3"5"-13,2 3-8,1 3 12,4 1 13,-1 1-24,2 2-13,0 0-1,0 0-7,0 14-12,0 16-4,2 13 4,8 10 4,5 0 4,9 6-4,7-9-1,2-4-3,7-7 1,12-11-1,8-9 0,6-10-1,2-9 1,-2-3 1,1-19-1,-8-12 1,-1-8-1,-10-9 0,-8-8-1,-11-2 2,-12 0 0,-13 6-1,-4 10 0,-20 4 2,-10 7-2,-5 8 0,-4 4 1,-5 11-1,5 5-3,5 6 3,4 0-2,12 17 0,9 6 1,9 6-4,0 1-14,13 3-11,17 5-6,4 4-49,7-1-25,8-3-104</inkml:trace>
  <inkml:trace contextRef="#ctx0" brushRef="#br0" timeOffset="292306.1878">9931 12862 275,'0'14'6,"2"6"-2,1 2-1,0 1 1,4 5-1,-1-2 3,-1-4-3,2 0-1,-4-6-2,-1-3 2,-2-5-1,0-3-1,0-4-1,0-1-1,0-1 2,-1-17 0,-2-5-4,2-5 3,1-4 1,0-3 0,0 3 0,9 0 3,7 6 4,2 4 19,8 2 1,0 6-2,3 6-7,3 4 7,4 4-7,2 2-6,-4 13-6,-4 6-1,-2 6-2,-8 4-2,-6 3 0,-3 3 0,-8 4-1,-3-2-19,-3-5-123</inkml:trace>
  <inkml:trace contextRef="#ctx0" brushRef="#br0" timeOffset="294570.0101">10932 12845 17,'3'-18'216,"-3"2"-144,0 9-40,-9 7 8,-4 0-25,-7 15-8,0 7-2,0 4-2,-1 5-1,6 2 5,0 2 3,8 2-1,4 0-6,3-2-2,0-2-1,13-8-1,16-8 1,8-8 1,8-6-1,8-3 1,5-11 0,-1-11-1,3-6-2,-6-3-12,-8 1 5,-9-1 2,-7 5 7,-16 4 1,-9 2-1,-5 7 1,-8 2 4,-14 5 0,-4 3 9,0 3-8,1 0-1,5 0 4,6 8 4,3 3-4,2 1-3,6 3-4,3 3-2,0-1 1,0 1-1,12 1 1,3-2 0,0-3 0,1-3 0,2-1-1,0-4 1,0-1-1,4-5 1,-2 0-1,1 0 1,-1-7-1,-1-5 0,-5-4 0,-5 1 0,-7-2 0,-2 1 0,-6-1 0,-16-1 0,-7 1-1,-5 2-1,3 1-2,-1 2-1,5 4 1,6 1 2,10 5 2,5 0-1,6 2 0,0 0 1,0 0-4,15 0-1,10 2 4,8 0 1,5-2 0,7 0 0,3 0 1,-3-1-1,1-8 0,-9-1 1,-9-1-2,-9 1 2,-5 0-2,-5 2 2,-6 2-1,-3-2 1,0 2 1,0 5-1,0 1 0,0 0 3,0 0 1,0 0-5,0 12-3,2 8 1,5 2 2,1-1 0,2-1 0,3-2 1,0-2-1,-2-4 0,4 0 0,-3-7 0,2-3 1,1-2-1,0 0 0,0 0 0,-4-3 0,-2-8-1,-1-5-4,-2 1 2,1-2 1,-4-2 1,-1 2 0,1 3 1,-2 3 0,2 3 0,-1 6 0,-2 2 3,3 0 5,0 0-7,3 5-1,2 9-1,2 2 1,2-2 1,2 0 1,9-4-1,-2-1 0,6-6 0,-1-3 0,1 0-1,1 0 2,2-5-2,-4-10-2,-7-2-11,-3 0-11,-5-1-1,-6 1 5,-5 0 18,0 1 2,0 2 2,0 3 7,0 5 10,-2 4 12,2 2 4,0 0-5,0 0-13,0 0-17,0 15-4,0 3 1,3 1 3,1 1 1,1-3-1,-1-3 0,1-1 0,-4-6 0,1 0 0,-1-4 0,1-3 0,-2 0-1,0 0-1,1 0 0,2 0 1,3-7 1,0-6-3,3-4 0,2-4 2,2-2 0,4-3 1,2 5 0,-2 1 0,0 6 0,1 7-2,-1 4 2,0 3 3,-2 0-3,2 13 0,-4 10 1,0 2-1,-2 3 2,-5 2-2,1-1 1,-1 0-1,2-3 0,1-7 0,1-5-10,-3-8-55,6-6-40,-2 0-24,4-19-63</inkml:trace>
  <inkml:trace contextRef="#ctx0" brushRef="#br0" timeOffset="296992.0184">12482 12395 207,'-13'-26'68,"6"5"29,4 2-35,0 7-29,3 3 2,0 1-17,0 5-10,3 2-8,7 1 0,6 0-2,0 14 2,4 6 0,-1 14 0,0 5 2,1 8-2,-7 4 3,-3 8 4,0 2 1,-6-2-3,4-6-3,2-6 0,0-9-2,4-11 0,1-3 1,4-5-1,2-6 0,3-3 0,3-8-1,1-2 1,2 0 0,3-13 0,1-6-3,-4-3-3,-5-4 2,-4-3 3,-6-3 1,-7-1-1,-8 3 2,0 5 0,-3 3-1,-14 6 0,0 7 1,3 9-1,0 0-1,1 2-2,-2 13 3,4 5-1,5 0 1,2 5-1,4-1 0,0 1 1,0-3 0,0-4 0,0-4 0,4-6-1,4-3-3,0-3-9,-2-2 0,4 0 3,-3-7 3,-1-4-2,1-3 4,-2 1 0,0 3 4,-1 0 1,-1 7 0,0 2 0,2 1 0,1 0-1,4 4-1,4 8 1,2 4 1,0-2 1,4 0-1,0-4 0,2-4 1,3-5-1,2-1-1,2-1 1,-2-13 0,-4-7-7,-5-1-38,-2-6-31,-8-2 24,-1-9 36,-5 0 14,-2-7 2,0 1 0,0-1 3,0-1 8,-2 2 19,1 3 16,1 8-16,0 10 8,0 12-6,0 7 8,0 5-3,0 0-16,1 17-21,9 15-5,1 11 5,1 6 3,1 5 1,-2 2-2,-2 3 0,-2-1-2,-1-9 0,-2-12 0,1-10 1,0-12-1,-2-8-1,-2-4 1,-1-3 0,4 0 0,2-6 0,5-8 0,7-2 0,1-4-2,5 4 1,4 3 1,4-1 0,2 6 0,8 4 0,-1 4-1,-5 0 1,-1 0 0,-7 12 0,-8 5-1,-6-3 1,-8 5 0,-6 2-2,-4-1-16,-19-1-3,-8-2 14,-6-2-12,-1-5 13,-2-3 3,0-3 3,4-3 0,13-1 0,4 0 1,9 0-1,10 0 2,0-2 0,0-5 0,13 1 0,10-1-2,3-3 0,7-1 0,6-1 0,-1-4 0,0 1 0,-1-3 0,2-5 0,-4 0-1,-6-9-11,-3 1-1,-6-6 3,-7-1 1,-7 3 1,-5-3 1,-1-2 5,0-2 2,-9-2 2,-6 3 3,2 6 9,-1 7 2,6 5 6,1 8 7,4 9 4,2 2-15,1 4 8,0 0-11,0 14-15,0 15-5,3 11 5,3 11 2,1 4 1,1 4 3,-2 4-1,3-1 2,5-1-2,0-8-4,4-6 0,0-13 0,4-6-1,5-9 0,1-9 1,1-6-1,2-4 0,0 0 0,4-16 3,2-4-3,-4-6 0,-3-3 0,-2 0-1,-7-1-3,-5 4-4,-7 2-2,-9 4-2,0 6 4,0 3 2,-6 0-10,-3 6 5,-1 1 3,2-1 5,2 2 1,1 1 2,3-1 1,2 2-1,0 0 0,0 1 0,0 0 0,0 0-1,0 0 1,0 0-3,0 0 2,0 0 1,0 0 0,0 0 0,0 0 1,0 0-1,0 0 0,0 0 3,0-2-1,-1-1 2,1 2 8,-2 0-7,1-2-3,1 3 4,0 0 4,0 0-5,0 0-5,0 0 0,0 17-3,0 3 0,4 4 3,3 1 1,-1-3-1,2-4 0,1 1 1,1-8-1,2-4-1,3-5 1,0-2 1,4 0-1,2-10 1,3-12-1,1-3 0,-2-3-2,-7-1-1,-4 5 1,-4 0 1,-7 7-2,-1 5 3,0 7 0,0 2 3,0 3-3,0 0 0,0 3 0,0 16 0,0 10-6,0 15 6,0 7 2,0 9-1,0 11 5,0 11 0,8 14 0,2 8 0,2 7-4,3-4-1,1-7-1,-1-11 1,2-13-2,-1-12 2,-7-15-1,-5-13 0,-4-8 0,0-13 0,0-8 0,-12-7 1,-7 0 1,-6-3 2,-3-12-2,-2-4-1,-5-6 1,-5 0-2,-3-3 0,-1-5 0,0-5 0,7-5 1,8-6-1,10-9 1,8-8-1,11-4 0,5-9-1,25-6 1,19-1 0,10 5-1,4 6-1,4 8-1,-7 9-5,-6 10-1,-14 12-1,-16 13-13,-15 10-20,-9 10-21,-11 3-31,-23 2-34,-14 7-80</inkml:trace>
  <inkml:trace contextRef="#ctx0" brushRef="#br0" timeOffset="297496.2703">12436 12429 183,'-9'1'52,"4"0"-29,2 1 34,3-1 14,0-1-35,0 0-10,12 0-9,18 0-1,10-6 3,8-10-4,11-1-8,3 0-5,2 0-1,0 2-1,-6-4-49,-4 2-100</inkml:trace>
  <inkml:trace contextRef="#ctx0" brushRef="#br0" timeOffset="298837.3088">15476 12871 99,'23'-53'66,"-2"0"-21,-6 17-13,-12 4 0,-3 9-5,-9 6-6,-6 9 10,-1 6-7,1 2-4,-2 7-13,5 18-1,2 5-5,4 12-1,5-1 2,1-3 2,0-2-3,12-5 0,7-6 0,4-5 0,6-6-1,5-5 1,1-9-1,-1 0 0,-4 0 1,-3-12-1,-5-2 0,-4-3 0,-6-2 0,0-3 0,-6-1-1,-3-2 1,-1 0 0,-2 4 0,0 3 0,0 4 1,0 7 1,2 5-1,1 2 2,2 0-3,4 12-2,0 10 1,4 1 1,-1 1 0,1-1 0,-2-4 0,1-2 1,0-6-1,-6-3-1,1-3 1,-4-5 1,-1 0-1,-1 0 0,2 0 2,-2-10-1,1-2 0,-1-5-1,4-4 1,0-1-1,5-2 0,1 2 0,0-1 0,0 7 0,-1 6 0,1 6 0,-1 4 2,2 0-2,0 14 1,3 5 0,0 2 1,0 0 0,1-3 1,0-2-2,0-4 0,-2-3 0,1-4 0,0-3-1,-3-2-1,0 0-35,-5-2-65,0-8-16,-1-2-46</inkml:trace>
  <inkml:trace contextRef="#ctx0" brushRef="#br0" timeOffset="299293.509">16188 12726 210,'2'0'44,"2"0"-44,5 0 6,2 0 31,4 0 3,4-8 6,2-8-20,4-2-9,5-6-9,0-4-5,3-4-1,0-2-2,-5 0 2,-4-1 0,-11-2-1,-4-1-1,-9-1 0,0 0 1,-1 5-1,-19 0 0,0 8 0,0 6 8,-2 6-5,6 8 5,2 6 12,5 0-7,1 18-10,4 15-1,3 9-1,1 10 5,0 7 3,10 9 14,5 14-13,3 8 7,-2 9-1,0 10-10,-2 0-1,-1-2-3,-1-3 1,0-6-2,2-9 0,-4-8-1,-1-13 0,-2-15-1,-1-15-5,-2-12-19,-4-13-20,0-10-15,0-3-30,-14-1-43,-8-20-52</inkml:trace>
  <inkml:trace contextRef="#ctx0" brushRef="#br0" timeOffset="299699.3124">16003 13241 393,'0'-11'37,"3"0"-11,26-7 13,14-1-30,11-4-8,8-1 2,9-1-2,4-1 0,-1 3 0,-3 2-1,-12 1 0,-9 2-14,-11-1-30,-8-6-16,-4 3-27,-5-6 12,-5-2 7,-5-1 16,-5 2-1,-1 7 53,-3 1 43,-3 6 39,0 7-14,0 2 21,0 6-24,0 0-25,0 0-5,0 3-17,1 19-16,1 3-2,1 1 9,-1 2-1,2-4-4,2-4-3,-1 0 0,-1-6-1,0-3 0,-2-3-8,1-7-62,-2-1-108</inkml:trace>
  <inkml:trace contextRef="#ctx0" brushRef="#br0" timeOffset="299866.4786">16778 12428 264,'-3'0'100,"3"0"-77,0 15-23,4 10-4,9 8 1,6 3-36,-2-2-46,0 2-119</inkml:trace>
  <inkml:trace contextRef="#ctx0" brushRef="#br0" timeOffset="300277.8947">16957 12827 261,'9'11'3,"4"1"-3,-6 4 6,1-2 2,-1 2-3,-4-2 2,-3-2-5,0-1 0,0-5-1,0 0-1,-1-1 0,-6-5-11,2 0 1,-1-8 7,4-7 3,1-4 0,1-6-1,0-1 1,9-1 0,9-2 1,3 3 0,3 2 15,2 5 19,0 5 11,-1 5-6,0 5-8,-2 4-6,-1 2-8,-5 17-6,1 3-10,-8 5 3,-4 5 0,-5-2-4,-1-1 1,0-1-1,0-5-1,-6-3-32,3-9-31,-2-5-90,5-6-54</inkml:trace>
  <inkml:trace contextRef="#ctx0" brushRef="#br0" timeOffset="300466.8608">17386 12677 48,'2'-4'268,"6"4"-179,0 1-47,1 17-23,2 5-6,-1 3 7,-1 4-11,-2-2-7,1 0-1,-4-1-1,-2-7-9,-2-6-63,0-9-137</inkml:trace>
  <inkml:trace contextRef="#ctx0" brushRef="#br0" timeOffset="300639.9395">17405 12117 267,'-1'-21'111,"1"10"-109,0 11-2,0 0-3,9 12-84,0 5-18</inkml:trace>
  <inkml:trace contextRef="#ctx0" brushRef="#br0" timeOffset="300929.7424">17556 11976 248,'2'-6'54,"-1"3"4,2 3 0,2 5-23,4 17-30,7 12-4,-5 11 42,3 12-29,-3 10 23,-4 5-6,2 5-25,0-2 1,-3-4-3,0-1-1,1-7-2,-4-5-1,0-9 1,-1-10-2,-2-10 1,1-10-32,1-5-43,3-10-29,6-4-99</inkml:trace>
  <inkml:trace contextRef="#ctx0" brushRef="#br0" timeOffset="301335.9686">17883 12639 238,'0'0'56,"0"10"-49,0 1-5,0 0 44,0-2-27,7-2-11,3-6 2,7-1 1,3 0 17,5-12-15,0-8-8,4-7-1,-6-1-2,-2-3-1,-1 3 1,-13 1-2,-5 4 0,-2 6-2,-6 4 0,-18 9-2,-5 4-10,2 2 2,-1 18 7,1 8 5,5 9 5,3 4 0,10 5 8,6-2 9,3-5 6,0-6-7,15-4 3,13-6-17,2-5 1,8-9 4,4-8-9,7-1-2,-1-6 1,-3-12-2,-6-6-5,-8-4-39,-10 0-24,-13-8-92</inkml:trace>
  <inkml:trace contextRef="#ctx0" brushRef="#br0" timeOffset="301560.5457">17710 12305 25,'-11'-3'395,"11"1"-339,0-2-25,20 1-12,16-2-4,13-3-13,1 4-2,-5 0 0,3-1 0,-11 2 0,-7 0 0,-9 3-36,-11 0-27,-8 0-57,-2 0-36</inkml:trace>
  <inkml:trace contextRef="#ctx0" brushRef="#br0" timeOffset="302469.3234">15410 12388 191,'0'-15'52,"9"6"-5,-4 6 17,-3 1-17,-2 2-26,0 0-8,0 0-8,0 0-5,0 13 0,0 1 1,0 1 6,0-2-5,3-2 1,3-2-3,0-2 1,3-5-1,1-2 0,-1 0 0,2 0 1,0-7-1,-3-8 1,-2-3 1,-1-2-1,-5 0 0,0-1 1,-3 5 1,-14 6 10,-10 4 5,-5 6-18,-1 5 0,-5 19-1,12 15-7,5 0-35,15-3-129</inkml:trace>
  <inkml:trace contextRef="#ctx0" brushRef="#br0" timeOffset="303689.9388">19207 12883 262,'-4'-7'30,"1"-3"-17,3-1 10,0 0 1,0-5 9,9-3-17,7-1-14,-1-7 4,5-2 1,-1-4 0,-3 1-4,-1 1-2,-7 4-1,-7 5 2,-1 4-2,0 7 1,-18 0-1,-4 10 0,-4 1-1,1 0 1,-2 7 0,8 7 0,4 4 1,7 3-1,8 1-1,0 3-1,19-2 1,15 0 1,12 1 0,1-5 0,8 0 0,-3 1 0,-9-1 0,-4 1 0,-15 0 0,-11 1 0,-13-3-9,0-1-8,-27-3 5,-10 0-4,-5-5 16,2-4 1,-1 0-1,6-4 2,6-1 0,13 0-2,10 0 2,6-6-2,2-6-1,20-1-38,11 0-36,7 3 18,1 3-17</inkml:trace>
  <inkml:trace contextRef="#ctx0" brushRef="#br0" timeOffset="304087.2992">19619 12854 95,'0'0'119,"0"0"-102,1 0 8,1 0 17,3 0-18,8-2-12,2-3 11,6-1 25,0-5-24,4-1-17,2-6-2,-2 0-3,-3-2 0,-8 1 0,-3 0 0,-4-3 1,-7 5-2,0 0 0,-2 3 1,-14 5 0,-3 3-2,-4 6 0,-2 0 0,-1 18-1,4 5 2,7 4 0,2 4-1,10 2 0,3-5 0,3 0 1,19-5-1,10-7 2,4-4-1,14-9 0,1-3-1,4 0 1,3-17 0,2-5-1,-2-6 0,-4-4-37,-8-7-48,-12 0-11,-14-3 14,-13-5-11</inkml:trace>
  <inkml:trace contextRef="#ctx0" brushRef="#br0" timeOffset="304311.8448">20139 12385 86,'-34'-39'74,"3"5"-12,6 10 17,7 8 0,10 8-15,5 6-11,3 2-20,0 3-17,0 18-16,8 12-3,8 11 3,-2 4 6,2 2-2,-6 7 1,-3 4-2,-4 2-2,1-4 2,-4-8-2,0-11-1,0-10 0,0-8-2,0-8-24,0-8-33,0-4-57,0-2-69</inkml:trace>
  <inkml:trace contextRef="#ctx0" brushRef="#br0" timeOffset="304516.4929">20165 12621 338,'13'-6'58,"10"-2"-38,10-1 17,6-5 9,8 1-33,1 2-3,0-2-1,-8 4-7,-7 4-2,-12 4 0,-11 1-2,-10 0-9,-6 3-51,-31 7-118</inkml:trace>
  <inkml:trace contextRef="#ctx0" brushRef="#br0" timeOffset="380653.4229">14554 7278 38,'1'-4'36,"1"-3"-14,-2 2-14,3 0 9,-2 1 6,-1 0 18,0 0-18,2 0-15,-2 1-2,0 1 15,0 1-3,0-1-9,0 2 5,0-1 10,0 1-7,0-2-1,0 2-7,0-1-6,0 1-2,0 0 0,0 0-1,0 0 0,0-1 0,0 0 4,0-2 4,0 3-2,0-5 1,0 2 0,0-1-2,0 2 5,0-1-2,0-1-6,0 1-1,0 1 2,0-1-2,0 1-1,0-1 1,0-4 0,0 1 2,0-8 4,0 5 4,0-2-10,0-3 4,0 0 5,0-1-6,-2-1 0,-2 0-4,1 2 1,0 0 2,-4 5 6,2 2-2,2 3-3,0 4-1,0 0-2,0 0-1,-7 8-1,-1 18 1,-1 9 1,3 5 0,3 1-1,6 4 2,0-2-1,4 3-1,7 2 1,1 0 0,3-2-2,-2-2-1,2-2-55,-4-4-89,-5-9-44</inkml:trace>
  <inkml:trace contextRef="#ctx0" brushRef="#br0" timeOffset="381360.4327">14573 7685 113,'0'0'137,"0"0"-107,0 0-11,0 0 32,0 0-29,0 0-17,0 0-1,0 0-2,0 0-1,-16 4 4,-2 7 2,-4 0-3,0 0-4,0-1 1,-2-1 0,2-1 2,2-2-3,-1-1 2,8-4-1,4 3-1,1-4-1,8 0 1,0 0-4,0 0-6,5 0-5,12 0 13,8 0 2,5 0 0,-2 0 0,-2 0 0,2 0 0,-4 6 0,-2 4-1,-4 4 1,-6 4 0,-6 0-2,-3 1 2,-3 3-1,0-2-3,0-1-16,-3-5-24,-5 1 41,2-5-8,0-3 1,3 0-6,2-2 3,-2-2 6,3-3 1,0 0 3,0 0-3,0 0 6,0-2 4,4-10 4,2-1-6,0 1 12,-3-4 9,2 2 8,-3 3-9,-2 2-8,0 5 18,0 4-10,0 0-13,-13 0-2,-6 18 5,-6 8-11,1 12 7,0 10-2,5 11 8,4 6-10,4-1 12,7-4-9,4-10 4,0-8-6,15-8-4,10-10 1,8-4-2,7-11 3,5-6-3,3-3-7,2-8-109,-5-15-219</inkml:trace>
  <inkml:trace contextRef="#ctx0" brushRef="#br0" timeOffset="382409.44">15372 7814 149,'2'-21'50,"-2"2"-8,0 3 9,0-5 7,0-1 4,0-2-37,0-2 12,0 1-6,0-1-12,0 1 2,-3 6-5,-8 2-5,3 3-3,-4 6-5,-2 2 1,-2 6-3,-6 0-1,-6 18 0,-4 15 1,-1 9-1,5 1 0,5 0 0,11-1-1,5-6 1,5-1-1,2-6 1,0-10 0,3-5-1,9-7 1,9-7-1,6 0 1,3-8-2,4-14-5,0-5 1,-4-3-2,-4 0 0,-6 2 5,-3 5 2,-8 4-3,-2 8 3,-4 6 1,-3 5 0,0 0-1,0 7-7,0 11 6,0 6 2,0 2 0,0-3-1,0 0 1,5 0 0,13-3-9,3 0-60,4-4-83,5-5-118</inkml:trace>
  <inkml:trace contextRef="#ctx0" brushRef="#br0" timeOffset="382611.5695">15749 7916 185,'0'0'195,"0"0"-163,0 0-32,0 0 0,0 9 1,0 9 6,-2 4-2,-7 2-4,-2 0 2,0 0-3,-1 0-25,-1-4-66,3-4-39</inkml:trace>
  <inkml:trace contextRef="#ctx0" brushRef="#br0" timeOffset="383293.4289">16157 7446 391,'-6'-24'40,"3"10"10,3 9-32,0 2-7,0 3-3,0 0-8,0 7-6,0 18-2,0 10 8,6 10 1,0 2 2,-5 1-2,1-1 0,-2-3 0,0-7 0,0-3-1,0-10 0,0-4 0,0-9 0,0-6 0,0-3-2,2-2 2,-1 0 1,4 0 1,2-7-2,5-7 0,3-4-2,1 1 2,6 3 0,0-1 0,1 6 0,3 1-1,-1 8 0,0 0 1,-2 0-1,-1 17 0,-4 5 1,-6 2 0,-4 5 1,-8 0-1,0-4-1,-13-1-6,-12-4-8,-8-4 10,1-4 1,-3-5-4,-1-4 8,1-3 0,5 0 2,6 0-2,9-7 3,6-1-3,6 1 0,3 0-5,4-1-52,17 3-78,9 1-14</inkml:trace>
  <inkml:trace contextRef="#ctx0" brushRef="#br0" timeOffset="383506.4871">16704 7969 141,'2'6'62,"-2"8"0,0 0 15,0 3-20,-13 6-22,-2 2-19,-3 0-7,1-1-8,6 0 2,-3-4-3,1 4 0,1-8-26,3-2-99,4-5-101</inkml:trace>
  <inkml:trace contextRef="#ctx0" brushRef="#br0" timeOffset="384090.0886">17282 7638 123,'3'-14'142,"-3"1"-44,0 4-53,0-3-12,0 4 14,0 2-23,-8 3-10,-7 0-4,-1 3-7,-10 0-2,-2 12 2,-2 10 3,-1 6 0,1 5 3,3 4-6,8 3 1,7-3-1,6 1 0,6-6-3,3-6 0,21-4 0,16-4 0,7-8 0,6-7 0,7 0-16,-3-3-61,-7 0-91</inkml:trace>
  <inkml:trace contextRef="#ctx0" brushRef="#br0" timeOffset="384638.4226">17753 7245 189,'-9'-26'71,"2"3"-13,2 0 31,1 2-34,4 5-7,0 0-4,0 5-12,0 2-24,0 4-1,0 2 4,6 3-6,-5 0-5,4 0-2,2 12-2,2 13 2,3 9 2,-5 10 1,-2 6 0,-3 1 0,-2 4-1,0-5 1,0 1-1,0-8 0,0-7-1,0-2-13,-7-3-6,4-5-23,-1-6-23,1 0-3,1-6-50,1-3 16,1-4-14</inkml:trace>
  <inkml:trace contextRef="#ctx0" brushRef="#br0" timeOffset="385155.659">17762 7715 107,'0'0'107,"0"0"-23,0 0-5,0 0-27,0 0-15,0 0 0,0 0-10,0 0-4,0 0-8,0 0-11,0 0-4,-4 0-5,-5 7 5,0 3 4,-5 3-4,5 0 0,0 1-1,3-1 0,4 2 1,2-1 0,0-1-1,2-1 1,12-4 0,5-2-1,-1-2-1,-1-4-4,1 1-2,-4-1 2,-6 0 2,-1 0 2,-5 0 1,-2 0 1,0 0 1,0 2-1,0 2-3,0 4-4,-9 3 7,-6 6 1,2 3-1,-1 5-1,1 7 1,2 6 0,2 8 1,4 7-1,5 1 0,0 1 0,4-2 0,11-6 0,-2-1 0,0-5 0,0-3 0,-3-4 0,-4-5 0,-6-6 0,0-4 1,-19-5-1,-17 0 7,-16-3-5,-11-5-2,-2-1 0,0-5-18,2 0-28,5 0-85,8-17-209</inkml:trace>
  <inkml:trace contextRef="#ctx0" brushRef="#br0" timeOffset="393524.0499">21217 10710 80,'-4'-9'52,"0"-3"0,0-3 2,1 3-12,1-1-6,1-4-8,1 6 12,0 0-27,0-3 7,0 3 1,0 4-10,0-3-1,0 4 7,0 0-8,0 3-1,0 1-2,-2 2 0,2 0 3,0 0-6,-1 0-3,-1 7-2,0 14 1,-2 10 1,1 10 1,0 7 0,0 4 1,3 2 3,0 1-2,0-1-1,0-8 0,0 0-2,0-3 1,0-8-1,0-1 0,0-9 0,0-4 0,0-5 0,0-4 0,0-2 0,0-3 0,0-4-9,0-3-14,0 0 2,0-12-4,-6-14-84,2-5 23,2-2 7</inkml:trace>
  <inkml:trace contextRef="#ctx0" brushRef="#br0" timeOffset="393965.436">21200 10629 83,'0'-18'49,"0"0"-18,0 4 14,0-3-18,0 4-1,0 3 10,0-3-3,0 6-22,0 2 9,0 1-2,0 1-11,0 1 3,0 2-2,0 0-5,3 0-3,9 10 1,6 11 3,1 6 6,2 4 5,3 6-3,-3 6-5,5 1-4,-1 2 1,0 4-2,3-4-1,-1-7 1,5 0 0,-3-10-2,0 1 0,1-6 3,-5-5-3,3-2 0,-6-6 0,3-3 0,-5-3-3,-3-2 3,-2-3-15,-5 0-18,3-1-40,1-11-8,-7-3-15,-2 1-32</inkml:trace>
  <inkml:trace contextRef="#ctx0" brushRef="#br0" timeOffset="394461.635">21719 10543 79,'-4'-24'57,"-1"8"-4,1-1-11,1-2-6,0 5 15,1 3-20,2 2-10,-1 3 13,1 2-15,0 3-1,-2 1 1,2 0-13,0 1-6,0 20-1,0 8 1,0 9 5,0 7 13,0-1-6,0 4 6,2-2-11,4 0 4,0-4-4,-2-2-6,2-4 3,-1-3-4,1-2 1,-1-6-1,3-5 0,-2-2 0,-1-5 0,-2-3 0,-2-4 1,1-3-2,-1-3 2,-1 0-1,0 0 0,0 0 0,0 0 0,0 0-1,0 0-7,0-3-12,0-5-6,0 3-7,0-2-24,0 2-46,-1 1-15</inkml:trace>
  <inkml:trace contextRef="#ctx0" brushRef="#br0" timeOffset="441616.3573">1771 15775 0,'0'-2'33,"0"1"-17,0 1 2,0 0 1,0 0 2,0 0 12,0 0 16,0 0 3,0-2-31,0 2-6,0 0 11,0 0 3,0 0-13,0 0-12,0 0 3,0-1 9,0 1-3,0 0-2,0 0-2,0 0 3,0 0-3,-3 0-6,1 0 5,1 0 2,1 0-3,0 0-2,0 0-3,0 0 0,0 0-1,0 0-1,-4 0 0,-1 0-1,-1 3 1,0 7-1,-2 2 0,-1 2 1,2 2 0,1-2-1,3-2 1,-1-3-3,4-2 3,0-3-6,0 0 0,0-3 4,0-1-4,0 0 5,0 0-1,4 0 2,4-8 1,0-4-1,1-3 2,-3 2-2,-3-1 1,-3 5 1,0-1-1,0 4-1,0 4 0,0-1-3,-3 3-3,-2 0 6,5 0 0,0 0 3,0 0-1,0 0-2,0 0-4,0 3-5,0 4-1,0-3-5,5 1-9,0-3 11,4-2 8,-6 0-2,1 0-1,-4 0 8,0 0 7,0-11-2,0 1-2,0 0-2,0 2 1,-7 4-2,4 1-24,0 3-95</inkml:trace>
  <inkml:trace contextRef="#ctx0" brushRef="#br0" timeOffset="442778.5735">2317 15877 127,'-2'0'45,"-1"0"-6,3 0 0,0-7 6,-3 2-20,3-2 2,-4-1 1,1 2-7,0 0-10,1 1 2,1 5-4,-2 0-4,1 0 0,0 0-5,2 0 0,-1 0 0,1 0 0,-1 0 0,1 5 0,0 4 0,0-1 0,0-1 0,0 0-3,0-4 1,1 0 0,2-1-1,0-2-1,-1 0 1,-1 0 3,-1 0 4,0 0 0,0 0 4,0-2 2,0-6-9,0 0 0,0 1 1,0 0-2,0 5-3,-3 0 2,2 2-2,1 0 3,0 0 2,0 0-2,0 0-4,0 2-3,3 5 1,3-4-3,7 1 9,1-4 0,-3 0-12,-3 0 0,1 0 11,-7-7 1,1-3 3,-3 0 1,0 3 4,0-3 2,-3 2-10,-6 3-2,1 4-6,-5 1-12,2 3-65,-8 14-116</inkml:trace>
  <inkml:trace contextRef="#ctx0" brushRef="#br0" timeOffset="443513.4145">1763 16319 99,'0'-11'59,"0"1"-13,0 3 4,0 2-2,0 2-4,0 3-3,0 0-12,0 0-16,0 0-13,2 0-3,7 10 3,4 8 0,10 6 5,3 2 3,10 1 0,6 1 0,2-3 14,6-4-12,4-3-6,4-7 0,5-9-3,2-2 2,4-4-3,-2-20 1,-1-5 2,-4-3-2,-4 0 0,-15 1 1,-13 7-1,-13 2 1,-16 8-1,-1 2-1,-1 2 0,-19 3-8,-4 4-11,-4 3 13,-2 0-2,2 0-17,8 10-21,7 1-85,3-4-41</inkml:trace>
  <inkml:trace contextRef="#ctx0" brushRef="#br0" timeOffset="445824.0184">4125 15969 304,'1'-20'42,"-1"-2"5,-7 3-31,-14 10-8,-3 4-7,4 5 11,0 0-5,0 12-6,-1 5 0,-1 2 0,5 2 2,6-1-3,6-1 0,5 5 0,0-4-2,15 9 2,12-5 2,7-3-2,11 2 3,15-6-1,-2-2 0,2 0-2,-1-3 0,-14 1-4,-11-1-3,-19 1-5,-13 1 1,-2 5-11,-38-1 4,-12 7 14,-18 0 8,-3 1 9,-5-3-6,7-2-1,5-6 1,9-3-4,19-5 1,14-4-2,14-3-1,8 0-1,6-3-20,22-9-18,10-2 3,11-3 1,4 1-37,-3-1 13,7 1 44,1 2-8,0 2 20,0 2 1,0 0 0,-4 1-15,-3 2-3,-7-1 19,-3-4 0,-11-2 0,-5 0 6,-12 3 27,-5-3 26,-4 2-1,-4 2 16,0 2-5,0 1-52,-12 3-1,0 2-7,-1 2-3,0 0 0,0 6-1,-1 11-5,0 3 1,2 3-1,5 5 0,7-4-3,0-1 3,3-4 2,16-4 0,4-4 0,5-6-2,2-5 3,5 0-1,0-5-2,-7-10 0,-5-1-9,-6 2 8,-9 0 1,-8 5 0,0-1-1,-15 4-18,-15 0 7,-4 4 12,-8-1 4,3 3-4,6 0 0,7 0 1,8 0-1,10 0 2,8 0-2,0 0-8,5-2 3,16-2 5,7 0 5,4 0-1,11-1-1,3 4-2,-1-1 0,1 2 0,-1 0 0,-8 0-1,-7 8 0,-5 4 0,-7 3 0,-9-3 0,-6-1-3,-3 4-6,0 0-5,-9-2 14,0-3 0,-3-2 2,3-4 4,5-1-2,-1-3-3,5 0 5,0 0-6,0-7 0,8-6 0,5-2 1,5-1 2,9-1-2,-2 6 0,0 0 4,4 5-3,-4 5-2,2 1 1,-5 0-1,-2 10 0,-7 4 0,-4 5-1,-2 0 1,-5-1 1,1-2 0,-3-5-1,3-5 0,-3-5 1,0-1 1,0 0 2,3-1 2,-1-13 19,0-6-19,5-3-5,-4-3 0,7 6-1,-1-2 0,0 7 0,7 4-1,-1 3 0,3 7 0,-3 1 0,3 0-3,0 14 3,0 2-1,-3 7 1,7-2 0,-4 4 1,-2-1 0,1-1 0,1-3-9,0-1-52,1-2-99</inkml:trace>
  <inkml:trace contextRef="#ctx0" brushRef="#br0" timeOffset="446221.9625">5606 16370 179,'0'-3'174,"0"3"-131,0 0-34,0 0-9,6 0 0,5 0-1,3 2 2,2 4 5,2-4-1,0-1-4,-5-1-1,5 0 0,-1-5-7,-2-10 2,-3-2-3,-3-4 7,-3-2-6,-6 2 5,0-1 2,-12 8-6,-6 1 1,-6 6 1,-3 7 8,-3 0 3,1 6-2,2 14 1,7 7 9,5 2-12,9 5 15,6-1-5,0-2 13,18-5-18,9-2-5,9-4 7,9-9-1,5-6-1,1-5-5,4-2-2,-3-15-1,-4-2-52,-5-7-122</inkml:trace>
  <inkml:trace contextRef="#ctx0" brushRef="#br0" timeOffset="447314.7992">7217 16462 177,'0'0'30,"1"0"-15,1 0 44,-1 0 2,2 0-11,0-4 7,-1-11-36,3-3-10,-2-5-2,-1-2 8,1 1-6,-3 0 2,0 0-6,0 2-2,0 0 0,-6 7-5,-2 6 0,1 5-5,3 4 5,-1 0 2,-1 13 1,1 14-3,1 3-2,4 6 2,0-2-2,9-2 1,8-4 1,5-3 0,2-10 1,4-7-1,2-7 2,1-1-2,2-8-1,-3-11 1,-3-3-1,-5-5-2,-3 3-1,-2 0 3,-10 3 0,-1 8 0,-6 2 0,0 8 1,0 3-3,0 0-7,0 0 0,0 19 10,0 2 1,0 4 0,0 0-1,8-4 0,2-3-2,2-4 2,-2-5 1,4-2-1,-3-7 1,2 0-1,-1 0 0,6-7-4,-2-6-1,0-3-3,0-3-9,-3-3-4,-3 2 7,1-2-6,-1 5 8,-2 3 8,-1 3 2,2 5 2,-2 6-1,1 0 1,3 0 1,3 15 10,-2 3 14,6 2-12,-3-2-1,4 0-4,2-3-4,-1-5 1,5-5-3,2-5 0,1 0-2,1-9 0,-4-6-64,3-5-145</inkml:trace>
  <inkml:trace contextRef="#ctx0" brushRef="#br0" timeOffset="447743.232">8046 16288 124,'0'3'91,"6"-1"-90,9-2 24,9 0 1,-1-2-5,5-10-3,-1-10 7,-1 0-10,-2-8-11,-2-3 5,-4-6 7,-9-3-4,-4-6-5,-5 0 3,0 0-5,0-2-4,-17 3 0,-1 2-1,-4 8-1,1 7 1,3 13 15,6 8 9,9 9 2,0 0-23,3 24-2,0 17-1,2 19 7,11 17 11,7 12 4,-2 15-2,7 12 7,-2 5-22,6 0 5,2 0-8,2-8-2,0-9 0,-2-12 0,-1-17-1,1-12-1,-5-10-6,-8-16-49,-4-8-21,-9-15-51</inkml:trace>
  <inkml:trace contextRef="#ctx0" brushRef="#br0" timeOffset="447962.1655">7956 16794 393,'-16'-6'44,"13"4"-23,3-2 8,9-4 0,24-8-28,17-2-1,15-3 0,3-2-1,5-3 0,-7 0-3,-2-3-7,-9 2-29,-8 0-28,-10-3-55,-9 2-29</inkml:trace>
  <inkml:trace contextRef="#ctx0" brushRef="#br0" timeOffset="448139.7528">8572 16421 18,'0'-13'127,"0"5"-38,0 2-12,0 3-5,0 2-23,0 1-14,0 0-34,2 4 0,5 13-1,1 8 11,2 1-6,-2 3-2,-2 0-1,4-2-2,-6-4 0,1-7 0,-3-4-50,2-4-96</inkml:trace>
  <inkml:trace contextRef="#ctx0" brushRef="#br0" timeOffset="448323.1678">8541 16120 364,'-5'-7'58,"3"5"-40,2 2-11,0 1-7,13 20-10,6 11 9,1 7-72,-2 0-125</inkml:trace>
  <inkml:trace contextRef="#ctx0" brushRef="#br0" timeOffset="448711.4162">8745 16433 253,'6'0'39,"3"0"-34,6 3 10,-3 6 3,-1 8 1,0 2-9,-3 3-6,-5 0-4,0-3 0,-3-2 0,0-7-2,0 0-13,-3-5-7,-2-3 10,-1-2 12,2 0 6,-2-7-6,5-10-13,1-5 13,0-2 0,0-3-4,7 3 2,8-1 2,6 2 4,1 3 3,11 3 13,-6 2 10,1 6-4,-4 6-3,-5 3-1,1 0-15,-4 11-2,-2 11-1,-2 6 9,-5 4-8,-1 0-1,0-4-3,1 1-1,-1-5-8,-1-11-62,-2-1-75</inkml:trace>
  <inkml:trace contextRef="#ctx0" brushRef="#br0" timeOffset="448899.2382">9132 16345 288,'1'-4'61,"2"4"-2,3 0-28,0 8-27,5 12 13,-1 3-4,0 4-9,1-1-3,-3-1-1,-3-4-9,-3 0-69,-2-8-119</inkml:trace>
  <inkml:trace contextRef="#ctx0" brushRef="#br0" timeOffset="449085.2858">9109 15847 417,'-8'-22'32,"3"13"-18,5 4-3,0 5-11,0 0-7,5 20-1,6 7-29,-2 2-116</inkml:trace>
  <inkml:trace contextRef="#ctx0" brushRef="#br0" timeOffset="449565.9039">9186 15683 118,'-2'0'5,"2"1"-5,0 10 9,0-1-3,0 0-1,4-4 2,-2-2 6,3-2 6,-5 0 0,1-2 3,-1 0 8,0 0 2,0 0 3,0 0-3,0 0-9,0 0-1,0 0 3,0 0 2,0 0-3,0 0-9,2 0-3,0 0-4,3 3-8,4 9 1,3 2-1,10 10 5,2 5 18,3 5-6,1 4 6,-1 13-14,-6 5-3,-5 3-1,0 4 0,-2-7-2,-5-6-2,-2-4-1,-1-3 0,-1-1-1,-2-5-3,1-4-52,2-3-54,-1-6-114</inkml:trace>
  <inkml:trace contextRef="#ctx0" brushRef="#br0" timeOffset="450113.4162">9663 16244 157,'-5'-4'74,"-2"1"7,4-2-15,3 2-12,0 0-12,0 3-13,0 0 3,0 0-9,0 0-7,0 0-14,0 0-2,0 14-1,10 6 1,0 10 5,0-1-1,3 2-2,-2-3-2,-2-1 1,1-6-1,-3-4 0,-1-5 0,-2-6-14,0-6-75,-4 0-69,0-12-88</inkml:trace>
  <inkml:trace contextRef="#ctx0" brushRef="#br0" timeOffset="450289.739">9675 15866 276,'-5'-11'87,"5"6"-66,0 5-8,0 0-9,3 13-2,12 11-4,-1 9 0,0 9-109,-6 3-123</inkml:trace>
  <inkml:trace contextRef="#ctx0" brushRef="#br0" timeOffset="450818.2911">9877 16341 209,'5'3'52,"0"-2"-49,1-1 17,4 0 40,-1 0-17,4-8-13,-2-2-9,-4-6-13,-2-1 2,-5 0 1,0-4 9,0 2-17,-3-2-1,-11 4-2,-1 5 6,-3 6-4,-1 6-2,3 0 0,2 10 2,2 12-1,8 5 0,4-1-1,0 5 5,12 2-2,9-2 3,6-4 0,-1-6-4,0-5 0,2-10-1,-3-6 0,-1 0 2,0-6-1,-5-15 0,-2-5-1,-4 0 0,-2-2 0,1-3 0,-2 2 0,1 5-1,3 4 0,0 8 0,4 6 0,-3 6-1,3 0 0,-1 18-1,0 3 0,-1 11 1,-1-3 0,-8 4 0,-4 1 1,-3-3-3,0-3 1,-16-4-2,-12-3 3,-12-3-14,-19-8-34,-6-3-31,-13-4-72</inkml:trace>
  <inkml:trace contextRef="#ctx0" brushRef="#br0" timeOffset="451052.6221">9375 16131 152,'-2'-7'196,"1"6"-150,1 1-5,0 0 9,0 0-27,0 0-5,15-3 5,10 1-8,9-1 0,7-6-7,2 2-6,3-2-2,3-2 0,-6 2-3,-3-3-59,-6 0-107</inkml:trace>
  <inkml:trace contextRef="#ctx0" brushRef="#br0" timeOffset="451988.4077">7152 15941 120,'0'-13'142,"0"5"-76,0 4-27,0 1 11,0 3-1,0 0-35,0 0-8,0 0-5,0 12-1,0 3 0,0 0 0,0 0 3,0 1-3,0-7 0,0-4-1,5-2 1,1-3 2,3 0 3,-3-8 12,1-4 11,-4-8-11,-3-1-3,0-1 6,-4 2-6,-14 1-10,-12 8-4,-6 7 0,-6 4 0,5 11-19,3 28-76,5 6-133</inkml:trace>
  <inkml:trace contextRef="#ctx0" brushRef="#br0" timeOffset="453563.2695">11372 16365 282,'0'-20'75,"0"2"-51,2 3 6,-2 1-1,0 2-19,0-1 14,-2-1 3,-10 2-13,-4 5-6,-3 4-6,-6 3 3,-3 0-4,3 7 1,-2 13-2,3 6 0,8 1-2,4 3 2,10 0-1,2-2-1,0 0 2,14-8-2,5-3 4,6-6-1,2-6 0,-1-5 0,-1 0-1,-5-9 0,-4-6 0,-6-5 0,-3 0 2,-5 0-2,-2 0 0,0 1 0,0 2 0,0 4 0,0 5 0,-2 3-3,2 5 3,0 0-4,0 5 0,0 15 4,10 4 0,5 1 0,4 0 0,3-2 1,3-4-1,-2-8 0,-1-4 0,-1-7 1,-3 0-1,0-2 2,-3-14 0,-2-6-1,1-3 0,-1-4-1,-1-6 0,1-3 0,-5 0 0,2-3 0,-8 3 0,-2 8 0,0 10-1,0 6-2,-12 14-3,7 0 6,-1 9-4,4 16 4,2 4-1,0 0-1,16-2 2,6 0 0,7-6 1,2-2-1,-1-1 0,-3-4-2,-3-2-6,-10 0 4,-8 2-1,-6 1-3,0 2-2,-14 2 9,-1-2 1,0 1 2,3-2-1,9-5 0,3 0 0,0-2 1,3-2 0,18-3 2,7-3 0,4-1 0,8 0-2,2-7-2,1-7 0,2-3 0,-2 0-6,-6-1-51,-9 1-29,-7 1-13,-13 4-27</inkml:trace>
  <inkml:trace contextRef="#ctx0" brushRef="#br0" timeOffset="453923.2981">12115 16394 28,'-12'0'93,"7"0"-32,5 0-19,0 0-15,0 0-7,7 0 15,6 0-3,3 0-6,4 0-12,-2 0 0,2-8-2,1-3 0,1-1-6,-5-2 1,0-2-4,-6 0 2,-1-1-3,-6 0 3,-4-2-1,0 1-3,-4 4-1,-13 0 0,-4 2 0,0 8-5,-2 4 13,0 0-8,4 11 1,4 11 1,4 2 0,7 8 3,4 1 14,8 1-4,15-4 1,8-2 3,9-8-4,2-6-6,6-8-6,0-6-2,-1 0 1,2-11-2,-5-9-24,-2-3-84,-3-7-159</inkml:trace>
  <inkml:trace contextRef="#ctx0" brushRef="#br0" timeOffset="456062.1847">14088 16554 233,'-10'-19'37,"5"4"12,4-5 19,1-3-17,0-5-24,0-5-18,6-6 22,-2-3-20,2-3-2,-4-4-5,-2-1 1,0-5-2,-2-3-1,-16-4-1,-1 2 1,-6 5-2,-4 2 0,-9 4 1,2 5-1,3 8 2,0 12-2,5 13 0,7 11 5,3 0-5,5 23 0,4 18-1,4 13 1,5 13-1,0 13 2,15 5-1,10 4 2,13-1-1,8-9-1,4-11 1,6-10-1,1-12 0,1-13 0,3-5-1,0-14 1,3-9-2,-4-5 2,1-7 0,-10-17-2,-8-6-2,-8-6 0,-6-7 4,-13-1 0,-8-1 1,-8 6-1,0 2-2,-15 6 1,-7 12 0,-5 7-5,0 12 4,0 0 2,3 16 0,2 8 0,4 4 0,9 5 0,9-6-1,0 5-2,6-6 3,13-2 0,3-7 0,-2-5-1,2-7-6,0-5-7,-3 0-2,0 0-7,-7-13 0,-2-1 7,-5 0 12,-2-1 0,-3 1-6,0 2 8,0 5 0,0 4 1,0 3 0,0 0 1,0 0-1,6 14 1,0 3 2,7 3 0,1 1 6,4-4 1,0-4-5,4-3-2,2-7 1,-2-3-3,-2 0 4,5-16 0,-3-8 1,2-5-2,-1-7-1,-4-3 0,-3-2 8,-5 0 9,-8 4-11,-3 3-5,-3 7-3,-15 11-4,0 12 4,-1 4 0,-1 3 1,8 15-1,6 6 0,6 0-1,0 0-2,15-4 3,12 1 0,3-4 0,0 0 0,0-2-3,-4-3 0,-2-3-4,-9 2 0,-5 3-1,-10-2-1,0 4 0,0 1 6,-10 2 3,0-1 1,1-2 1,3 0 0,6-4 0,0 0 1,0-1-2,16-3 3,3-1 0,3-5-3,6-1 1,3-1-1,8 0 0,-1-3 0,6-11-1,-1-1 0,-2-5-13,-6-3-21,-5-2 18,-6-2 13,-6 1 3,-6-4 1,-6 5 1,-6-2-2,0 5 6,0 0 0,-12 3-4,-3 4-1,-2 5 4,-3 6-3,0 4-2,1 0 5,4 3-1,3 8-2,6-1-1,6 1-1,0 0-3,3-2-1,14-1 4,2-1 4,0-7-4,-1 0-1,-2 0-3,-3 0-2,-7 0 0,-4-4 5,-2 1 1,0 2 3,0 1 7,0 0 11,0 0-11,0 3-8,0 11 0,0 10-2,6 6 6,6 7-2,4 11 7,6 3-3,8 8-3,2 12-1,5 0-1,-1 4-2,-1-4-1,-10-2-1,-7-9 1,-6-4 1,-11-8-1,-1-12-1,-3-9 1,-15-7 0,-4-10 3,-2-7 3,-6-3 3,-4-9-4,-2-17 0,-1-9-3,0-8 1,4-8-1,4-5-2,9-8 0,9-4 0,11 1-15,2 0-17,30 3 8,15 2 16,10 7-17,2 9-1,2 8 19,-9 13-1,-11 8-53,-14 9-35,-11 5 30,-7 3-7</inkml:trace>
  <inkml:trace contextRef="#ctx0" brushRef="#br0" timeOffset="456728.3651">15707 16335 70,'0'0'102,"0"0"-67,0 0 15,0 0 3,0 0-29,9 0-3,4 0 4,2 0-9,0 0-7,-2-8 2,-1 0-5,0-3-1,-4-2-2,-4 1 1,-2-1 2,-2-3 7,0 2 1,-3-1-8,-13 3-2,0 4-4,-4 4 2,1 4 2,2 0-3,0 7-1,2 12 1,6 8 1,5 2-1,4 4 4,0-2 2,17-1 0,9-3-3,4-6 1,0-10-4,0-5 0,1-6 3,-1 0-2,-2-16 3,0-8-4,-7-3 2,0-7-3,-4 0 1,-7-2-1,-1 0 0,-6-1 0,-3 4-1,0 6-1,-12 10 1,0 9-3,4 6 3,4 2-2,4 0 2,0 8-2,3 9 1,12 9 2,7-3 1,1 3-1,-2 0 0,-1-2 0,-6 3-3,-1-4-3,-7 2-1,-4 2-5,-2-2 4,0-1 5,-5 0 3,-4-7-1,2-1 1,6-5 0,1-4 1,0-3 1,5-4 4,13 0 16,9-10-2,8-6-15,0-7-3,8 0-2,2-8 0,3 6-15,-2-1-76,0-1-157</inkml:trace>
  <inkml:trace contextRef="#ctx0" brushRef="#br0" timeOffset="458642.0314">17862 16392 257,'-2'-1'69,"-5"-20"-6,7 0-8,0-4-6,0-8-27,13-6-2,1-4 7,2-8-6,-2-5-10,4-3-6,-9-1 0,-2 4-1,-7 1-2,0 6-1,-14-1-1,-9 6 0,-5 2-1,0 15 0,-4 10-1,1 14 2,5 3-2,4 19 2,4 15 0,12 17-1,6 9 1,3 13 0,27 6 1,9 3-1,7-2 0,0-11-1,8-15-1,-1-9 1,1-19 0,2-9-1,-4-16-2,-3-1-5,-4-11-7,-6-14-3,-7-5 2,-7-5 4,-5-7 7,-9-9-6,-9-4 7,-2-7-12,-7-2-8,-14 0 22,-2 9 3,0 2-2,4 8 2,3 14 2,4 11 0,8 13 17,1 7-6,3 6-13,0 23 0,0 14 0,0 9 4,6 7-2,4 8 3,1 2 5,0 5-6,-1-5-3,-1-12 0,4-8-1,-3-12-1,1-12 1,1-9 0,-3-11 0,0-5-2,4 0 1,-1-13-4,1-11-19,1-2-2,-1-7 11,-2 3-2,-2 3-11,2 5 4,-2 5 22,2 5-1,4 10 3,0 2 0,4 5 3,3 16 6,1 6 8,4 0-3,3 2-3,1-6 8,2-3-14,-6-3-3,3-9-2,-1-4 3,-2-4-1,-2 0 1,-2-2-2,-4-13-1,-2 1 1,-7-7-1,-5 1 0,-5-5 1,0 1-1,0 0-1,-8 2 1,-6 0-1,-2 8 0,0 6-3,4 3 4,1 5 0,0 0 6,3 10-5,2 5-2,3 9 1,3 1-1,0 0 1,0 0 0,11-4 1,2-1-1,1-2 0,-1-9-2,-1-4-4,-2-5-21,4 0 15,-7 0-4,0-7-3,-2-8 10,1-2 8,-2 3 1,-1-1 0,-1 1 1,1 5-1,0 2 3,1 6-1,3 1-1,1 0-1,3 8 3,3 8 0,2 1 4,-1-3-4,4 0-2,2-3 1,2-5 0,0-6 0,1 0-2,-4 0 0,-3-16 0,0-4-6,-5-1-8,-4-3-7,-2-1 14,-4-1 7,-2 1 0,0 4 1,0 4 2,0 7 11,0 5 15,0 5-3,0 0-18,0 12-7,0 12 1,0 3 0,1 2-1,6-6 2,6-2-1,-6-2-2,-1-4 0,3-9 0,-4-2-2,3-4 1,2 0-10,-3 0-13,3-13 9,2-4 1,-1-5 5,-1-1-5,1-2 2,-2-1-19,4 6 11,-5 3 19,-1 5 1,-2 7 9,0 5 19,3 0-7,2 3-15,5 14 19,2 5 12,4 0-11,2 4-2,6-4-5,-5-5 0,3-5-6,1-3-2,0-9-6,2 0 2,1-12-3,-2-12-2,-1-6-2,-6-6 0,-6-4-6,-3-2-16,-13 1-25,0 4-28,-17 2-66</inkml:trace>
  <inkml:trace contextRef="#ctx0" brushRef="#br0" timeOffset="459122.4095">17455 16034 379,'0'-7'34,"0"2"2,0-5 12,13 4-38,12-2-10,13-1 4,10-1-1,10-3-1,10 1-1,2-2-1,2 2-36,-4-5-136</inkml:trace>
  <inkml:trace contextRef="#ctx0" brushRef="#br0" timeOffset="460276.0012">21043 16179 156,'0'-17'65,"5"-2"-14,-1-1 22,-4 8 0,0-1-25,0 0-11,0 4 2,0 3-17,-4 6-14,1 0-3,-7 0-4,1 9 0,-5 14-1,-2 6-3,2 5 3,3 0 0,2 0 0,8-6-1,1-3-1,1-6 0,19-4 2,4-6 0,6-8-1,7-1 0,-1-6-4,-2-16-7,-4-1-3,-4-7 4,-14 3 7,-8-4 0,-4 5 3,-10-1-13,-19 7 8,-10 3 2,-7 6 3,-5 6 2,5 5-1,9 0 2,10 0-2,12 2 0,15 7-3,0-1-10,17 0 10,17-4 3,10-4 5,8 0-5,4-4-2,4-14-27,-1-3-16,-2-9-11,-2-3-11,-1 1 20,-8-6 46,-4 1 1,-12-1 10,-14-2 4,-11 1 9,-5-3 26,0 2-3,-14-1-23,-7 1 8,-4 5-13,-3 1 10,7 9-12,4 8 3,10 9 9,4 8-13,3 0-15,0 26-3,3 15 3,15 16 10,9 13 4,3 5 5,2 4-7,0 3-11,-4-4 1,0-3-2,-1-10 0,-1-12-1,-6-17-1,-3-8-27,-2-14-55,-9-9-39,0-5-97</inkml:trace>
  <inkml:trace contextRef="#ctx0" brushRef="#br0" timeOffset="460793.9713">21697 15640 328,'-2'-7'37,"2"4"-2,0 2-13,0 1-17,0 0-5,0 0 0,0 0 0,0 0 0,0 0 0,0 0 0,0 1 2,0 17 1,0 4 23,8 12-8,1 6-1,0 4 3,0 8-13,2 4-1,0 4-1,-2 9-1,0-4-3,-2-5-1,-1-9 0,2-12 0,-1-15 0,-2-5 0,-2-11-1,1-8 1,-1 0 0,5-3 1,2-19 1,2-7-2,-1-4-1,3-6 1,0-3-4,2 0 1,-2 4-2,-1 7-2,-2 11 5,-2 11 1,1 5-1,1 4 1,5 4 1,-2 18 0,7 7 2,3 2 1,-1 0-3,2-7 1,0-1 1,-2-6-2,2-3 0,-4-4 0,-3-3-39,-3-4-131</inkml:trace>
  <inkml:trace contextRef="#ctx0" brushRef="#br0" timeOffset="461468.3354">22229 16148 258,'0'-3'80,"0"-2"-80,14 1 35,7-3-9,-1-3-24,3 2-1,4-4 0,-6 0 0,-1-2-1,-8-5 1,-4 1 1,-6-6-1,-2 5-1,0 2-1,-11 2 1,-4 5 0,2 6 4,0 4 2,-1 0-4,1 15-1,2 11-1,8 6 1,3 4 0,0 3 6,19-3-4,5-2 5,3-5-1,2-8-4,-1-6-1,2-5-1,-5-10 1,-1 0 1,-1-3-2,-4-16 3,1-8-3,0-6 1,-5-6-2,-3-4 1,0-4-1,-5 1-1,-5 0 1,-2 8-1,0 9 0,-11 12-1,0 8-2,1 6 2,6 3 2,4 0 0,0 12-4,1 5 4,18 4 0,4 4 1,3 1-1,0 1 1,0-1-1,-4 4 0,-10-9 0,-2 6 0,-9-1-1,-1-2 1,0 4 0,-13 0 0,3-3 0,1-4 2,3-3-1,6-2-1,0-2 2,10-4-1,7-7 3,8 1 3,4-4 1,2 0-6,6-7-2,-1-7-3,0-3-39,-11 2-74,-1 3-56</inkml:trace>
  <inkml:trace contextRef="#ctx0" brushRef="#br0" timeOffset="461904.1814">22957 16191 113,'6'0'92,"3"-10"-66,4-4 33,2-3-11,3-5-18,-3 0 2,0-5-2,-1-6-5,-3 2 3,0-1-11,-5-1-13,-4 6-3,-2 3-1,-5 5-7,-12 11 5,0 6-2,-4 2 4,9 2 0,0 14 0,12 9-4,0 2 1,15 5 3,13 1 0,6 3 0,5-2 1,6 0-1,-6-5 0,-6 3 0,-7-7 1,-10-2-1,-11-4-1,-5-6-2,-11 1-1,-21-1 4,-10-2 4,-13-5-3,-4-2-1,-3-4-6,-3 0-25,-1 0-48,-8-3-77</inkml:trace>
  <inkml:trace contextRef="#ctx0" brushRef="#br0" timeOffset="462466.1368">21360 15816 124,'-21'-8'39,"3"4"18,3-1-1,6 0-17,3 4 5,5 1-3,1 0-4,0 0-14,0 0-10,12 0-11,17 0 24,9 0-2,11 0-15,11 0-6,5-3-3,3 0-1,-2-1-52,-3-4-195</inkml:trace>
  <inkml:trace contextRef="#ctx0" brushRef="#br0" timeOffset="463262.1511">23537 16347 217,'2'-3'60,"-2"-8"-15,0 5 11,0 6-15,0 0-26,0 0-8,0 0-2,0 0-5,0 0 0,0 0-2,0 2 2,0 6 5,0 2 5,1 1-1,4 0-2,1-2-4,4-1 2,-2-6-3,-1 0 5,2-2 3,-3 0 8,0 0 5,-3-3-1,0-9 0,-3-2-8,0-6-3,-1 1-8,-17 0 2,-6 7-5,-12 11-5,-10 1-72,-26 0-362</inkml:trace>
  <inkml:trace contextRef="#ctx0" brushRef="#br0" timeOffset="631607.5724">21247 12668 71,'7'-12'24,"-1"1"-5,4 0 6,6 0-1,-5 5 2,-2-2 2,6 2-5,-1-1 1,-5-1-10,1 3-7,-1 2-1,-3 2-6,-1-2-2,-2 3-3,-3 0 4,2 0 0,-2 0 1,0 0 1,0 0 1,0-2 17,0-1 15,0 0-2,0 1-13,0-2-12,0-2 9,0-2 1,0 3-6,0 0-1,0 0 2,0 1 1,0-2-2,0 1 0,-2 2 3,2-3-2,-1 2 1,-1 0-3,1 1-1,-3 2 0,2-1 1,1 1 0,-2-1 0,1 2-3,2 0 1,0 0-5,-1 0-2,-1 22-1,-2 12 1,-2 14 4,2 5-2,2 3-1,-1 10-2,3-3 1,0 3 3,0-8-2,0-4-1,0-9 0,0-7-1,0-7 0,0-6 0,0-5 0,0-9 0,0-5-6,-1-1-3,1-5-15,0 0-9,-3 0-16,1 0-5,-1-14-19,0-11-92,3-6 16</inkml:trace>
  <inkml:trace contextRef="#ctx0" brushRef="#br0" timeOffset="632426.1786">21273 12548 17,'-12'-19'140,"2"1"-88,1 2 11,0 1 3,4-3-20,1 3-23,-2-2 14,6 1-26,0-1-2,0 3-3,0-3 3,12 1 1,5-2-3,6 1-3,7-2 0,9 1 2,4 0-2,-1 1-2,2 1 0,0 5 0,-8 5-2,-6 2 0,-4 4 0,-3 0-2,-7 0 1,-4 15 0,-6 7 1,-4 4 1,-2 7 3,-5 2-2,-14 3-1,-5 1-1,-9-2-4,-1 1 4,-5-6-6,-5-2-5,1-5 8,3-5-1,6-1 1,4-7 0,9-2 1,6-1 0,3-4 0,5-2-1,7-3 1,0 0 2,0 0-4,0 0-6,0 2-10,0-1 20,0 4 1,7 4 2,5 0 0,2 4-3,-2 3 1,7 1-1,-2 0 1,3 5 1,3-1 1,2 0 1,0 2 6,-1 4 1,5-3 1,-3 6-5,1-2 1,0 5 5,-2 2-6,1 1 0,-4 3 1,2 0-3,-2-3 0,-1-6 0,-4-2-2,-1-6 0,1-5 1,-4 0 1,-3-8-2,-1 1-2,-1-6-1,-5-3 3,0-1-3,-3 0 0,0 0 1,0 0 1,0 0 0,0-7-2,4-10-5,-2-8-19,-2 0-13,1-3-41,-1 3-146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07T06:46:15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2439 708 101,'-2'-1'45,"-1"-5"-44,-1 1 2,4 2-1,0-1 15,0 0 16,0 3-4,0-3-19,0 0-2,0 2 10,0-3 13,0 3 2,0-3-5,0 0-7,0 0-2,0 2-7,0 3 8,0-1-2,0-1 0,0 1-2,0 1-4,0 0 4,0 0-1,0 0 0,0 0-5,0 0-7,0 11-3,0 10-4,0 10 3,0 5 1,-4 1 5,1 3-4,0-5-1,1-4 0,2 1 1,0-6-2,0-6-1,0-7-22,0-5-21,0-4-26,0-2-44,0-2-42</inkml:trace>
  <inkml:trace contextRef="#ctx0" brushRef="#br0" timeOffset="406.1396">2403 599 201,'-16'-8'77,"4"-3"-15,-1 3 5,5 1-29,4 2-2,2 2-10,2 3-7,0 0-8,0 0-11,0 0-2,6 0-8,16 8 9,14 11 0,6-2 1,7 5 2,-2 4 1,6 1-3,-2-1 1,-8 6-1,-6-5 0,-14 6 1,-10 0-2,-13-2 1,0 0-1,-33 6-4,-16 1 0,-6-4 4,-6 2 1,-2-6 1,11-4-1,3-4 0,11-5 2,13-3-2,6-9-2,13 1 2,6-6-14,0 0-15,13-3-24,16-14-56,9-2 8,10-4-66</inkml:trace>
  <inkml:trace contextRef="#ctx0" brushRef="#br0" timeOffset="668.4191">2897 916 61,'0'0'340,"0"0"-315,0 0-2,0 0 16,0 0-17,0 0-8,0 0-12,0 4-2,0 10-5,0 5 5,0 6 0,0-2 3,0 1-1,0-1-2,-3-3-21,1-3-36,1-9-75,1-8-164</inkml:trace>
  <inkml:trace contextRef="#ctx0" brushRef="#br0" timeOffset="846.9979">2946 704 117,'-7'-6'310,"2"-4"-290,3 10-7,2 0 20,0 0-19,0 10-14,0 11-10,0 11-11,4 5 8,6 0-56,-1-4-102</inkml:trace>
  <inkml:trace contextRef="#ctx0" brushRef="#br0" timeOffset="3346.272">3171 1012 134,'2'-4'26,"1"-3"2,0-2 5,-3-2 3,3 0 15,-3-3-11,0 3-4,0 0-4,-3 3-12,-5 1-1,-1 5 0,1 2-16,-3 0-2,-1 2-1,-7 17 0,1 3-2,4 6 1,4-6 1,2 2 0,6-2 0,0-5 0,2-6-1,0-5 1,0-3-9,12-3-1,4 0-8,8-3 4,-1-14 11,1 0 0,-4 0-4,-2-2 1,-10 7 5,1 0-2,-5 8-1,-4 4 4,0-2 0,0 2 1,0 0 6,0 2-7,0 9 5,0 6-2,0 2-2,0-4 3,6 0-4,3-2 0,6-5 0,6 0 0,1-5 0,5-3-5,4 0-16,1-8-28,5-6-2,2-3 10,-3-1 15,2 0 17,-8 0 8,-4 2 1,-7 0 2,-6-1 6,-7 1 6,-6-1 17,0 1 1,0 2 19,-9-2-32,-4 9-7,4 6 10,-4-1-10,1 2-3,0 0-5,0 5-4,0 7-1,4 4-2,1-5 3,5 1-3,2-1 2,0 2 1,0-5-2,9-1-7,6-3-6,-1-3-8,-2 1 5,-2-1 11,-2-1-3,-5 2 10,-3-1 0,0 4 0,0 3 1,0 4 15,-3 12 12,-8 5-7,-1 7-5,2 5-9,4 5 6,1 8-12,4 11 1,1 6-1,0 13 1,6 3-1,10-7-1,7 4 0,-4-6 0,5-10 0,-12-7 0,-2-11-3,-7-16-20,-3-5 10,-3-15 1,-16-10 2,-8-4 5,-6-11 5,-10-17 15,-2-7 2,3-9 0,-4-6 0,10-4 16,8-8-13,6 3-9,11-4-7,11 2-2,0-3-2,19 1-1,17-3 0,6 5-4,13 3 0,2 6-1,7 6-5,-3 0-4,-1 5-4,-11 7 1,-4 4 3,-13 8-12,-4 5 0,-16 6 10,-2 5 12,-9 1 5,-1 5 1,0-1 12,0-4 24,0 3-12,0 2-11,0 0-4,0 0 5,0-1-5,0-1-2,0 0 1,0 2 1,0 0-2,0 0-1,0 0-2,0 0-5,0 12 0,-4 11-3,-6 5 3,2 5 2,4-5 2,-1 2-3,5-5 0,0-1-1,0-7 0,0-7 0,14-4 0,6 0-1,6-6 1,-3 0 0,4 0-4,-1-8-3,-7 0 1,-5-5-13,-9-7 10,-5 5-3,0-8 10,-16 1 2,-12 3 0,-3 2 0,-4 4 1,8 0 9,5 5-8,4 5 0,8 1 2,8 2 3,2 0 0,0-3-5,9 2 0,11-2-2,11-1 0,3 0-2,5 4 2,-3 0 0,-2 0 0,-4 0-1,0 11 1,-5 0-1,-1 8-1,-8-2 0,-5 0 2,-4 5-2,-6-5-4,-1 2-1,0-7-1,-1-1 4,-9 0-2,4-8 3,2-1 0,2-1 3,2-1 0,0 0 2,0 0 1,0-13 2,0-8-5,12 3-6,7-5 4,5-2 1,6 1 0,4 0 1,-1 7 0,-2 4-2,-1 6 2,-3 2 0,-9 3 3,-3 2-1,-6 5 2,-6 13-1,4 6 8,-1 6 16,-3-3-19,3 0-5,5-4-1,2-4-2,9-3 0,1-7-1,5-4-4,1-5-9,-1 0-10,2-1 8,-2-15-5,5-1 10,-10-4-5,0 1 3,-6-4 4,-4 0 7,-6-1 2,-7 3 2,0 3 3,0 7 0,-7 3 2,-8 5 0,-3 4-3,-3 0-2,3 9 1,2 7-3,-2 0 0,9 0-3,0 1 2,7-3 1,2-2 0,0-2 0,0-5-8,2-2-8,8-1 1,6-2-21,-1 0 9,-1-2 0,1-8 8,-4 0 4,-3 1 11,0 0 4,-5 5 2,0 2 0,0 2 10,-3 0 10,3 0-4,-1 2-16,5 8 1,6 4 2,1 1 41,7 0-34,1-3-10,5-2-1,0-6 2,8-2-1,3-2-2,-2 0 1,4-14 2,0-5-1,5-5-1,-5-1 0,-9-4-1,-8 0 0,-7-7 0,-7-1 1,-7-1 0,-2-3 0,-5-2 0,-11-1 3,-7 3 2,0 8 2,-1 6 7,6 14 6,1 6 4,8 4 2,6 3 4,-4 0-7,3 17-22,1 12-2,-2 15 0,5 1 2,0 2-1,0 6 1,8-4-1,-8 4 2,0-3-3,0-12-54,-14-13-220</inkml:trace>
  <inkml:trace contextRef="#ctx0" brushRef="#br0" timeOffset="4448.0236">7006 992 365,'0'0'60,"0"0"-60,0 20-16,-9 19 16,2-8 1,1-8 0,-1 3-1,5-6 0,-1-8 1,0-5 0,1-6 2,1 0-3,1-1 2,0 0 2,0-1 6,0-15 5,0-10-8,0-4-5,0-8 1,11-10-3,5 0 0,0-4 0,3-5 0,5 3-1,0 1 1,-2 5 0,7-1 1,1 7 0,-3 10 6,1 5 0,-9 18 11,-8 4 2,-2 5-6,3 3-6,0 17-8,1 16 1,-4 13 21,-1 10 0,-2 3-17,-2 5-2,3-10-1,-4-2-1,1-7 1,3-9-2,-4-7-3,3-11-14,0-5-11,-5-8-18,-1-3-17,0-4-89,0-1-122</inkml:trace>
  <inkml:trace contextRef="#ctx0" brushRef="#br0" timeOffset="4644.1898">7130 923 377,'0'0'30,"0"-2"-26,2 0 4,17 0-7,6-5 0,13 3-1,-1-2 1,4 3-1,-4 3-30,3-1-94,-3 1-76</inkml:trace>
  <inkml:trace contextRef="#ctx0" brushRef="#br0" timeOffset="5243.6435">7627 1056 302,'0'0'23,"0"0"-1,0 0 27,0 0-9,0 0 9,6-14 0,7-6-25,1-7-23,4 1-1,-1-5 0,1 6 0,-3-4 0,-4 8 0,-1 1 0,-8 2 0,-2 10-4,0 4-7,0 4-2,0 0 3,0 0-12,0 0 2,0 9 6,-1 4 12,1 5 1,0-4 1,0 3-2,14-1 0,5-5 2,2 6 0,0-5 0,1 3-4,-1 3-2,-8-6-1,-3 1-4,-6 1 1,-4-1 0,0-1 8,-4 3-4,-7 4 0,-2-5-3,-5 6 9,4-4 1,0 0 0,8-2 1,2-7-2,4 0-2,0-4 0,2 3-1,13-5 3,6-1-1,9 0-1,6 0 2,8-10 0,3-4-1,5-3-12,0-1-30,-3 0-23,-1-1 28,-9-1-17,-8 3-16</inkml:trace>
  <inkml:trace contextRef="#ctx0" brushRef="#br0" timeOffset="6053.6377">8331 921 113,'-2'-8'77,"-4"-2"-13,-5 3-5,7-2-35,-1 5 12,1 1-13,1 0 7,-1 1-20,-2 2-5,-1 0-3,-4 0-1,-1 2-1,-4 8-1,0 2-4,0-1 2,3 0-3,0 1 4,5 0 4,5-4 0,3-1-2,0-3 0,0 1-2,6-5-11,8 0-6,5 0 8,-1 0 10,-2 0-4,0-9 5,-8 2-2,-3 5 2,-1-1 0,-4-2 9,0 0 5,0 1 3,0 0-1,0 0-3,0 1-3,0 0 0,0 3-7,0-1 2,0 1-5,0 0 1,0 0-1,0 0 1,0 0 0,0 0 1,0 0 2,0 0-1,0 0-2,0 0 1,0 0 1,0 0-1,0 0 0,0 0-2,0 0 1,0 0 1,0 4 0,0 8 0,0 8-1,0 4 10,0 5-1,3 5 2,2 9-11,0 6 1,0 5 0,-1 4 1,-2 1-3,-2 0 4,0 5-4,0-5 1,0-6 0,-8-4-1,-5-8 0,-2 0 0,-1-7-1,-2-6-6,-3-9-3,-3 1 0,0-10 3,2-4 3,-6-6 0,2 0 3,-1-2-4,-1-13 5,4-10 1,6-2-1,0-4 0,5-6 0,4-6-1,9-6 1,0-9-5,9-5-2,14-6-3,15 2-7,8 4 2,6 6-14,3 6-43,6 5 4,-2 5 4,0 5 29,-7 9-27</inkml:trace>
  <inkml:trace contextRef="#ctx0" brushRef="#br0" timeOffset="7455.062">8502 899 287,'2'-13'53,"-2"11"-8,3-1-3,-2 3-2,-1 0 3,0 0-16,0 0-15,0 13-10,0 10-1,0 8-1,0 2 14,0-2-8,0 1-5,0-3-1,0-3 0,2-5 0,5-7 0,2-4 0,4-6-1,3-4-1,1 0-1,5 0-12,1-17-1,0-4 5,-3-4 8,-2-1-6,-2-3 3,-6 4-1,1 6 7,-8 6 1,-1 5 0,-2 7 2,0 1 6,0 0 10,0 0-4,0 0-9,0 5-5,0 7-1,0 8 0,1 2 3,4-3-2,3 1-1,3-6-1,3-2 1,5-5 0,1-6-2,2-1-18,5 0-15,0-3-8,4-9-11,-6-1-38,-2-1 17,-10 2-4,-5-2 27,-5-1 46,-3 3 6,0 3 41,0 2 16,0 3 12,0 4 21,0 0-27,0 0-35,0 0-26,0 4-2,0 12-6,3 5 6,-3-1 0,0-1 3,0 1-2,0-2 1,0-2 1,0-5-3,0-3 0,0-7-1,0 1-7,0-2-2,0 0 3,0 0-3,0-16 10,8 0 0,0-5 0,9-2 0,-1 4 0,3 3 0,1 0 0,-3 7-1,2 0 1,-3 6-4,0 3 3,-1 0 0,-4 0-2,-1 9 3,-4 6 0,-3 4 0,-3 0 12,0-2-11,0-3-1,0-3-2,0-3 0,0-2-6,0-4 7,0-2-12,0 0 0,0 0 8,0 0 4,0-7 1,9-5 0,4-7 0,2 0 0,3-2 0,6-2 3,-3 0-1,3 3-1,1 3-1,-7 0 0,-2 12 0,-5 2 2,-4 3 4,-4 0 4,2 0-4,-2 14 5,0 5 10,0 3 6,1-2-18,2 2-6,2 0-2,4-5 0,-2-3-1,3-3 0,1-5-18,2-4-17,-4-1-31,2-1-39,2 0-30</inkml:trace>
  <inkml:trace contextRef="#ctx0" brushRef="#br0" timeOffset="8227.2365">9564 1062 223,'0'0'101,"2"0"-62,0 0-16,3 0-9,3 0-12,5 0 8,1 0-3,3-1-5,0-4 0,-1-2 1,4-2-2,-1-4 1,0-2 3,-4-1-4,-4 1 1,-4-2-1,-4 1 1,-3 2 1,0 3-1,0 5 3,-14 3 3,0 2-6,-5 1 3,-1 3-5,-1 9-2,3 10 2,5-2 3,3 2 4,5 1-1,5-1 0,0 0-3,3-5-2,13 0 1,4-5 4,1-7-4,9-3-2,2-2-3,7 0-5,-6-7-1,1-6-6,-4-1 4,-3-5-1,-9 2 3,-8 5 6,-5-1 3,-2 1 5,-3 5-4,0 2 7,0 4 6,0 1 13,0 0-12,0 0-10,0 0-5,0 11-7,0 4-2,0 6 9,0-1 1,0-3-1,0-3 1,0-3 0,0-3-1,0-2-1,0-4-8,0-2-8,3 0-1,4 0-7,6-2 9,1-11 14,2-5 1,-1 0-1,3 0-2,2-2-3,-5 7 2,-2 3 1,-3 3 4,-5 7 3,-1 0 1,-1 0 2,3 3-3,6 13-2,2 1 19,2 3 4,7-3-13,0-4-5,7-5-5,1-5 0,7-3-1,2 0 0,-3-10-6,1-9-30,-4-5-40,-1-8-39,-5 1 13,-6-5-1</inkml:trace>
  <inkml:trace contextRef="#ctx0" brushRef="#br0" timeOffset="8519.7111">10555 780 60,'0'-44'70,"0"4"7,0 3-23,0 8 15,0 8-11,0 3-16,0 7 4,0 7-23,0 4 0,0 0-5,0 0-16,0 14-2,0 8-5,0 8 5,0 8 6,0 0 0,0 2 2,0 7-4,0-4 2,0 3-3,-2-7-2,0 0 1,2-10-1,0-2-1,0-7 0,5-6 0,7-5 0,-3-2 0,5-6-1,6-1 1,4 0-12,3-14-21,0-5-4,0-1-45,-2-5-85</inkml:trace>
  <inkml:trace contextRef="#ctx0" brushRef="#br0" timeOffset="8745.7103">10696 794 45,'0'-3'341,"0"2"-328,6-1 7,18-3 4,9-1-21,3-2 0,-2-2 6,1 2-7,-6 1 1,-5 2-3,-6 0 0,-12 3 0,-5 0-3,-1 2-21,0 0-71,-7 0-64</inkml:trace>
  <inkml:trace contextRef="#ctx0" brushRef="#br0" timeOffset="10408.0126">2693 1679 233,'0'0'8,"0"0"-8,34 0 0,30-10 2,46-8 9,-11 1-1,19 3-3,4 2 4,12 5-2,5 4 10,12 3 26,14 0-31,-1 0-11,6 0-3,-10 0-1,-10 0-2,-5 8-6,-20-1-24,-20 1-13,-23 1 8,-24-4 19,-27 1-12,-17-6 11,-14 0 20,0 0 9,-15 0 15,-7 0-15,1 0 1,6 0-10,7 0-3,4 0-67</inkml:trace>
  <inkml:trace contextRef="#ctx0" brushRef="#br0" timeOffset="11302.0942">7309 1830 43,'-10'-9'59,"10"6"-23,4-1-15,24 1-18,23 0 12,16-2 7,30 3 7,19-3 3,19 0-7,17 0 34,11-4-33,11 4-11,11 2-6,6 2-6,2-1-1,6-1 0,-5 3-2,-13 0 0,-10 0-2,-16 0 2,-17 0-3,-18 0 1,-15 0-3,-19 0-8,-25 2-11,-16-1 7,-18-1 10,-9 0 6,-8 0 1,-1 0 0,-3 0 0,3 0-30,0 0-25,-1 0-6,-2 0-14</inkml:trace>
  <inkml:trace contextRef="#ctx0" brushRef="#br0" timeOffset="22139.2363">6610 3948 185,'-8'-9'22,"-1"3"-17,6 1 4,3 2 17,0 2-5,0 0 3,0-2 17,0 1-28,0-2 4,-3 2 9,3-1 1,0 0-2,-1 3 3,1 0 2,-2 0-3,2 0-4,0 0-6,0 7-11,0 19-6,0 14-1,0 11 1,7 6 9,2-1-3,-4 0-3,4-3-2,-3-9 1,-3-4-2,0-8 0,1-3 2,-1-5-4,0-9 2,0-5-26,0-6-11,-3-3-19,0-1-24,2-1-93,-2-21 48</inkml:trace>
  <inkml:trace contextRef="#ctx0" brushRef="#br0" timeOffset="22499.2352">6522 3882 111,'-27'-27'150,"6"3"-130,-2 0 51,3-3-51,3 1 11,4-6 0,5 0-25,7 1 0,1 3-2,3 2 3,22 3-2,6 3 2,5 0-6,10 4-2,-3 7 1,4 9-1,-4 0 0,3 9 0,-5 11 1,-7 9 0,-6 5 0,-13 3-1,-12 2 0,-3 3-6,-16 2-6,-17 1 8,-9-3 1,-4 0-2,4-7-1,4-3-15,13-4-8,8-7-31,9-5-38,8-6-86</inkml:trace>
  <inkml:trace contextRef="#ctx0" brushRef="#br0" timeOffset="23772.967">7005 4308 299,'0'-9'50,"0"-4"-23,-2 1 13,-4 0-16,-1-1 1,1-1 5,-3 5-20,1 1 7,2 3 1,-1 1-6,0 4-7,-4 0-5,-4 3-1,3 14-1,0 7 2,1 2-2,2 0 1,7-1 0,-1-2-1,3-3 2,0-5 0,0-6-2,0-3 1,5-4 0,5-2-3,2 0-10,0-5-8,4-7 17,1-5 5,-1-1 0,-7 0 0,6-1-10,-6 2 8,-5 4-1,-1 7 2,-3 1-7,0 5 3,0 0 4,0 0-2,0 14-7,2 5 8,1-2 2,1 0 0,3 0 2,1-5-2,-2-2 1,2-3-1,0-6 0,1-1-2,-1 0 2,7 0 1,-2-5 2,3-11 1,1-2-1,-1-2-2,1-4 0,-2-2-1,-5-4 0,-1-4-4,-3 1-1,-5 4 0,-1 7-2,0 4 0,0 11 7,-4 5 0,1 2 4,3 0-3,0 0 2,0 1-3,0 10-4,7 6-3,9 0 7,1 0 0,0 0 1,1 0 0,-5-2 0,-1 1-1,-9 6 0,0-3-1,-3 3-1,0 0 0,0-1 2,-3-3 0,1-1 0,1-3 0,1-4 0,0-1 0,6-5-3,9-1 2,7-3-3,3 0 4,2-7-6,2-6 2,-1-3-4,-1-1-8,-1-2-18,-1-1-6,-4-1 13,-6 0 3,-4 1 12,-1 2 5,-4 5 7,-5 5 2,1 3 15,-2 4 24,0 1 9,0 0-13,0 0-11,1 2-8,3 11-9,1 7-2,-4 1 11,1 1-9,4 1-5,-2-3-2,1-3-1,4-3-1,-3-4 0,-6-4-35,3-3-27,-3-3-106</inkml:trace>
  <inkml:trace contextRef="#ctx0" brushRef="#br0" timeOffset="23941.3325">7607 4025 194,'-3'-16'67,"2"7"-22,1 7 9,0 2-18,0 0-25,9 11-11,12 12-2,-4 7 2,3 3-11,1 6-100,-8 1 36</inkml:trace>
  <inkml:trace contextRef="#ctx0" brushRef="#br0" timeOffset="24389.2172">7849 4448 396,'0'-11'15,"0"2"8,0-5 11,0-3-9,0-3-8,9-4-9,0-1-6,-5-4-1,4 0-1,-4-3 0,-2 1 0,-1 4 0,-1 7-13,0 6-8,0 11 3,0 3 8,-5 0-6,-2 6 13,0 12 2,0 3 0,4 1-1,3 2 0,3 2 0,16-4 0,8-1 2,7-2 0,3-2 0,-1-1 0,1-3 1,-9 0 0,-8 0 1,-8 0-2,-12-3 0,0 2 0,-18 0 0,-18 1 0,-13 1 0,-7 5 14,-4 0-12,3 1-2,-1 2-7,0-5-73,0-5-182</inkml:trace>
  <inkml:trace contextRef="#ctx0" brushRef="#br0" timeOffset="27133.2379">11026 4141 155,'-2'-15'60,"-3"-2"-25,2 4 2,3 2 30,-3 2-27,3 1-9,0 4 2,0-1 1,0 3-10,0 2-5,0 0-1,0 0-3,0 0-8,0 0-6,0 22-1,0 12-5,0 13 5,0 6 3,0 2 6,4-4-6,-4-2-3,2-3 0,-2-6 0,0-7 1,0-5-1,0-5 0,2-5 0,-2-2 0,5-4 1,-4-6-2,2-3 0,2 0-7,1 0 7,6-3 0,3 0 1,6 0 0,4 0 0,5-9 3,4-2-3,2-1 4,1 0-4,-2 0-3,1 4-10,-5 1-20,-4 0-16,-7 1-5,-2 2-61,-7 0-17</inkml:trace>
  <inkml:trace contextRef="#ctx0" brushRef="#br0" timeOffset="28025.621">11497 4420 153,'0'-6'62,"0"6"-23,0-3 13,0 1-1,0 2-16,0 0 2,0 0-11,0 0-13,0 0 3,-2 0-11,-3 12-2,-3 8 0,2 5-2,1 4-1,-1 0 0,6 0 2,0-6 2,0-3-2,6-3-2,8-5 0,2-6-1,4-4 1,2-2 2,4 0 1,0-5-2,0-10-1,-3-2-1,-6-2-4,-6-1-9,-10 4 4,-1-1 4,0 2-2,-20 4-3,-9 1-20,-2 8 20,-3 2 3,4 0 7,3 0 1,9 0 0,6 0 1,8 0 0,4 0 4,0 0-5,8 0 0,13 0 0,12-3 7,6-5-4,1 3-2,2 1-1,1-1 0,-1 5 1,0 0-1,-4 0 0,-7 5-1,-5 7 1,-9 6 0,-8-3 0,-5 2-1,-4-2-1,0-3 1,0-2 1,-2-3 0,-3-5 0,2 0 3,0-2-3,0 0 10,0 0-6,0-9 0,-1-5-4,3-3-1,1-1 0,0-3 1,9 2-2,7 4-1,4 1 2,1 6 1,1 1 4,-2 5-3,2 2 1,0 0 1,-4 2 3,-1 12-3,-5 2 0,-1 0 0,-3 5 4,-2-1-3,-1 0-1,-3-2-2,2-4-1,0-3-15,-3-5-18,4 0-34,1-6-60,7 0-28</inkml:trace>
  <inkml:trace contextRef="#ctx0" brushRef="#br0" timeOffset="29331.2483">12401 4525 245,'2'-5'29,"-1"0"3,1 1 30,-2 0-27,0 0-2,0-2-3,0-2-13,0 3-7,0-1 0,-3 1 5,-9 3-8,-6 2-6,-4 0-1,-5 7-4,2 10 2,2 0-3,4 2 4,8 0-4,5-4 4,6-4 1,0-1-5,0-3 3,15-4-4,7-3-2,7 0-3,2 0-2,-1-16-13,0-2 15,-4-3-34,-3 0-32,-8-3 10,-9-2 9,-5 2-1,-1-1 44,0-2 15,-9-4 7,-7-2 19,-4-6-8,1 0-2,0-6-15,1 1 1,-1 4 4,8 2-1,3 8 26,3 10-10,3 10 8,2 6 28,0 4-2,0 7-42,6 20-13,6 14 0,0 14 19,3 4 10,-4-1-12,2-1 7,-3-3-14,-1-4-2,0-11-6,1-1-1,0-10 0,0-5-1,3-3 0,-2-5 0,4-6 0,-4-4 0,8-4 0,-1-1 0,2 0 2,6-4 2,-3-10-4,-1-5-1,-2-1 0,-5-1-5,-3 3 4,-6 2-1,-6 1 2,0 5 1,0 4 1,-3 3 1,-7 3 9,1 0 2,0 0-13,0 0-1,4 6-2,2 5 0,1 6 1,2-3 2,0 1-1,0 0 1,0-1-1,10 0 1,2-7 0,1 1 0,1-4 1,3-4-1,5 0 2,-5 0-2,1-2-1,-7-8-3,-7 3-8,-4-4 0,0 0 8,0-1 2,-15-1 0,-4 0-8,-8-2 10,3 4 1,3 3-1,-1 3 0,9 1 1,7 1 0,3 1 4,3 2-4,0 0 2,0-1 1,16-1-4,10 2-5,7-2 5,6 2 1,-1 0-1,2 0 0,-1 0 0,0 10 0,-6 1-1,-4 3 1,-8 6 0,-4-3-1,-9 0 0,-6-1 1,-2-2-2,0-3-3,0-5 3,-2-3 1,-3 0 1,3-3 3,1 0-2,1 0-1,0-3 6,-2-11-6,2-8-3,0 0-5,3-1 3,12 3 2,2 3 1,6 6 0,1 5 1,-3 2 1,0 4 1,0 0 0,0 7 3,-2 7 7,-1 11 3,-5 0-7,-4 0-1,-4 1-2,-4-1-4,-1-2-21,-9-5-54,-19-6-325</inkml:trace>
  <inkml:trace contextRef="#ctx0" brushRef="#br0" timeOffset="30839.7696">16109 4442 100,'-6'-18'110,"3"3"-77,3 6 42,0 6 3,0-2-37,0 2-5,0 2 6,0 1-6,0 0-10,0 0-7,0 0-7,0 0-8,0 9-3,0 14-1,0 11-2,0 7 2,0-1 7,3-1-5,2-3-1,-1-4-1,1-3 0,1-5 0,-2-4 1,-1-8 0,2-4-1,-1-1 0,0-6-2,4 2 2,2-3-2,6 0 2,6 0 0,5-7 1,6 0-1,4-4-1,3 3-6,2-2-8,4 2-9,-5 1-14,-1-1-28,-10 4-10,-1-4-93</inkml:trace>
  <inkml:trace contextRef="#ctx0" brushRef="#br0" timeOffset="31453.0736">16736 4509 235,'0'0'156,"0"0"-143,-2 0-5,-1 6-7,0 13 3,-1 0-4,1 5 12,2 0-9,-3 0 0,0-1 1,-2-5 4,1-4-3,-1-3-4,4-4 0,2-5 0,0 0-1,0-2 0,0 0 2,0 0-1,0-3 6,-2-13 11,2-5-2,-1-3-11,-1-5-4,2-7 1,0-3 0,0-8 0,7 6-2,4 3 0,1 4 0,1 9 0,1 4 1,3 6 0,-1 4 4,-5 5 2,0 3 2,1 3 0,1 0-2,2 18-4,5 7 0,-2 9 16,0 4-6,2 5 0,-3 2-12,1-2 2,-3-3-3,-2-6 1,-5-4-1,1-5 0,-6-5 0,-1-3-4,-2-6-14,0-6-9,0 1-28,-5-1-17,-9-5-64,-8 0-28</inkml:trace>
  <inkml:trace contextRef="#ctx0" brushRef="#br0" timeOffset="31656.3717">16704 4606 36,'-6'-2'199,"6"2"-121,0-1-7,0-1-30,0 1-14,5-3-6,10-2-13,10 0-5,4-1-3,-1 2 1,3-2-1,-2 1 0,-3 2-18,0-3-60,-10-2-151</inkml:trace>
  <inkml:trace contextRef="#ctx0" brushRef="#br0" timeOffset="42599.7659">2359 5813 257,'-5'-14'5,"-3"3"5,4 5 43,1-1 3,0 2-26,2 0 0,1 0-6,-2 0-2,1 2-7,1 0-1,-3 0 6,3 2-13,0 1 2,0 0-6,0 0-1,0 0-1,0 0-1,0 0 0,0 0-2,0 12-4,0 13-3,0 9 8,0 10 1,0 6 0,0 3 0,0 1 3,0-4-3,3 1 0,-3-7 0,0 2-2,4-5-31,-1-7-9,0-3-8,0-9-49,0-8-40</inkml:trace>
  <inkml:trace contextRef="#ctx0" brushRef="#br0" timeOffset="43145.9361">2596 6056 243,'0'0'47,"0"0"-35,0 0-12,0 16 2,0 2-2,-11 5 7,-5 4-3,2-5-3,-8 2-1,6-2-1,-1-1 1,-5 1 5,1-2-5,1-3-1,3-1-1,0-3-13,5-4-17,5-5 19,3-3-4,3-1-6,1 0 9,0-11-12,0-7-52,1-2 75,7-3 2,0 1 2,4 2 3,0 5 5,2 4 18,0 6-11,2 2 9,4 3-4,1 0 5,1 8-12,8 8 9,-2-1-7,5 3 5,0-3-4,-5 1-13,4-5 0,-3-2-2,-2-4-1,-3-5 0,0 0-1,1-5-1,-4-9-7,-1-5-12,-4-7-23,-4-2-14,-5-5-8,-4-3 14</inkml:trace>
  <inkml:trace contextRef="#ctx0" brushRef="#br0" timeOffset="43379.3756">2846 5786 80,'-10'-23'65,"1"1"2,0 5-48,6 8 32,3 6-5,0 1-9,0 2-10,0 0-11,0 14-16,0 9 1,0 9 3,8 7 15,-1 5-12,2 6-6,-2 4 2,2-3-1,-3-5-1,3-5-1,-1-4 1,-2-7-2,-1-5-13,0-1-41,-5-6-106</inkml:trace>
  <inkml:trace contextRef="#ctx0" brushRef="#br0" timeOffset="44009.0709">3167 6191 153,'-6'-15'12,"-1"1"25,-1 0-6,-1-3-6,1 2 2,0 0 4,2 9-24,0 1 8,0 5 1,-3 0-6,3 3-7,-3 17 1,-2 5-4,1 0 0,6 5-1,-4-2 1,5 0-1,3-3 1,0-6 0,0-3 1,0-6-2,0-5-8,3-5 1,8 0-4,0 0 11,1 0 0,-1-14-12,4 0 0,-5 0 2,-2-2-15,-1 4 15,-5 0 11,2 7 3,-1 0-2,-3 5 2,0 0 10,3 0 5,2 5-18,1 9 3,2 1 23,0 1-5,1-2-12,1 1-6,4 0 0,-1-7-1,2-1-1,4-7-1,-2 0-21,1 0-60,-2-5-59</inkml:trace>
  <inkml:trace contextRef="#ctx0" brushRef="#br0" timeOffset="44705.8946">3289 6154 243,'-1'0'45,"1"0"2,0 0-5,0 0-33,0 0-1,0 0-5,10 0 0,3 0 9,4 0 5,4 0-6,-3 0-3,7 0-2,2 0-4,-2 0-1,-5 0-1,0 0 1,-2 0-1,-7 0 0,-3 3 0,-4 2 0,-4 7-1,0 5 0,-9 0 0,-8 4 1,-5-1 1,3-1 2,-1 0-2,-2 3-1,4-4 2,5-2-2,2-1 1,8-3-1,-1-1-1,4-1 1,0-2-4,0 1 3,15-4 1,0-1 1,4-1 0,6-1-1,-2-2-2,6 0 2,3 0 0,-2-9 0,7-1-3,-6 1-10,-1-3-3,0 0-13,-6 3-28,-6-4-5,-2 1 13,-5 3 11,-5-2 25,-3-1 2,-3 3 11,0-1 0,0 3 3,-6 0 10,4 2 16,-1 0 4,3 5-3,0 0 21,0 0-1,0 0-21,0 0-14,0 0-12,0 0-3,2 13 0,1 2 3,4 5 2,-1-1 3,-2 0-1,-2 0-4,1-4-2,0-4-1,-3-1 0,3-6-3,-3-1-73,2-3-96</inkml:trace>
  <inkml:trace contextRef="#ctx0" brushRef="#br0" timeOffset="44885.0701">3768 6004 225,'-9'-12'77,"5"7"-27,4 5-24,0 0 1,0 0-22,0 10-5,3 11-14,10 4 7,-1 4-48,7 2-39,-2 1-28</inkml:trace>
  <inkml:trace contextRef="#ctx0" brushRef="#br0" timeOffset="45501.1466">4167 6261 181,'5'-7'18,"-2"-1"18,0-1 21,-3-1-3,0-1-13,0-1-9,0 1-15,-7 1-12,-8 1-2,-2 6-3,0 3-12,-5 0 11,0 5 1,0 14 4,5 2-3,3 1-1,3 3 0,2 0 0,5-2 1,4-3-1,0-3 0,0-1-1,8-6-1,6-6 0,2-4 1,4 0-1,10-8-1,0-14-2,1 0-19,-4-7-5,-2 3-34,-4-4 27,-9-1 14,-6-3-4,-5 0 9,-1-5-1,-3-2 15,-9-4-15,-4-2-3,1 5 18,0 8 3,5 6 10,2 7 42,1 11-18,7 5 31,0 3 11,0 2-29,0 0-25,0 0-14,0 17-8,6 9 0,4 11 11,1 6 22,2 7-20,-4 2-1,2-2 4,0-1-6,-5-8-7,-2-5-2,0-4 0,-1-2-1,-3-2 0,3-6-6,-3-10-80,3-4-157</inkml:trace>
  <inkml:trace contextRef="#ctx0" brushRef="#br0" timeOffset="49499.0675">2475 7727 316,'0'-9'88,"0"-2"-87,0 3 1,0 0 16,0 5-8,0-2 4,0-1 14,0 0-14,0 1-5,0 0 6,-6 1 6,-4 1-7,1 3 2,-7 0-11,-8 3-5,-8 14 0,-4 5-2,-4 4 2,4 1-1,3-1 0,3 1 1,8-5-1,10-6-1,6-3 0,6-5 1,0-1-8,14 0 2,12-3 4,12-2-2,8-2 4,2 0 1,-1 0 0,1 0 1,-5 0-1,-7 0-6,-9 0 3,-8 8-2,-13 8-9,-6 1 0,-4 6-7,-25 2 10,-5-1-4,-4 0 15,-3-5 0,-4 2 2,4-5 6,5-3-4,6-5 1,6-5 5,14-1-7,8-2 0,2 0 0,0 0-3,6-10-8,12-7-7,6-2-9,3 2-4,0 5-58,-2 2-74</inkml:trace>
  <inkml:trace contextRef="#ctx0" brushRef="#br0" timeOffset="49805.7926">2718 7863 243,'-2'-5'54,"1"4"-11,-1-3 1,0 4-3,2 0-18,0 0-4,0 0-11,0 0-8,0 12-6,0 5 0,2 3 6,3 1 2,-2-1-2,0 1 2,0-3-1,2-2-1,2-6-36,-6-5-77,2-5-74</inkml:trace>
  <inkml:trace contextRef="#ctx0" brushRef="#br0" timeOffset="49985.762">2655 7674 289,'-4'0'20,"4"0"-17,0 0 1,0 3-4,12 13-32,6 4 22,3 2-14,-2 3-47,3-4-86</inkml:trace>
  <inkml:trace contextRef="#ctx0" brushRef="#br0" timeOffset="50639.2634">2901 7897 203,'15'5'0,"0"1"1,3 1 3,-3 1 6,3 2-3,-3 2 1,-3 0 4,-6 0-10,-3 0-1,-3-1 0,0-3-1,0 1-1,-8-5-5,-5-2 6,5 1-1,-2-3 1,0 0 3,3-3 1,3-6 3,1-8-5,3-3 16,0 0-16,3-1-1,9 4 8,6 3-8,-4 3 5,5 4-3,-2 3 2,-1 4-4,0 0 0,-1 0-1,1 7 1,-2 8 2,-5 3 4,-2 0-4,-5-1 6,2 0-8,-1-6 5,-3-3-5,0-3-1,0-2 0,0-2 2,0-1-2,0 0 5,0 0 2,0-4 4,3-10 10,2-6-11,1-4 8,3-3-15,1 2-2,2 2 2,6 5-3,1 5 0,-4 3 0,4 6 0,-4 4 0,-1 0 1,-2 4 0,-6 12 0,4 4 1,-4 6 9,-3 2-3,3 5-3,-3-1-2,2-5-3,-2-6-17,-1-4-18,1-3-97,-1-8-81</inkml:trace>
  <inkml:trace contextRef="#ctx0" brushRef="#br0" timeOffset="52191.0557">3453 8050 225,'0'0'9,"2"0"1,1 0 55,3-11 4,4-5-46,-4-1-21,5-7 0,0-1 4,1-4 1,3-2 2,-1-2-4,-2-4-2,-3 0-2,0 7-1,-6 5 0,-2 8-1,-1 9 0,0 6-1,0 2-1,0 0-6,-4 5-15,-2 7 22,3 1 4,3 1-4,0-1 2,0 0-6,3-1 5,7 1 1,5-2 1,-3-1 0,6-1 3,-3-1-3,1 1-1,-5-1 0,3 1 2,-7 2-2,-3 0 0,-4 2 0,0 4-3,0 0 3,0 0 0,-4-3 0,2 0 1,0-3 1,2 0-2,0-2 0,0-1 0,2-2 0,7 0-2,6-1 2,0-3 0,4-1 0,4-1 0,5 0 2,5-1 1,2-12-2,3 0 0,-2-2-1,4-2-5,-3 0-2,-6 2-17,-8 1-10,-4 1 13,-3 5 15,-8 0 0,-5 4-2,-3 2 8,0-1 0,0 3 19,0-2 19,0-3 1,0 2-9,0-2-8,0 0-3,0-2 2,0 0 3,0 0-9,-3 0-3,0-1-2,1 3-1,-3-1-1,-1 3-2,0 0-1,1 3-5,-2 0 0,-5 0-3,3 0 3,-3 7-2,-3 6 1,3 6-1,-3 1 2,2 3-1,-2 3 1,7-2 0,1-2 1,4-2-1,1-5-1,2-2 1,0-4 0,0-2-1,0-6 0,0 2-1,0-3 2,3 0-4,3 0-11,2 0 3,4-10 10,-2-1 2,2-1-3,0-3 2,-3 0 1,0 4-1,0 0 1,-2 6-1,-4-1 1,0 3 0,-1 1-1,-2 2 1,0 0 0,0 0 0,3 0-1,3 4-2,6 7 3,-5 1 2,2-3-1,3 1-1,-6-3 1,6-2-1,0-2 1,-3-3-1,0 0 0,4 0-4,-2 0-26,1-12-14,1-3-12,-4 0-21,-1 0 27,-1-1 31,-4 5 15,0 0 4,-3 5 9,0 3 22,0 0 24,0 3 7,0 0-16,0 0-15,0 0-7,0 0-14,0 0-10,0 0 0,3 12-2,-1 2 2,2 1 5,2 1 0,-3-2-5,1-2 1,-2-2 0,-1-3-1,-1-3 0,2-4 0,-1 0-1,-1 0-3,2 0-1,1 0 5,3-8 1,0-8 2,4-1-3,4-3 0,2 0 0,0 0 0,5 3 0,1 4 0,-2 4-1,-2 4 1,-3 4-2,1 1 2,-4 0-1,3 1 0,-1 11 0,-2 5 1,1 1 1,-1 2 4,-3 0-1,-3-1-4,-6 0 0,0 1-3,0-3-16,-3 3-30,-15 1-119</inkml:trace>
  <inkml:trace contextRef="#ctx0" brushRef="#br0" timeOffset="54831.0636">2315 9418 82,'0'-13'168,"0"2"-120,0 3 13,0 4-8,0-1-15,0 0-7,0 2 2,0 2-12,0 1-5,0 0 0,0 0-3,0 0-4,0 9-9,0 13-5,0 12-7,0 9 12,8 4 4,-2 0 3,4-2-6,-4 1 0,-3-3-1,3-4 0,-3-8-11,-1-4-9,-2-4-20,0-8-7,3-2-34,-3-4-90</inkml:trace>
  <inkml:trace contextRef="#ctx0" brushRef="#br0" timeOffset="55295.0638">2588 9400 312,'0'-6'29,"0"1"-11,0 5 20,0 0-1,0 0-24,0 5-8,-8 12-5,-9 7 0,-10 2 7,-1 4-7,-4-1-2,-2 0-7,0 0-2,2-5-1,4 0-5,6-7 6,5-3 2,7-3 4,5-6 0,5-2 3,0-2-9,5 2-28,13-1 19,5 1 19,2-1 1,3 2 1,6 2 2,2 1-1,1 3 3,-4 2 9,6 5-6,-5 0 1,-4-3 8,-3 3-12,-2-2-2,-6 1 0,-2-3-3,-1-1 1,-2-4 0,-4 1-1,2-5 0,-4-1-1,1-2-33,1 1-50,2-2-50</inkml:trace>
  <inkml:trace contextRef="#ctx0" brushRef="#br0" timeOffset="56606.3356">2839 9721 220,'-3'-3'64,"3"1"-38,0 2 14,0 0-1,0 0-26,0 0-3,0 0-5,0 8-5,0 8-1,4 6 1,1-1 4,1 0-2,-1 0-1,0-4 2,3 2-2,-1-6-1,1-4 0,0-3 0,-2-3 0,-1-2-1,1-1 1,1 0-1,1 0-8,-1-5 6,2-8 3,3-6 3,-3-1-2,-1 2-1,-2 1 0,1 2 1,-3 6-1,-1 4 0,-1 2 0,-1 3 0,1 0 0,4 0-1,3 11-3,1 3 4,3 3 10,4-1 1,-4-1-2,5-2-2,0 0-3,0-3-1,-1-7-2,1-1 0,2-2-1,1 0 1,0-2 2,3-10-2,1-5-1,-2 0-1,-7-8-10,0-3-7,-8-7 7,-5-2 5,-3-2 6,0-1 0,0-4 0,-11 1 1,-8 0 0,-3-1-1,4 6 2,-3 4 4,7 10 1,3 7 0,5 9-4,3 6 3,3 2 4,0 0-5,0 19-5,0 9-2,0 11 1,9 8 1,1 4 5,-1-1 4,2 4 0,2-3-6,0-5-1,2-3-1,2-11-1,2-8-2,3-7 2,0-8 0,8-6 0,5-3 0,-2 0 2,4 0-2,-1-12-2,3-1-11,-3-3-8,-5-1-4,-1 0-5,-5 2-32,-7-2-12,-9 3 44,-8-2 19,-1 3 11,0-2 8,-1 1 2,-10-3 20,0 5 27,0 2-41,0 2 5,1 4 6,4 2-3,2 2-10,-4 0 1,-4 7-6,0 11-8,0 10-1,-1 3 0,5-2 0,0 3 1,7-6-1,1-2 0,0-7 0,0-8-2,9-3 0,5-6 2,5 0 0,2-10-25,3-12 3,5-6-20,-4-8-46,-6-1 11,-5-4-2,-6 0 16,-6-1 63,-2-1 18,-6-4 14,-12-4-5,-7 1 19,-2 6-14,-1 5-6,4 9 17,9 10 5,4 8 20,4 7-18,7 5-12,0 0-8,0 0-19,0 8-11,2 15-4,9 15 4,1 9 0,-1 4 7,7 7 0,-6-5 1,4 1 0,-2-3-7,0-2-1,-2-7 1,-3-3-1,2-11-2,-7-7-16,-2-8-39,5-2-31,-1-9-63</inkml:trace>
  <inkml:trace contextRef="#ctx0" brushRef="#br0" timeOffset="57043.8186">3908 9780 106,'12'3'17,"-1"0"1,1 0 19,1-1-8,-4-2-21,6 0 14,-3 0-9,1-5 2,-2-5 0,2-1-7,-6-5-1,1-1 1,-6-1 1,-2 0 3,0 2-3,0 1 4,-11 1 1,-1 7 10,0 4-19,0 3 8,3 0-10,-1 5 9,1 14-9,0 1 0,3 5 0,6 0 2,0 0 4,0 0-6,6-4 6,9-2-3,3-5-1,3-1 1,2-4 1,0-6-4,4-3-2,4 0-1,-1-5-12,0-10-21,-5 6-24,-3-2-53,-8 2-30</inkml:trace>
  <inkml:trace contextRef="#ctx0" brushRef="#br0" timeOffset="57711.9356">4256 9772 140,'0'-3'115,"0"3"-53,0 0-15,0 0-28,0 0-17,1 0 9,4 0-7,0 0 5,3 0 3,1-3 3,-3 0-4,5 0-5,-2-4 0,-1 0-1,-2-3 4,2-2-7,-5-1-1,-1 1 0,-2-2 1,0 2 0,0-1 0,-2-1-2,-12 3 0,0 3-2,-3 3 2,2 2 2,0 3-1,-1 0-2,2 2 1,0 12-2,3 2-1,5 6 2,6 1 1,0-3 0,0 4 0,11-4 1,8-4-2,6-3 2,3-5-1,4-6 6,2-2-3,2 0 1,3-10-4,-3-7-2,-2-2 0,0-2-9,-6-1-6,-8 2 5,-6 0 0,-9-2 6,-5 6 6,0-2 0,0 1-2,-6 7 2,-2 4-1,3 3 1,2 3 3,3 0 14,0 0-13,0 0-4,0 10-1,0 7 1,0 9 0,3 0 4,5 11 6,0 5 6,-1 5-8,3 5-3,-4-4 1,7 5-4,-5-2-1,-1-1-1,2-1 0,-3-5 0,-3-5 0,0-6-1,0-11-4,-3-3-23,0-9-10,0-7-53,0-3-23,0 0-17</inkml:trace>
  <inkml:trace contextRef="#ctx0" brushRef="#br0" timeOffset="58063.9506">4551 9571 114,'-7'-7'133,"4"0"-105,0 4 27,1 0 4,2 3-25,0 0-18,0 0-14,6 0 3,13 0-2,8 0 1,-1 0 0,9 8 1,0 1-1,-4 6 3,-3 2-3,-6 2-3,-5-2-1,-6 1 1,-8 1-1,-3-1 0,-3 1 1,-21-1 4,-2 3-2,-8-3 1,-1 0 11,-3-6-12,10-3-3,11-4-7,4-5-34,10 0-43</inkml:trace>
  <inkml:trace contextRef="#ctx0" brushRef="#br0" timeOffset="139053.6074">2690 12252 143,'-11'-8'59,"5"1"-4,2 3 20,2 1-11,2 3-28,-1 0-6,-1 0-5,-2 0-8,2 0-6,1 0-11,-5 14-1,0 4 1,-6 5 8,0 0-6,1-4-2,1 4 1,-2-2-1,2-3 3,-1-2-2,1-4 1,0-3-2,5-5 0,-1-1 0,6-3 2,0 0-1,0 0-1,0 0 0,0-16 1,0-9 4,0-11-3,3-4-2,5-4 0,2-1 0,-1-2 0,0-2 0,4 3 0,2 0 0,1 4-1,3 4 0,-3 12 1,-1 2-1,-5 9 0,2 4 2,-4 3 1,-5 5 5,1 0-5,-3 3 0,3 0-2,6 3-2,8 14-3,4 12 3,2 6 2,2 13 6,4 6 4,-1 1-5,-2 2-1,0-3-3,-5-2 0,-2-3-1,0-5-1,-6-4-11,-2-8-38,-3-10-7,-3-5-23,-6-10-95</inkml:trace>
  <inkml:trace contextRef="#ctx0" brushRef="#br0" timeOffset="139332.4406">2566 12297 331,'-2'-1'8,"2"1"6,0-3 25,0 3-4,2-5-23,12-1-5,9-4-6,4 0 1,4-1-2,2 1 0,0 2 0,0 2 0,0 2-6,4 2-44,-6-1-125</inkml:trace>
  <inkml:trace contextRef="#ctx0" brushRef="#br0" timeOffset="140155.6075">3137 12375 231,'0'0'72,"0"0"-49,0 0 14,0 0 16,0 0-20,0 0 5,0 0 6,3-7-10,0-7-9,3-8-18,4 0-7,1-5 0,1-1 0,3-1 0,-5-1 0,3 2 0,-5 6-1,-3 2 2,-5 11-1,0 6 0,0 3 0,0 0 0,0 0-6,0 0-20,0 7 13,-2 4 12,-1 4-5,3-2 5,0-1-5,3 3-2,11-4-1,6 1 6,4-1-1,6-4-1,3 0-1,0-4 4,1 5 1,-4-2 1,-5 3-11,-10 1 0,-2 2 6,-8 2-10,-5 2-4,0-2 7,-9 3 1,-7-5 3,-2 0 4,1-5 2,2-2 1,-1-2 1,8-3-1,0 0 1,5 0 1,3-11-1,0-6-10,0-3 8,7-2 4,11-2-2,1 1 1,1 4 0,5 2-1,-1 3 0,0 4 3,-3 5 0,-3 5 1,-2 0 0,-1 3-1,-2 11 0,-4 3 3,-1 3-3,-1 1 1,-5 0-4,2-1 0,-4-2-4,0-3-10,3-6-59,-3-7-112</inkml:trace>
  <inkml:trace contextRef="#ctx0" brushRef="#br0" timeOffset="140336.6334">3610 11973 19,'-1'-1'384,"-1"-4"-366,2 5-17,0 0-2,0 0-4,0 14-78,10 5 34,1-1-45</inkml:trace>
  <inkml:trace contextRef="#ctx0" brushRef="#br0" timeOffset="140741.1758">3769 12129 214,'8'-6'23,"7"-5"-7,7-7 39,5-4-11,0-6-29,3-4-7,-5-1 0,-3-2-5,-2 4 2,-8-3-3,-6 2 2,-6 2 11,0 1 4,-9 2 0,-11 6-2,0 7 7,1 4-11,9 9-9,4 1 4,3 4 2,-1 25-1,-3 14-9,7 16 2,0 13-2,10 16 1,5 14 5,1 12 3,-1 2-5,-5 2-3,-1-10 2,-4 1-3,-2-14 0,0-9 0,-3-14 0,0-15-12,0-13-34,0-13-10,0-12-31,0-13-65</inkml:trace>
  <inkml:trace contextRef="#ctx0" brushRef="#br0" timeOffset="140952.4049">3590 12557 79,'-3'0'332,"3"-1"-305,2-7-27,21-4 9,15-6-2,17-5-6,4-4 1,9 2-2,-2 1-7,-14 2-120,-21 3-163</inkml:trace>
  <inkml:trace contextRef="#ctx0" brushRef="#br0" timeOffset="170700.2402">1034 12576 58,'-21'3'74,"-1"-2"-31,1 0 5,7 1 19,7-1 4,4 1-31,0-2-4,3 0-4,0 0-4,-3 0-14,3 0-1,0 0-2,0 0-6,0 1 0,0-1-1,0 1-1,0-1-1,0 0 3,0 0 1,0 0 2,0 3-1,14-3-4,11 0-2,9 0 2,5 0 0,4 0 1,3 0-4,5 0 0,0 0 0,1 0 0,2-3-21,-8 3-4,2 0-19,-15 0-6,-3 0-18,-10 0-54,-6 0-19</inkml:trace>
  <inkml:trace contextRef="#ctx0" brushRef="#br0" timeOffset="171149.2501">1425 12425 199,'-6'-3'35,"-3"0"-8,5 1 46,4 2-11,-1-1-32,1 1-7,0-2 6,0 2-10,0 0-8,0 0-5,0 0 1,0 0-4,0 0-3,9 3 1,9 10 3,3 3 4,0 2-1,7 2-5,-1-3 1,0 3-2,1-1-1,-1 0 0,-4-2 0,-4 0 0,-7-2-1,-7 0 1,-5-1-1,0 0-2,-14 3-3,-8 0 6,-6 0 0,2 0-11,0-4-7,7-6-11,7 0-44,5-2-134</inkml:trace>
  <inkml:trace contextRef="#ctx0" brushRef="#br0" timeOffset="222081.9752">7190 6207 233,'0'-11'47,"0"-2"-5,0 1 9,-3 2-13,1 6-9,2 1-2,0 1-4,0 1-9,0 1-7,0 0-1,0-2 1,0 2 2,0 0-4,0 0-4,0 0-1,0 0-1,0 0-1,0 5-1,12 7 3,2 7 0,-2 0 1,2 1-1,-3-3 0,4-1 0,-6-5 0,-2-4 0,-2-4 0,0-3-5,0 0 5,6-9 0,6-20 7,6-16-4,7-10-2,1-6-1,8-4 1,1 0 0,8 8-1,-3 10 0,-7 13 0,1 8-6,-6 12-53,-3 5-50,-4 2-58</inkml:trace>
  <inkml:trace contextRef="#ctx0" brushRef="#br0" timeOffset="223251.6007">12067 6096 101,'-9'-7'78,"-4"-3"-54,5-2 6,5 4 19,2-1 6,1 1-21,0 0-6,0 0-2,0 2-13,0 0 4,0 4-5,0 1-6,3 1-4,14 0-2,7 0 0,11 6 0,7 8 0,1 3-1,5 5 1,1-3 1,-1 3-1,-5-4 0,-1 2 1,-1-6-1,-2 1-3,-2-2-41,-5-4-35,-11-2-36,-5-1-40</inkml:trace>
  <inkml:trace contextRef="#ctx0" brushRef="#br0" timeOffset="223499.934">12409 6036 36,'-6'-18'39,"1"4"14,2 2 5,0 7 16,2 2-31,-1 2-6,1 1-5,-5 0-32,-3 4 3,-6 16 0,-7 9-1,-7 7 3,-4 1-3,1-1-2,0 2 1,0 0-1,6-5 0,1-5-41,9-1-66</inkml:trace>
  <inkml:trace contextRef="#ctx0" brushRef="#br0" timeOffset="224579.1772">16651 6070 151,'-3'-24'77,"0"4"-40,0 10 26,0 0-10,3 1-2,-4 2-16,4 1-9,0 3-3,0 0-8,0 3-6,0 0-7,0 0-2,0 0-3,0 0-1,17 2-1,9 10 5,2 3 1,9 2-1,1-2 0,3 2 0,0 0 0,-2-1 0,-5-2-1,1 1-5,-5-4-31,-7 0-21,-5-5-12,-5 0-4,-6-4 5,-4 1-11,-3 1-56</inkml:trace>
  <inkml:trace contextRef="#ctx0" brushRef="#br0" timeOffset="224850.1621">16991 5970 205,'-4'-9'45,"2"2"0,-1 4 10,0 1-9,1 0-19,1 2-9,-1 0-16,-6 0-2,-7 4 0,-10 15 5,-3 6-4,-6-2 0,-2 2 1,-1 5-2,0 1 0,-4 6-2,4 0-8,-4 5-22,8-3-70,0-1-36</inkml:trace>
  <inkml:trace contextRef="#ctx0" brushRef="#br0" timeOffset="230495.1396">7228 7814 19,'-4'-1'45,"4"-1"-16,-1 1 3,1-2-6,-2-1 7,-2-2-2,1 1-4,-2 1-1,2-2 11,0 2 11,-2-2-10,0 3-20,2-2 2,-2 2-6,2-1 0,-1 1 3,2 1-1,2-1-3,0 3-3,0 0-8,0 0-2,0 0-7,14 0 3,13 0 4,7 11 3,6 0-2,2 0 0,8 2-1,0 2 1,2-1 0,6-2 0,-3-1-1,-5 0 0,-6 1-2,-11-4-33,-5 3-29,-4-3-24,-10 2-23,-7 0-20</inkml:trace>
  <inkml:trace contextRef="#ctx0" brushRef="#br0" timeOffset="230819.0051">7600 7704 124,'-11'-5'97,"2"1"-68,2 2 6,-1 0 7,-2 2-9,1 0-1,-3 0-21,-4 0-7,-6 13-2,0 7 0,-3 5 4,0 4 0,0 4-6,1 3 0,4-1 0,-1 0 0,6 0-4,2-5-89,-1-4-128</inkml:trace>
  <inkml:trace contextRef="#ctx0" brushRef="#br0" timeOffset="235453.1215">16908 8226 80,'-3'-16'38,"-4"3"3,3 3-6,-2 0-8,1 4 7,2 0 8,1-2-16,-1 2-4,1 1 6,-1 0-10,2 2-4,-2-3 4,3 3 0,0 0-1,0 1 0,0 0-3,0 1-5,0 1-3,0 0 1,0-1-2,0 1 0,0-2-2,0 2-2,0 0-1,0 0 0,0 0-1,0 0-1,0 0 0,0 2-2,0 6 3,4 5 1,2 0 0,1 1 0,1-3 0,-4-3-1,3-2-1,-1-3 0,1-3 0,3 0 2,8-10 1,10-20 5,10-11-4,11-13 1,16-9-3,10-10 1,12-6 0,1-2-1,0 5 0,-9 10 0,-13 13 0,-11 14 0,-17 16 0,-15 12-7,-11 11-31,-12 0-40,0 20-46,-24 6-61</inkml:trace>
  <inkml:trace contextRef="#ctx0" brushRef="#br0" timeOffset="236661.1731">12277 7682 186,'0'-5'12,"-8"-1"17,3 1 29,2 3-9,2 0-11,1-3 1,0 2-12,0 1-6,0-1 1,0 2-3,0 1-3,0 0-4,0 0-12,8 0-4,14 0 4,6 14 2,6 6 0,3 1-1,1 3-1,2 1 1,-1-5 0,-1 1-1,0 0 0,-5-4 0,-5-2 0,-7-4-5,-6-3-17,-2-1-19,-6-2-29,-2-1-32,-3-2-52</inkml:trace>
  <inkml:trace contextRef="#ctx0" brushRef="#br0" timeOffset="236968.5393">12552 7696 146,'-8'-10'13,"4"2"7,1 1 4,0 2 0,3 1-4,-3 3 8,3 0-4,-2-2 8,1 3 7,-2 0-1,-1-3-9,-7 3-14,-4 0-8,-5 7-4,-6 13-2,-7 6-1,-1 5 2,-3 5-2,-2 4 0,0-1-1,7-2 0,5-4-13,7-4-89,2-9-99</inkml:trace>
  <inkml:trace contextRef="#ctx0" brushRef="#br0" timeOffset="253695.9306">12227 9931 70,'-9'0'164,"3"0"-120,-4 0 8,5 0 4,4 0-24,1-3-7,0 2 5,0-1-5,0-1-8,0 3-1,0 0-1,0 0 0,0 0-6,0 0-7,0 0-2,0 0 0,0 0-3,0 2 0,0 10-1,7 2 4,6 0 2,-2 0-2,-1-2 1,-2-5 0,-2-3-1,0-4 0,4 0 1,1-4 0,9-25 1,0-8 1,5-13-2,1-6 0,0-2-1,1 1 1,0 3 0,-1 8-1,-4 12 0,-3 5 0,-1 8 0,-3 3-2,6 4-11,1 6-32,-1 1-28,3 3-99</inkml:trace>
  <inkml:trace contextRef="#ctx0" brushRef="#br0" timeOffset="254693.1558">17026 9635 316,'-30'-30'26,"3"10"29,9 13-11,14 0-4,3 4-18,1 2 0,0 1-14,11 0-8,12 6 0,10 11 0,6 14 1,-1 4-1,1 6 0,-1 2 1,-5-4-1,3-3 0,-5-4 0,-3-4 0,-1-8 0,-8-1-2,-2-6-32,-4-4-25,-4-6-20,-7-3-18,-2 0 14,0-12-10</inkml:trace>
  <inkml:trace contextRef="#ctx0" brushRef="#br0" timeOffset="254887.9804">17288 9716 10,'-10'-17'91,"-1"3"-13,2 3-23,1 2 15,2 4-2,-1 1-21,3 4-3,-2 0-12,-4 0-18,-6 5-12,-6 16-2,-10 9 0,-5 15 0,-6 4-1,0 6 0,-2 1-30,0-1-61,0-6-98</inkml:trace>
  <inkml:trace contextRef="#ctx0" brushRef="#br0" timeOffset="256006.0544">7479 9498 225,'0'-9'115,"-5"-1"-51,-3 3-27,8 7-8,0 0-26,0 0-3,1 0-3,17 0 3,9 7 5,4 8 0,6-1-1,1 3-2,4 2-1,-2-2-1,-3 0 0,3 0 0,-4 3-1,-5-1-1,-4-5-16,-3 3-36,-6-5-40,-3-2-21,-6-3-88</inkml:trace>
  <inkml:trace contextRef="#ctx0" brushRef="#br0" timeOffset="256232.0172">7838 9499 153,'-8'-8'75,"2"3"-12,0 1-6,-1 1-8,0 3-17,-3 0-9,-3 0-12,-7 17-8,-2 9-1,-8 8 5,-3 5-6,-4 12-1,-7 5 0,1 5-7,-9-3-139</inkml:trace>
  <inkml:trace contextRef="#ctx0" brushRef="#br0" timeOffset="359392.4003">8056 12316 13,'-31'-4'4,"3"4"-2,1 0 9,5 0 11,9 0-7,-1 0 11,4 0-12,3 0-1,-2 0-8,0 0 0,2 0 3,-1 0-3,1 0-4,-2 0-1,1 0-5,1 1-10,1 2-43</inkml:trace>
  <inkml:trace contextRef="#ctx0" brushRef="#br0" timeOffset="360944.1149">7886 12278 144,'-7'-9'33,"4"2"12,0 0-11,1-1-7,-1 4 2,2-2 1,-1 2-9,1 1 0,-2 0-12,3 2 0,-1-1 6,1 2-3,0 0-1,0-1-2,0 1-2,0 0-1,0 0-1,0 0 2,0 0-4,0 0 1,0 0-1,0 0-3,0 0 0,0 0 0,8 1 0,7 10 5,9 5 6,6 0-3,4 6-1,2 1-1,4 0 3,1 0-9,-4-1 1,0-2-1,2-4 0,-8-1 0,-7 0 0,-4-3-1,-4-2-1,-7-1-21,-5-1-9,-2-2-18,-2-5-10,0-1-32,0 0 43,-11-3-34</inkml:trace>
  <inkml:trace contextRef="#ctx0" brushRef="#br0" timeOffset="361199.4608">8249 12326 26,'-2'-13'53,"-1"2"-12,2 2 11,-2-2-6,-2 2-3,2 1 1,0 3 6,-2-1-24,-2 2 10,2 1-8,-2 2-14,-3 1 10,-3 0 11,-8 0-20,-3 15-15,-10 9 0,-2 7 0,-5 3 3,7 2-2,0 3-1,4-4 0,3 0-1,6 0-14,8-3-77,-3-13-207</inkml:trace>
  <inkml:trace contextRef="#ctx0" brushRef="#br0" timeOffset="362781.0926">12480 12478 56,'-7'-6'36,"1"-4"4,4 3 10,1 0-18,1 3 2,-2-1-8,1 0 9,1 1-5,0 2-1,0-1-9,0 1 2,0 1-3,0 0-3,0 1-4,0 0-4,0 0-6,0 0-2,0 0 0,0 0-1,0 0-2,0 10 3,7 6 1,1 1 0,4 1 0,-2 0 0,2-3 0,0-2 0,-1-3-1,-1 0 1,-4-2-1,3-2 0,0-4 0,-2 0 3,2-2-1,-1 0-2,1 0 1,4 0 1,2-9-1,7-13 4,5-12-3,8-12 0,4-9 0,4-12 5,1-1 0,6-1 1,-8 3-4,-3 9-3,-4 12 0,-11 11-2,-8 10 1,-7 7 0,-3 11 0,-5 6 0,-1 0-2,0 5-25,0 18-38,0 7-34,0 4-133</inkml:trace>
  <inkml:trace contextRef="#ctx0" brushRef="#br0" timeOffset="364627.1051">17474 12668 73,'-7'-8'31,"-1"-1"11,2 4-10,3-1-2,3 3-15,-2 0 3,1-1 8,1 1-11,-1 1 4,1 0-2,0 0-1,0 1 11,0 1-13,-2 0 4,2 0-2,0 0-3,0 0-5,0-2 0,0 2-1,0 0-2,0 0 1,0 0-2,0 0 0,0 0-2,0 0-1,0 0-1,0 0-1,0 0 0,0 0-1,0 4-1,0 8 3,2 5 2,2 3-2,4 1 0,-4-1 1,3 4-1,0-5 0,-1 1 0,1-4 0,3 0 0,-1-2 0,2-1 1,-2-2-1,-2 1 0,2-5 0,3 1 0,-3-2 0,2-4 1,-3-1-1,1-1 0,-1 0 0,7-2 5,3-16 3,7-10 0,5-11-4,3-9-1,5-5-3,9-3 2,3-5-2,3 3-2,7 1 2,-7 5 0,-7 6-1,-8 8 1,-14 10 0,-6 9 0,-7 3 0,-5 8 0,-3 4-1,-3 1-2,0 3-11,0 0-16,0 0-10,0 0-22,0 0 10,2 7-48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10T08:29:02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4384 1956 171,'-9'-14'7,"-1"-1"13,2 1 6,4 2-5,4 5-2,0 1-7,0 2-4,0 1 10,-2 2 2,1-4 2,1 1-2,0 2-3,-2 0-1,-5-1 3,3 3-8,-3-2-2,-2 1-9,-8 1 3,-10 0-2,-3 8 8,-12 11-3,4 3-3,-3 5-2,-1 6 0,6 2 4,4 4 3,11 1-5,6-3 2,6-1-2,9-5-3,6-4 0,26-4 1,13-6 0,17-6 0,11-9 0,5-2-1,-4 0-12,-7-2-27,-16-4-72,-7 0-59</inkml:trace>
  <inkml:trace contextRef="#ctx0" brushRef="#br0" timeOffset="1124.3038">4712 2213 50,'0'-12'172,"0"-1"-143,0 1 18,0 0-4,0 3-6,-3-1-16,-1 0-7,-1 3 4,-2-2-4,-2 3 3,-3 2-10,-3 4-6,-4 0 3,2 0-4,-4 0 0,1 12 3,1 10-3,3-1 0,3 3 0,4-2-3,6-2 3,3-4-4,0-1 3,0-2-1,0-4 1,7-4-1,1-2 0,-1-3 2,2 0 2,4 0 0,3-8-1,-2-6 1,3-4-2,-1 1 0,-1-2-1,-2 2-1,-5 4 0,3 2-2,-7 7 2,-1 4 0,-2 0 0,-1 0-3,0 14 1,3 3 4,0 3 0,3 0 1,3-2-1,3-3 0,-1-1 0,2-9-1,2-2 1,0-3-5,0 0 5,4-15 3,-3-5-1,4-4-1,-2 0 0,-2-8 0,5 3 0,-6-4-1,0 3 0,-9-2-1,0 4-7,-6 4-3,0 9-2,0 9 2,-6 6 0,0 0 4,-1 0 1,5 9 6,1 10-6,1 0 2,0 3 4,10-1 1,8 0 3,0-1-3,2 0-1,-4 0-4,1-3-4,-5 5-19,-7-1 5,-5 1 14,0 1 8,0 0 0,-6-4 1,-2-2 6,1-2 16,6-6-1,-1-3-20,2-2-2,3-2 0,18-2 7,13 0 1,11-6 0,-2-9-8,3 2-9,-4 0-79,-6 3-77</inkml:trace>
  <inkml:trace contextRef="#ctx0" brushRef="#br0" timeOffset="2884.985">7201 2321 281,'0'-16'68,"0"-1"-38,-13 2 11,7 2-22,0 0 9,-1 1-9,-2 1-10,0 0 11,0 2 5,-5 1-20,1 1 11,-4 5-15,-3 2 1,-3 0 0,-5 7-2,-2 12 0,0 5-2,4 5 2,-1 2-3,12-2 3,2 0 0,4-4-2,9-3 1,0-8-1,0-4 2,10-1-1,5-5 1,0-4 0,9 0 3,-2-4-3,3-15 1,-2-1-1,-1-6-1,3 4-4,-5-4 1,-2 2-1,-6 4-2,-2 5 4,-4 3-1,-3 7 3,-2 5 1,-1 0-1,2 0-3,0 0-3,3 8 1,1 9 6,2 0 0,-2 0 0,9-3 0,-5 1 0,5-3 0,0-2-1,-3-6 0,1-1-3,-2-3-3,0 0-2,-1-5 5,2-10 4,1-9 0,2-2 0,1-8 1,-2-7-1,8-7 0,0-3 0,4 2 0,-6 1 0,0 11 0,-10 11 0,-6 14 1,-4 7 0,0 5-1,0 0-4,0 6-13,0 13 17,0 2-1,0 5 0,4 3 0,8 0-1,9-5-1,0-1 2,4 0-1,2-6-9,-3 1-4,-5-1-6,-1-1-3,-10-4-13,-8 0 26,0-2 6,-5 1-1,-16 3 6,3-5 1,-1 1 21,4-5 0,6-2-5,4-2-12,5-1-5,0 0-5,4 0 5,15-1 3,8-14 0,10-5-1,-1-6-2,4-1-4,-3-7-1,4 2 2,-5-4-11,-5 4-2,-10 2 9,-11 8 7,-10 3 0,0 9 0,-8 6 1,-9 4 10,-6 0-5,1 3 6,3 10-9,10 1-3,7 1-2,2-1 2,2 1 2,20 3-2,6-4 3,7 0-1,4-2-1,7 2 0,-9 0 0,-6-1-1,-8 1 0,-13 4-1,-10-2 1,0 4-3,-13-4 3,-16 6 1,-2-5-1,0-1 4,4-3-1,3-3-3,12-6 0,8-2-1,4-2-48,0 0-53,15-2-44</inkml:trace>
  <inkml:trace contextRef="#ctx0" brushRef="#br0" timeOffset="3861.9676">8152 2219 231,'3'0'0,"1"0"0,6 0 0,3 0 16,8 0 9,5 0-6,1-2-4,-1-7-10,4-3-4,-4-3 2,-2 1-2,-6 2 0,-8-3 0,-2-2 1,-8 3 2,0-1 2,0 1 6,-12 1 9,-3 5-9,0 5-12,-1 3 12,4 0-5,0 9-5,3 11-4,4 4 1,4 5 1,1-3 3,0 4-3,0-3 3,9-7-3,9-2 0,-2-6 0,3-3 1,1-6-1,0-3 0,3 0-6,1-7-8,0-6 1,-6-6 7,-3 5 0,-3-6 6,-5-1 0,-1 3-1,-4 4 1,0 5-1,0 4 1,-2 5 0,0 0-4,0 0-5,0 12 9,0 5 2,0 5 0,0-3-1,0-2 1,3-3-2,3-4 0,2-1 0,-1-6 0,-3-3 1,4 0-1,-1 0 1,1-5 3,5-7 2,-2-2-4,3 0 0,-1-5-2,0 1 0,-3-2 0,1 8 0,-1 2-3,-4 3 2,-3 7 1,2 0-4,-2 0 1,4 0 3,2 11 0,-2 2 2,3 0 3,-3 2-3,5-4 0,1-2-2,1-3 0,1-6 1,1 0 0,1 0 2,-1 0-3,0-9 2,1-2-1,-2-3-1,-2-2 2,-3 1 0,-2-1-2,1 3 0,-2 3 0,-4 5 0,0 0 1,-3 5 6,2 0-5,2 0-1,5 10 0,-1 7 8,4 3 2,4-3-5,-1-3 0,3-2-4,1-2 0,1-4 1,-2-3-2,8-3 1,-5 0-1,6 0-1,-1-10-1,-4-1-36,-7 1-72,-4-1-85</inkml:trace>
  <inkml:trace contextRef="#ctx0" brushRef="#br0" timeOffset="5654.7027">9321 2037 342,'0'-23'5,"0"-1"23,3 5 23,5 2-33,-1 5 12,-1 4-19,-1 2-7,-1 5 4,-3 1-7,1 0-1,-2 10-6,3 16 6,0 0 10,-2 11-1,1-1-5,1-6-4,-2-1 1,4-1 0,0-11-1,-3-6 0,1-3 0,-3-5 0,0-3 0,0 0 1,2 0 2,1 0 0,1-4 1,7-13-3,1-1-1,4-2-1,3 4-1,5 4 2,0 3-1,2 4 0,-4 3-1,2 2 1,-9 0-2,2 7 2,-6 3 1,-3 3-2,-6 3-5,-2 1-11,0-3 5,-5 3-5,-15-2 5,-2-1 8,-4-4 3,1-1-2,1-6-2,-1-3 6,4 0 3,5 0 0,5 0-3,8 0 1,2 0-1,1 0-5,0 0 5,0 0 1,1-3-1,9 3-1,7-2 1,5 1 0,2-2 0,6-3 0,4 1-1,3-4-2,2-1-16,-1-4-9,-2 0-12,-1-3 16,-5-6 3,-2 1 13,-8-6 4,-4-3 4,-5-1 4,-5-2 11,-5-3 15,-1-1 1,0 4-13,0 2-3,0 6 15,-3 9-7,0 11 4,0 0-3,3 6-3,0 0-21,-4 3-1,-2 20-7,-3 11 8,-2 7 1,5 5-1,2 0 1,1 1-1,3 0 1,0-5 0,9-5 0,4-9-1,7-4 0,-2-5 0,6-6 1,2-8 1,1-5 2,9 0-2,1-1 1,0-12-2,1-7 2,-4-5-2,-4 0 0,-5-5 1,-13 8-1,-7 3-1,-5 4 1,0 6 0,0 4-1,-10 5-9,-7 0 9,-4 0 3,2 11-2,2 4-2,5 0-5,8 2 4,2 2 1,2 2 1,0-3 0,12 3 0,11-4 1,11-1 1,12-5 0,1-4-1,8-4-1,0-1-3,1-2-13,1 0-18,-2 0 9,-4-7-6,1-3 5,-11-4-15,-4-1 6,-15-2 16,-6 2 19,-8 0 2,-8-4 15,0 3 23,0 4-11,-6 0 0,-7 2-18,-2 4-10,-4 3 5,-1 3-1,0 0 0,0 0-2,2 11 3,0 3 1,0 1-4,2 10-3,6-4 8,4 1-6,4 1 2,2-3-4,0-3 0,2-2 0,14-3 0,9-4 1,5-8 0,1 0-1,5 0 0,0-15-5,-4-7-7,1-2 6,-6-10-3,-4-1-3,-7-7 6,-7-5 4,-6-4-1,-3 1-5,0-3 3,-14 7 4,-4 2 1,1 11 4,3 6 6,4 10 20,2 14-2,7 1-1,1 2-9,0 0-18,0 13-13,-2 16 11,1 12 2,-1 9 4,2 4-1,0 1 2,0-1 3,0-7-4,2-8-3,7-3-1,6-9 0,0-4 0,4-7-8,5-6-61,1-10-168</inkml:trace>
  <inkml:trace contextRef="#ctx0" brushRef="#br0" timeOffset="8795.9841">18009 2159 31,'0'-7'245,"-1"-7"-196,-7 2 12,7 7-9,1 3-34,0-2 7,0 0-8,0 2-11,0-6-6,10-1 0,0 2 0,1 0 0,4 2 1,2-3-2,7 5 1,3 0-1,5 1 0,4 2 0,7 0 0,1 0 1,-4 10 0,-4 1-2,-2 3-4,-10 0-9,-9-2-3,-10 5 7,-5 0-2,0 0 3,-19 2 1,-9 0 4,-5-2 5,-1-4 2,5-3-2,4-1 0,3-1 4,7-3-1,6-3-3,8 0 0,1-2-4,0 1-7,0-1 10,10 0 2,8 0 1,6 0-1,1 0 0,0 0-1,4 4 0,0 3 1,-4 2-1,1 2 0,-3 1 0,-8 5 0,-2 0-1,-4-2 1,-6 6-5,-3-4-10,0-4-7,-4 0 16,-15-4-9,0 0 15,-6-2 1,-3-3 16,-2-1-9,3-1-1,3-2 5,8 0-4,3 0-4,3 0 4,6 0-8,4 0-1,0 0-9,0 0-5,3-2-40,13-1-6,1 2 14,6 1-81</inkml:trace>
  <inkml:trace contextRef="#ctx0" brushRef="#br0" timeOffset="9367.0083">18821 2159 184,'0'-4'23,"0"-2"-2,0 3 15,0 2-3,0 1-4,0-2-15,0 2-9,0 0-1,0 0-1,-3 3-2,-3 10 3,-4 5 8,-2 4-1,4 4 3,2 0-7,2 3-4,4-1 4,0 0-5,0-4 2,2 5-2,12-5 0,9 0-1,0-5 2,4-4-1,8-5 1,3-7-1,2-3 1,-1 0-3,-3-3 0,0-7-1,-8-8-1,-7-1 2,-10-6 0,-2 2 3,-9-7 1,0 0 10,-9-6 2,-15-2 6,-9 4-13,-6 4-4,3 2-3,2 14-4,7 6 1,9 5 1,11 3-2,7 11-32,0 14-27,3 12-57</inkml:trace>
  <inkml:trace contextRef="#ctx0" brushRef="#br0" timeOffset="21521.9885">4459 3718 102,'0'-5'37,"0"-4"7,0 1 10,-6 2-1,1 0-1,2 2 2,2 3-18,-1-1-5,2 2 1,0 0-15,0 0-16,0 0-1,0 11-6,0 17 6,0 10 0,0 8 5,0 2-5,2-1 2,1-1-2,1-6 2,1-5-1,-1-4-1,2-8-2,0-5-27,0-10-12,0-4-31,-3-4-64,2 0-16</inkml:trace>
  <inkml:trace contextRef="#ctx0" brushRef="#br0" timeOffset="22083.9532">4423 3628 163,'-21'-24'39,"3"7"10,7 0 8,1 4-17,7 2-5,3 2-2,0-3-12,3-4-15,18-5-6,7 3 0,5-5 0,6 1 1,4 3-1,2 1 0,-3 4 0,2 4 0,-4 4 0,-8 5 0,-5 1 0,-6 0-1,-10 13-2,-4 4 2,-7 6 0,0 6 1,0 5-2,-21 2 2,-8 1-2,-5 1 0,3-6 2,-6 1 0,4-5-1,11-6 0,-1-4 0,10-5-1,7-2-5,4-5-2,2-1 1,0 0-1,10 1 6,7 2 3,5 1 1,-2 2-1,12 0 1,1 4 0,0 3 1,1 0-1,2 4 1,0 2 0,-3 2-1,-2-1 1,2 0 1,-1-2-2,-1-4 1,-4-5-1,1-3 1,-1-3 1,0-6-1,-1-2-2,-3 0 0,-5-4-22,1-10-49,-2-3 6,-3-1-18</inkml:trace>
  <inkml:trace contextRef="#ctx0" brushRef="#br0" timeOffset="23589.8388">5522 3914 241,'0'-9'0,"-10"1"3,0 3 1,-3-1 1,-2 0 2,-1 6 2,-1-2-9,-3 2 1,2 0 16,1 5-10,0 7 3,-1-1 1,7 6-11,2-1-2,2 1 2,2 0 3,4-1-2,1-4 0,0 0-1,0-4 2,0-1 0,3-5-1,3-2-1,0 0 0,0 0 0,2 0 1,0-7-1,6-3 1,0-2-1,0 0 0,1 1-8,3 0 7,1 5 0,0 1-1,-2 4 1,0 1 0,-1 0-1,1 4 2,-1 9 1,1-1 0,0-1 0,4 2 0,1-5-1,0-3 0,4-1 0,5-4 0,2 0-8,-2 0-30,1-7-7,0-3 11,-2-3-8,1-1 21,-3-3 21,-3 3 2,-7 1 16,-8 1 10,-8 3 2,-2 2 11,0-2 18,-3 4-16,-9-1-4,-3 3-39,-2 3 1,-5 0 10,-2 0-3,0 6-8,3 7 5,-1 6-4,8 2-1,1 4-4,7-2 0,5 0 4,1-4 2,0-3 2,10-3-2,8-6-1,7-7-1,2 0-3,4-4-23,5-16-10,2-7-19,-4-6 7,2-4 16,-12-7 8,-1-7 19,-6 1 5,-8-5 7,-6 4 8,-3 2-4,0 4 4,-11 4 2,-4 0 4,2 5-13,4 12 14,2 7-3,5 10 15,1 7 11,1 0-21,0 0-18,0 20-6,0 6-1,0 16 1,0 8 3,0 5-1,-2 3 5,0 2-1,1-2-1,1-7 0,0-4-3,5-11-1,7-11 0,-1-8 0,2-5 0,6-7-1,-3-2 0,5-3 2,3 0 0,4-6-2,2-11-1,1-2-4,1-4-6,-4 1-6,0-3-4,1 6 8,-11-1 2,-2 9 9,-5 6 2,-5 2 0,-3 3-3,2 3 0,1 10 3,-1 7 4,2 2 4,-2-1 0,4-1-1,-2-3-4,1-4-2,1-3 0,2-2 0,-1-5-1,-1-3-1,2 0-30,-2-3-71,2-15-12</inkml:trace>
  <inkml:trace contextRef="#ctx0" brushRef="#br0" timeOffset="23756.8375">6629 3626 306,'0'0'67,"0"0"-23,0 0-35,0 0-8,0 0-1,0 6-4,0 8 3,4 2 1,1 7-19,-4 2-112</inkml:trace>
  <inkml:trace contextRef="#ctx0" brushRef="#br0" timeOffset="24317.8405">6869 3875 280,'0'-8'61,"0"4"-25,0 4 0,0 0-3,0 0-2,0 0-10,0 0-17,0 3-4,-5 11-6,-5 6 6,-2 5 6,-1 3-1,5 0-5,4-6 1,4-2 1,0-5-1,0-3-1,0-5 1,10-5 0,4 1 0,-1-3-1,3 0 1,1-7 1,-2-6 2,-3-1-1,-2-5 6,-2-1 10,-8-2 4,0-3-21,-5 3-2,-16 2 0,-8 9-5,-6 9 0,-2 2-23,-5 10-14,11 13-44,5-4-195</inkml:trace>
  <inkml:trace contextRef="#ctx0" brushRef="#br0" timeOffset="29417.9606">4541 5917 0,'-6'0'10,"6"0"50,0-7 25,0-12-70,0-10-12,7-5 10,1-5-4,0-3 6,0-5 3,1-4 1,0-3-8,1-4 3,-2 0-3,-2 2 21,0 2-13,1 1 12,2 0 3,-1 3-7,2 2-3,0 2-7,3 9 5,-3 8-3,-4 13-7,0 7-2,-3 6-1,-1 3-9,5 0 0,6 4-5,4 21 5,5 16 5,-1 16 7,1 7-5,-5 6-4,-1 2-3,-1-2 3,0 3-2,-5-4 0,-1-7-1,-2-7-7,-2-13-10,-2-5-9,0-14-12,-1 1-6,-2-12-46,0-4-21,0-6-17</inkml:trace>
  <inkml:trace contextRef="#ctx0" brushRef="#br0" timeOffset="29667.0035">4679 5697 172,'-25'-4'43,"9"2"10,8-1-4,5 2 4,3 1-31,0-4-18,0 4-4,0-1 0,11-1 0,11-1 0,14-4 3,5-2-1,3-6-1,5 1-1,-4-1-5,4-2-17,2 5-19,-4-2-22,-2 4 4,-3 0-41,-11 6-12</inkml:trace>
  <inkml:trace contextRef="#ctx0" brushRef="#br0" timeOffset="29869.8459">5206 5552 33,'0'2'48,"0"3"-11,0-2-11,0 3 7,0 0-1,0 5-12,1 4 2,1 2 16,-1 2-4,1 2-15,-2-3-11,3 4-4,0-3-3,3 1 1,-3-2 0,-2-4-2,2 0-11,-1-8-69,-2-2-54</inkml:trace>
  <inkml:trace contextRef="#ctx0" brushRef="#br0" timeOffset="30048.9156">5275 5355 133,'0'-17'98,"0"8"-41,0 5-28,0 4-15,1 0-14,5 6-6,1 13 5,1 9-3,1 6-40,-4 4-17,8 1-86</inkml:trace>
  <inkml:trace contextRef="#ctx0" brushRef="#br0" timeOffset="30566.2942">5400 5741 241,'0'0'53,"0"-5"-3,0-7 3,7-3-19,-2-4-24,10-8-2,2 3-5,3-6 0,2 2-2,1-2-1,-4 4 0,-5 2-1,-2 4 1,-8 4-2,-4 6-4,0 8-11,-6 2-14,-9 0 11,-3 9 19,5 7-1,1 4 1,7-1-4,5 1-2,0-3 3,5 0 0,16 0 3,1-5 1,8 0-6,-2-3-4,2-1-11,-5 2-2,1-3 11,-7 3 1,-4-3 8,-8 5 2,-2 3-1,-5 2 1,0 0 1,-3 5 1,-10-1-1,2 1 5,4 2 2,2-4 5,5-1-3,0-7-9,0-2 1,14-6-1,8-4 5,6 0 6,7-11 5,5-11-12,3 2-4,-1-3 0,-6 5-54,-8 0-152</inkml:trace>
  <inkml:trace contextRef="#ctx0" brushRef="#br0" timeOffset="32207.9984">6941 5472 173,'6'-34'95,"-6"13"-33,0 6-13,0-1-12,0 5-10,0 4-2,0 2 8,0 5-9,0 0-18,-5 0 0,-13 12-5,-3 13-1,-5 9 1,3 7-2,5 2 2,3 1-2,8-2 2,7-2-1,0-6 1,6-2-1,16-6 0,6-8 0,5-5 0,9-9 0,1-4 0,-3 0-11,0-9-8,-2-8 9,-7-1 3,-6 1 5,-9 2 1,-4-3 1,-8 2 1,-4 4-1,0 2 1,0 3 0,-1 4-1,-11 3-8,0 0-4,-5 0 12,1 15 0,1 2 2,2 2-3,7 3 1,4 0-4,2 0 4,0-2 3,7-2-2,9-6 0,6 0-1,2-4 2,-2-6-2,7-2 0,-3 0 0,1-5-7,-6-9-1,-7 3-5,-4 0 7,-7-3 3,-3 0 3,0-3 0,-12 2-5,-6 2-11,-6-1 6,0-1-3,1 3 3,6 5 7,2 0 1,11 2 2,2 2-2,2 1 2,0-3 0,12 0 0,14-1 1,2 0-2,2 4 2,0 0-1,-1 2 1,1 0 1,-6 0-2,-6 4 1,-6 8 0,-4 2 1,-4 2-1,-1-2 3,-3 4-3,0-5-1,0-4 3,0-3-3,0-1 0,0-5 0,0 0 1,0 0-1,0 0 0,0 0 3,0-3-2,0-11-1,10-3-2,1-7 0,5 4 1,2-2-6,1 5 2,-2 3 2,2 6 3,-1 4 0,-2 2 0,1 2 3,-7 0 0,7 3 1,-5 10-1,0 4 0,-1 3 0,-3 5-1,1-2-2,1 4-6,2-7-63,3 2-70</inkml:trace>
  <inkml:trace contextRef="#ctx0" brushRef="#br0" timeOffset="32950.4123">8039 5585 44,'0'-14'268,"-10"5"-242,-6 6-3,-5 3-9,-7 0-12,-5 17 6,-3 7-6,6 3-1,3 0-1,8-3-4,7 2 1,5-6 2,7 1-1,0-8 2,10-1 0,8-10 0,3-2-6,6 0-11,3-10-4,2-9-7,0-3 0,-5 0 10,-4-6 6,-6 0 8,-2-5 4,-8-3 0,-1-1 1,-3-1 2,-3-3-1,0-5 5,0 0-2,0-4 3,0-3 5,0 6-5,0 2 5,0 12 5,2 11-9,-1 10 19,-1 7 12,0 5-28,0 2-12,0 25-2,0 10 2,0 8 12,-3 8-3,-1 2-4,1 2-2,0-1 3,3-3-3,0-3-1,0-10-1,7-7-1,5-8 2,0-6-2,2-9 0,3-5 1,4-5-1,3 0 0,9-5-1,-2-10-6,0-2-9,-1-5-11,-1 1-5,-4-1 6,-4 0 6,-6 10 18,-6 2 2,-5 7 2,-4 2 24,0 1 13,0 0-21,0 0-15,0 2-3,2 8 0,-1 4 10,2 1-5,1 2-1,2 0-4,2-2 0,-3-1 0,1-2-52,-3-5-107</inkml:trace>
  <inkml:trace contextRef="#ctx0" brushRef="#br0" timeOffset="33116.4537">8536 5254 221,'0'-4'107,"0"4"-105,0 0-2,0 0-10,0 11-29,0 7-7,0 0-56</inkml:trace>
  <inkml:trace contextRef="#ctx0" brushRef="#br0" timeOffset="33394.0536">8593 4986 287,'0'-17'51,"0"7"45,0 7-71,0 3-14,0 0-11,0 15-4,3 17 4,3 14 14,-4 9-4,2 9-5,-2 3-4,-2-3 1,0 0-2,0-6-6,0-4-42,-2-9-63,-7-13-11,-1-8-7</inkml:trace>
  <inkml:trace contextRef="#ctx0" brushRef="#br0" timeOffset="33663.8365">8552 5562 127,'0'-17'76,"0"4"-29,3-2 6,8-2-30,6 1 12,4-1-15,5 3-2,4 0-8,-1-1-6,0 3 0,4 3-2,3-2-1,-3 2-1,-2 1 1,1 3 0,-7 3-1,-4 2 0,-8 0 0,-5 0-1,-3 4 0,3 10-1,-6 4 2,-1 1 2,-1 6-1,0-3 4,0 3-5,0-3-14,0-5-66,0-4-53</inkml:trace>
  <inkml:trace contextRef="#ctx0" brushRef="#br0" timeOffset="33858.9003">9096 5148 339,'0'-10'60,"0"6"-52,0 2 1,0 2-9,0 4-9,0 18 4,0 10-8,0 5-92,0-3-178</inkml:trace>
  <inkml:trace contextRef="#ctx0" brushRef="#br0" timeOffset="34608.6994">9188 5407 353,'0'-1'32,"0"1"-10,0 0-11,0 0-11,0 0 1,-4 8-1,-4 9 2,1 2 0,-2 1 0,5-1 0,1-2-2,3 0-2,0-5 0,0-2 1,0-3 1,7-2 3,5-3-1,4-2 1,4 0-1,-2-2 0,6-10-1,-10-2-1,-2 0 1,-7-2-1,-5-1-2,0 0-3,0 0-5,-9-4-13,-3 4-12,-3 2 4,4 3 9,1 2 22,7 3 0,2 5 0,1-5 0,0 3 0,13-1 7,5 1-5,6 2 0,6-3 1,0 4 0,1-1 3,-6 2 0,0 0-3,-4 0-2,-1 0 2,-4 10-1,-7-1-2,-4 4 0,-5 1 1,0 1 2,0-3 2,0-1-5,-5-3 4,1-2-2,1-2 0,3-4-2,0 0 2,0 0 3,0 0 1,0-7-6,3-7 2,15-1-1,1-5-1,3-3 0,5 2 1,-1 1-1,4 2 0,-5 9 0,-3 4 0,-3 2 1,-3 3 3,-4 0-1,-2 0-2,-3 8-1,-1 6-1,-1 8 1,-1 1 3,-2 5-3,-2-2-44,0-1-85</inkml:trace>
  <inkml:trace contextRef="#ctx0" brushRef="#br0" timeOffset="35336.3437">9854 5445 231,'7'-3'16,"5"-1"-15,2-3 6,2 0 16,0-1-4,2 1-1,-1-3-7,-2 0 2,1-4-7,-4 2-2,-3-2 1,-2 0 4,-4 1 0,0 1-6,-3 2-1,0 3-1,-10 2-1,-1 5-6,-5 0 4,1 3 4,-1 11 1,1 8-2,0 0-1,3 2 0,6 0 0,2-2-1,4 0 1,0-7-2,5-4 2,10-4 3,5-6 0,5-1 1,3 0-1,2-11-1,7-5-1,-4-4 2,0 1-2,-2-5 0,1-2 1,-8 1-2,-8-1 0,-3 6 0,-11 1 0,-2 4-5,0 4-11,-13 6 0,3 5 2,0 0 14,5 0 0,0 5-4,5 9 0,0 0 4,10 1 0,4-2 1,0 4 0,0-1 0,-2 1 0,-3 3 0,-8 1-1,-1 1-5,0 5-1,-14-1-2,0 0 5,-2-4 3,8-5 0,2-5 2,5-3-2,1-6-4,1 0 4,20-3 21,10 0 26,11-12-16,7-2-23,6-3-4,-1 2-4,-1 3 0,-2 1 0,-11 9-8,-8 2-58,-24 0-226</inkml:trace>
  <inkml:trace contextRef="#ctx0" brushRef="#br0" timeOffset="44168.9649">4845 7629 342,'0'3'37,"0"-3"20,-3 0 5,-2 0-17,5 0-27,0 0-12,0 0-6,0 0-3,0 8-3,0 6 2,-1 6 4,-5 4 3,2-1-1,-3 0 0,2-6-2,-3 0 1,-2-5-1,7-3 2,-2-4-1,2-2-1,3-3 1,0 0-1,0 0 2,0-5-2,0-22-3,4-10-4,13-15 2,-2-9 2,3-5 1,3-6-11,-3-1 2,4 4 8,2 6 2,0 10-1,0 6 2,-3 14 0,-5 11 0,-3 10 0,-5 10-2,0 2 0,4 0-3,5 14 5,6 11 1,0 6 2,3 10 4,-7 5-2,3 5-4,1 5 2,1 0-2,-2 0-1,-1-6-1,-2-3-25,-7-4-47,-2-7-106</inkml:trace>
  <inkml:trace contextRef="#ctx0" brushRef="#br0" timeOffset="44409.558">5002 7567 380,'-12'-5'52,"10"3"-34,2 2-15,0-1 10,2-2-9,24-7-1,15-3 1,20-1-1,3-4 0,4 0-3,-7 4-29,1 2-36,-14 5-71,-1-1-117</inkml:trace>
  <inkml:trace contextRef="#ctx0" brushRef="#br0" timeOffset="46096.7734">5658 7715 264,'0'0'69,"0"0"-23,0-9-16,4-8-10,4-4 0,2-2-12,4-9-3,-1-5 0,2 0 3,-1-5-6,2-6 1,-4-1 2,-3-4-3,4-2 0,-4-2-2,-2-7-1,-6 2 0,-1 6-1,0 9 1,0 11 1,-5 19 3,-4 8 3,5 6 3,-2 3-7,-2 12 2,-4 26-4,-1 16 1,-2 13 0,6 2 1,9 2 1,0-2-1,0-7-1,12-3-1,7-11 0,1-10 2,5-8-2,4-12 1,0-9-1,4-9 0,6 0 3,1-25-2,5-11 2,-2-10-1,-5-12-1,0-1 1,-5-10-1,-3-5 0,-5-7-1,-5 1 0,-8 7 0,-7 10-2,-5 15-1,0 11 3,-5 14 3,-6 7-3,2 12 0,-4 4 0,-2 17 1,-8 22 0,1 16-1,1 19-1,6 5 1,8 4 2,7-4 0,0-7-1,1-9-1,17-7 1,6-8 0,6-9 0,6-12 0,4-12 0,3-12-1,2-3 1,3-9-1,1-13-7,-6-8 0,-1-5-2,-11 0 5,-10 4 4,-6 1 0,-9 5 0,-6 8 2,0 3 0,0 6 1,0 7 6,0 1 0,-6 0-7,-2 0-1,0 17-1,-3 6 0,5 2-1,3 2-1,3-4 2,0 4 0,0-7 1,12-1 0,3-7-1,2-4 1,5-8 1,2 0-2,1 0-4,-1-13 0,-3-4-2,-5-4 2,-7-3 4,-6 2 0,-3-3-1,0 3 1,-12-1-3,-9 8-3,-4 5-2,1 4 1,-4 6-3,4 0 10,-2 6 3,7 8-3,7 2-2,5-1-3,7 0 1,0 0 4,19-4 0,8-5 0,9-3 2,8-3-2,1 0 1,0-14-1,0-3 0,-6 1-1,-8-2 1,-9 0 0,-7 1 0,-3 3 2,-9 4-1,-3 3 0,0 3 3,0 4-2,0 0 1,0 0-3,0 0-2,0 4-1,0 8-1,0 3 4,8-1 0,6-2 2,5-2-1,3-3 0,3-4-1,0-3 1,7 0 1,-1-7-1,0-9 0,-1-1 0,0-3-1,-7-1 2,-6 0 0,-4 2-1,-6 1 0,-6 4 4,-1 4 3,0 5-1,0 5 13,0 0-20,-6 18 0,-10 14 0,0 13 1,-1 16-1,3 18 1,4 10 0,3 6 1,2 9-1,2-9-1,3 1 0,0-3 0,0-2 0,0-6 0,0-2 0,-4-9-4,-3-11-8,-7-15 2,2-6-6,-3-17 11,2-11 4,-1-12 1,-2-2 2,-1-7 5,1-19-1,-2-13-4,6-11 4,0-14 0,3-15 0,5-9 4,2-9-8,2-5-2,0 3 0,5-3-1,17 3-1,4 3-32,14 8 1,2 13 16,1 17-86,2 9-67</inkml:trace>
  <inkml:trace contextRef="#ctx0" brushRef="#br0" timeOffset="47519.9568">8350 7427 168,'9'-7'63,"-3"-10"-9,-3-3 24,0 3-19,-3 8-4,2 5-16,-2 3-9,0 1-15,0 0-15,0 4-2,0 20 1,0 6 1,0 9 1,0-2 1,0-2-2,0-3 0,7-3 0,-1-5 1,3-7-1,-1-8-1,6-3 1,-3-4-2,3-2 1,2-5 1,0-12-2,0-6 0,1 0 0,-4-3 1,-1 4-1,0 4-1,2 2 0,-3 7 2,3 6-1,2 3-1,1 0 1,1 12 1,4 5 1,-1 0 0,1-2 0,3-1 0,2-5 1,2-4-1,-1-2-5,2-3-8,-5 0 5,1-17-2,-7-3 6,-10 2 2,-6-7 2,-3-1 0,0-2 0,-17-5 0,-5 5-1,-4-2 0,0 3-3,-2 3-4,2 5-6,4 7 6,7 3 4,9 8-3,6 1-2,0 0-10,2 0-23,15 0 42,10 1-9,0-1-21,7 0-5,-1-1 2,0-12 14,3-6 14,-8-3 5,-1-6 0,-8-2 0,1-5 8,-4-3 13,-5 3 13,-2 2 2,-5 7 4,0 9-19,-4 7 1,0 7 3,0 3-2,0 5-23,0 27-1,0 12 1,-1 13 2,-3 7 0,2 3 0,2-2 1,0 0-1,2-5-1,9-7-1,5-12 1,-5-11-1,3-11 1,-5-7-1,1-10 0,-1-2 0,2-2 3,3-20 1,3-2-4,1-7 0,1-3-2,-1 0 0,0 4-3,-1 5 2,-1 7 1,-2 10 1,3 7 0,-5 1-2,4 4 1,-2 14 2,2 4 0,2 3 1,2-5-1,0 2 1,6-7-2,-4-5 2,5-4-1,0-5 0,0-1-27,3 0-34,-5-8-67,0-5-46</inkml:trace>
  <inkml:trace contextRef="#ctx0" brushRef="#br0" timeOffset="48503.9804">9668 7383 89,'0'11'6,"0"-2"4,8 1 19,7-6 2,0 1 2,1-5-17,0 0-6,7 0-3,-5-2 0,3-11-3,-2-1 1,-1-5 2,-3-1 16,-3 1-17,-3-1 2,-8 4 2,-1 2-9,0 1 3,-8 8 14,-9 5-18,-4 0 9,0 5-8,-1 15 3,1 7 0,5 6 7,4 4-1,10-1 5,2 0 0,0-7-9,21-5-1,6-7 1,4-8 2,7-4-4,5-5 0,2 0-1,0-13-3,-1-2 0,-5-5 0,-6 1-6,-9-1-6,-9 4 3,-4 1-6,-11 1 6,0 7 8,0 1 1,-1 6 1,-4 0 8,-3 0 1,2 0-6,4 0-4,2 6 0,0-1 0,0-1 0,0 1 1,0 0 1,11-5 1,8 0 7,-1 0 2,4-5-9,0-7 1,-2-1-3,-2-2 0,-2-4-1,-4 3 1,-5-4-1,-4 3 1,-3 4-1,0 3 1,-7 0-1,-8 7-3,-4 3 3,1 0 1,0 17-1,-1 9 0,9 2 0,5 6 0,5-1 2,0 1 1,5-7-3,17-6 0,0-5 1,8-7 1,4-7-2,-1-2 1,6-2 0,-5-16-1,-1-7 1,-2-4-1,-2-13 2,-3 0-2,0-8 0,-3-5 1,-6-5-1,-1-4 6,-7-11-5,-3 2 1,-5-2-2,-1 11-2,0 9 0,-5 15 1,-9 13-1,0 12 2,1 15 3,-3 0 1,-5 32-4,-1 14 1,0 24 3,5 12 6,7 5 0,7 3-8,3-7-1,0-4 1,0-6-2,7-10 0,10-10-24,-2-18-34,2-12-70,3-14-34</inkml:trace>
  <inkml:trace contextRef="#ctx0" brushRef="#br0" timeOffset="48856.6945">10671 7453 211,'1'-16'78,"-1"1"-27,0 1-7,0 1-3,0 1-22,0 0-10,0 1 11,5 1-15,0 0 0,5 1-5,0-1 1,4 0-1,2 4 0,5 0 0,0 1 0,4 2 0,2 1 0,2 2 1,-3 0-1,3 0 0,-6 7-1,-3 8 1,-4 2 0,-4 9 0,-2 3-1,-3 3 1,-6 2 0,-1 0-2,0-5 1,0-2 0,-13-1-1,-5-9-7,-7 0 1,-2-6-3,-3-7-21,-1-4-5,2 0-33,2-7-49</inkml:trace>
  <inkml:trace contextRef="#ctx0" brushRef="#br0" timeOffset="53757.9881">18620 3380 304,'0'-19'14,"0"2"16,-2 11 24,-3 6-31,4 0-10,1 0-13,0 0-8,0 10 3,0 6 5,-4 4 4,2 2-4,1 2 2,-1-1-1,1 2 1,-1 6-2,1 2 0,-1 3 1,1 1-1,-2 3-12,3-2-86,-3-9-24,-5-2-72</inkml:trace>
  <inkml:trace contextRef="#ctx0" brushRef="#br0" timeOffset="53984.9834">18411 3816 96,'-3'-5'121,"3"4"-71,0-1 1,0 2-2,0 0-17,0 0-14,0-3-9,12-2-4,9 1-1,4-1-1,5-1-2,-3 4-1,3-2 0,-1 1-5,2 1-66,1-1-61,-3-2-75</inkml:trace>
  <inkml:trace contextRef="#ctx0" brushRef="#br0" timeOffset="54486.4178">18888 3510 66,'3'-8'165,"0"1"-132,-1 4 2,-1 3 3,-1 0-23,0 0-15,0 0 0,0 6-2,0 8 2,0 1 9,0 1-3,0-2-1,-1-3-5,-2-4 7,1-1-7,2-3 2,0 0-1,0-1-1,0-2 0,0 3 3,0-3-3,0 0 1,0 0 0,0 0 1,9 0 3,13 0-4,8-4 2,8 4-3,1 0 0,5 0 1,-5 7 1,-3 7-2,-2 5 0,-4 1 1,-5-5-1,-10 2 2,-9-1-2,-6 1-8,-3 4 2,-24 1 6,-7-2 11,-8 1-11,-1-2 0,-3-5 0,9-3 10,2-6-6,13-5-1,5 0-3,6 0-4,8-8-33,3-9-69,0-4-27</inkml:trace>
  <inkml:trace contextRef="#ctx0" brushRef="#br0" timeOffset="54771.2168">18996 3414 80,'-26'-8'135,"11"5"-100,11 3 38,2-2-15,2 1-36,5-3-4,20-3-12,11-4-4,16-3-1,1 0 0,-1-2-1,0 3-1,-12-1 1,-7 4 0,-11 4 0,-11 0 0,-11 3 1,0 3-1,0 0-20,-12 0-75,-6 0 30,-2 12-28</inkml:trace>
  <inkml:trace contextRef="#ctx0" brushRef="#br0" timeOffset="57879.9542">18879 5366 311,'6'7'36,"-6"-5"-16,1-2 14,1 0 6,3-3-5,2-10-27,4-4-7,5 0 6,2-4 6,-5 0-5,3-2 5,-3 1 20,-7 2-26,1 1-1,-4-1-4,-3 4 0,0 1-1,0 1-1,-6 1-3,-12 4-2,-9 1 0,-4 8 5,-5 0 1,-1 0-1,7 12-1,2 3 1,8-1 0,7 4-5,6-2 1,3 4-3,4-1-3,0 1 0,17 1 10,7 0 2,9-1-1,4 2 2,6 0-2,2-3 0,0 1 1,-9 0-2,-7-2-1,-6 3-8,-14-2-9,-8-2-1,-1 3 6,-4-5 4,-17 0-1,-2-6 5,-4-4 3,-2 0 4,-6-4-1,1-1-1,5 0 5,7-1-1,6-9-4,10-6-1,6-5-3,0-7 2,12-6-1,15-5-7,13-4-5,3 1-47,0-1-34,1 2-56</inkml:trace>
  <inkml:trace contextRef="#ctx0" brushRef="#br0" timeOffset="61480.8081">18988 7024 44,'0'-10'55,"0"-1"-33,0-1 19,0-5 22,0 4-46,0 1-8,0-1 45,3 1-31,-1-1 14,1 5-9,-2-3-2,1 5-8,-2 2 1,0 0-2,0 1-5,0 3 2,0 0-14,0 0-3,-3 10-9,-9 9 12,-9 15 11,-8 10-8,-2 5-3,-2 4 1,5 0 1,-2 0 0,3 3-2,8-3 1,3 0-1,6-5 0,6-1 0,4-5 0,0-7 0,4-3 0,16-6 1,7-6-1,10-7 2,0-5 0,5-8-1,3 0 1,-8 0-1,-9-15 0,-4-3 0,-12 0 0,-4-8 3,-8 4-3,0-2 1,-18 2-2,-11 8-5,-2 3-2,-6 8 4,3 3 0,7 8-13,9 18-41,9 2-126</inkml:trace>
  <inkml:trace contextRef="#ctx0" brushRef="#br0" timeOffset="68639.9526">18723 9378 288,'0'-10'52,"0"-5"-16,0-2-1,0 7 4,-3 3-4,3 2-17,0 1-4,0 4-1,0-3-1,0 1-6,0-1-2,0-3 0,0-2-1,0-1-1,9-1-2,5 2 0,6-2 0,4-1 0,7 1 0,5 1 0,4 3 0,5 2 0,-3 4 0,-8 0 0,0 0 0,-8 0-2,-10 12 1,-6 2-2,-8 4-1,-2 5 1,-9 9 0,-15-3 3,-11 4-2,-3-2 1,-2-3-1,1-3 0,-1-3-1,12-8 1,9-3 2,8-6-8,8-2-1,3 0-2,0-2-3,1-1 1,18 0 13,5 0 0,8 0 0,3 0 0,3 0 1,-1 0-1,3 0 0,-2 0-1,-6 3 1,-5 8 0,-5 0-1,-6 2 1,-6 2 0,-10 2 0,0 0 0,-13 3-1,-13-3 1,-11 1-1,-12-2 1,-7-4 6,-2-4-1,5-4 7,14-2-6,15-2 0,12 0-6,12 0-2,6 0-37,33 0-108</inkml:trace>
  <inkml:trace contextRef="#ctx0" brushRef="#br0" timeOffset="71768.0531">4660 10455 17,'-3'-8'230,"-3"-3"-203,-3-5 34,0 4 6,3 1-22,5 3-18,-1 2 4,2 3-7,0 1-9,0 1-8,0 1-3,0 0 0,0 0 2,0 0-6,0 0 0,0 6-4,-3 14-3,-4 9 7,-1 5 3,0 5-2,1-2 0,-1-7 1,2-5-2,1-4 1,1-7-1,2-7 0,2-3 0,0-4 0,0 0 0,0 0 2,0 0 2,0-15 0,0-16-2,6-11-2,6-11 0,2-5 0,2-3 0,8-1 0,-2-1 0,6 8 0,-1 6 0,-5 8 0,-2 10 0,-2 13 0,-8 8-1,-2 6 1,-1 4-3,-1 0-2,5 18 1,-2 12 4,1 14 5,-1 7 0,6 4-3,-3-2 1,3 1-2,1 2 0,1-7 0,-1-4-1,2-7 0,-3-9-1,-2-9-19,-5-5-34,-2-7-40,-6-5-78</inkml:trace>
  <inkml:trace contextRef="#ctx0" brushRef="#br0" timeOffset="71964.9876">4675 10487 149,'-17'-7'181,"10"0"-156,7 4 17,0 0 15,0-7-30,7-3-17,22-4-10,8-5 1,5 3-2,3 7-10,-8 4-33,-7 6-75,-5 2-26</inkml:trace>
  <inkml:trace contextRef="#ctx0" brushRef="#br0" timeOffset="72654.7643">5027 10657 89,'-5'3'63,"2"-3"-34,3 0 17,0 0 53,0-6-13,0-14-48,11-8-33,7-10-2,0-5 3,4-2 0,2-5-2,-3 1 0,-2-2-3,-1-1 1,0 1 0,-5 3-2,-4 4 0,-7 5 1,-2 11 0,0 8-1,0 10 2,0 6-2,-5 4 0,-1 0 0,-1 17 0,-8 18 6,1 14-4,1 6 0,7-1-1,6 1 0,0-4 1,8 0-1,5-8 0,7-6-1,2-10 0,3-10 0,2-6 0,3-11 1,6 0 2,6-19-2,1-12 0,6-8-1,0-8 0,-4-6-4,0-2-2,-8-5 2,-2-3-2,-7 0 1,-12 2 2,-10 8-1,-6 11 3,0 11 1,-6 7 1,-12 14 0,0 8 2,-3 2 1,-1 12-2,-3 23-2,-2 7 1,6 9 2,3 8-2,9 2 4,7-3-3,2-2 1,2-3-3,22-6 2,4-4-1,6-6 2,1-5-3,2-8-3,0-9-47,-2-9-113</inkml:trace>
  <inkml:trace contextRef="#ctx0" brushRef="#br0" timeOffset="73613.9715">6374 10470 438,'-14'-9'36,"1"4"-8,3 4 7,2-1-30,-1 2-4,-1 0-1,2 4 0,1 11-2,1 0 0,0 1 1,3-5 1,0 1 0,3 1-1,0-4 1,3-2-1,15-6 1,1-1-3,1 0-4,8 0 2,-6-10 4,-1-4-5,-9-6 0,-4 1 2,-8-10 4,0 1 0,-8-3-1,-17 2-4,-7-1-4,-6 5 5,5 1 4,1 9-1,7 3 1,9 7 1,8 1 9,8 4 2,0 0-12,0 0 0,8 0-5,16-1 5,10-3 1,10-6 1,9-7 1,4-2-2,1-8-1,3-7 1,-3-6-1,0-5 0,-1-5 1,-11 0-1,-6 5 0,-13 1 0,-12 5 2,-10 7 0,-5 4-1,0 9 1,-2 5 4,-5 9 3,-4 5-1,-2 7-7,-4 24-1,-5 17 0,1 14 0,8 13 2,1 14 5,9 8-2,3 21 4,0 11 0,0 2-7,0 9-1,3-12-1,6-7 1,-3-6-1,-5-13 0,-1-14-17,0-14-35,-1-16-1,-16-15-59,-2-15-38</inkml:trace>
  <inkml:trace contextRef="#ctx0" brushRef="#br0" timeOffset="73765.9998">6335 10981 323,'0'-20'3,"15"1"-3,18-5-2,1-2-6,11 3-68</inkml:trace>
  <inkml:trace contextRef="#ctx0" brushRef="#br0" timeOffset="74258.3283">7724 9919 327,'-15'-27'21,"4"10"15,10 6 9,1 3 9,0 7-20,0 1-29,0 13-5,1 16 0,10 18 2,1 8 5,-3 3-5,0 7 0,-2 1-2,-4-1 0,-2 1 0,-1-4-24,0-6-25,0-9-29,-6-14-32,-5-11 9,-1-12-53</inkml:trace>
  <inkml:trace contextRef="#ctx0" brushRef="#br0" timeOffset="75173.9383">7557 10456 111,'-23'-26'100,"7"4"-22,7 5 20,6 4-38,3 2-12,0-3-23,18-1-11,12-4-14,13-3 1,9-1 0,8 0-1,7-4 0,-3 2 0,-3-6-1,0-2-5,-7-1-16,-5 0 0,-7-5 5,-12 5 3,-15-2 9,-6 3 3,-9 2 2,0 9 1,-2 4 1,-8 6 16,3 6 4,3 5-4,-2 1-11,2 9-6,1 18 0,-2 10 0,2 8 5,2 3-1,1 5-4,-2-4 2,2 0-2,0-2 0,0-3-1,0-6 1,0-5-1,0-9 0,0-7-1,0-8-10,0-6-5,0-3-7,0 0 12,2-19 3,7-3 5,6-7 0,0 0 2,4 2-1,6 5 1,-5 9 0,1 8 1,-2 3 0,-5 2 0,3 0 0,-2 13 2,0 7 1,2-1 4,-1-2-4,1 3 1,0-3-4,-1-1 0,4-7 1,1-3-1,3-3 1,0-3-1,1 0 0,-3-1-18,-2-9-11,-2 0-16,-6 0 15,-3 1 17,-5 4 13,-2 2 0,-2 0 5,0 3 12,0 0 11,3 0-11,-2 0-13,1-1-3,4-1 2,2-5-3,2 0 3,6-1-1,2-2-1,-1-4 0,-1-3 1,0 0-1,-4-3 0,-1 1 1,-7 2-2,-4 0 0,0 3 0,-10 6-3,-7 5-7,-7 3 10,0 0 1,1 18 7,0 6 2,2 6 1,8 1 1,11 5 4,2-8-5,6 2-5,18-6 6,6-8-8,12-2-1,7-11 4,14-3-1,5-6-3,2-16-3,-9 0-15,-2-4-74,-14-8-117</inkml:trace>
  <inkml:trace contextRef="#ctx0" brushRef="#br0" timeOffset="76065.8322">9904 10219 217,'0'-18'47,"0"-2"-35,8 10 24,-2 3 17,0 3-24,-5 4-2,-1 0-10,0 4-11,0 17 14,0 4-3,-10 9-6,-4 0-4,0 2 5,0 0-8,5 0-2,6-5-2,3-6-1,0-8 1,7-6 0,10-8 1,4-3-1,1-4 3,1-15-2,-1-4 0,-8-6-1,-3 0 0,-11-2-4,0 4-4,-9 3 2,-18 2-3,-7 6-10,-1 6 7,-7 6 1,4 4 7,8 0 3,8 0 1,12 1 1,8 3-1,2-1-8,14-2 8,14-1 3,9 0-2,8-4 0,4-12-1,-2-1 1,4 0 0,-2-5-1,-2 0 1,-4 1 0,-5-3 1,-13 9-1,-10 6 0,-9 4 1,-5 4 8,-1 1 10,0 0-14,0 10-5,0 16-1,-4 16 5,-1 8 2,4 14 2,-3 16 3,2 14 4,2 18-10,-1 6-2,1-3-4,0-8 1,0-12 0,0-15-1,0-12 0,0-15 0,-2-12-2,1-17-36,1-11-28,-2-11-71,0-4-54</inkml:trace>
  <inkml:trace contextRef="#ctx0" brushRef="#br0" timeOffset="76644.5309">10173 10294 331,'0'-29'13,"0"4"-2,12 1-2,12 6 14,-3 2-11,9 8-7,6 5-2,-1 3-1,1 0-1,-8 19 0,-4 1-1,-12 11-2,-6-2-15,-6 6-5,0-2-11,-20-2 5,-8 0 9,-5-6 7,-3-6-2,4-4 12,4-7-2,11-2 0,8-6 4,9 0 0,0-13-13,15-10-12,16-8 13,5-6-7,7-4-13,1-2-8,4-9 23,1-5 2,0-4 15,-7-1 13,2-2 17,-11-1 11,-6 0-1,-10 0-1,-3 6 34,-8 9-58,-4 13 39,-2 18-15,0 9-4,0 10 3,0 5-36,0 22 1,-3 21-3,-6 13 9,-1 6-5,5 1 4,0 6-3,1 0-4,2-4 0,-2-4-1,4-6 0,0-9 0,0-11-24,0-9-29,0-12-16,0-10-40,0-9 8,0 0-33</inkml:trace>
  <inkml:trace contextRef="#ctx0" brushRef="#br0" timeOffset="76860.4801">10677 10272 24,'-3'-31'95,"3"0"-28,0 4-20,0 4-5,15 3-7,4 3-11,8 1-17,5 2-1,2 3-3,0 3 0,0-1 1,-5 4 2,-2 2 4,-7 3 4,-3 0-5,-7 0-3,-4 14 0,-3 5 2,-3 9-5,0 1 1,0 0-1,-3 0-3,-2-5-41,1-2-69,1-8-61</inkml:trace>
  <inkml:trace contextRef="#ctx0" brushRef="#br0" timeOffset="77056.8187">11057 9878 134,'0'-10'119,"2"6"-98,-1 4-21,-1 5 0,0 14-3,0 10 0,0 5-1,0 1-33,0-1-33,0 2-61</inkml:trace>
  <inkml:trace contextRef="#ctx0" brushRef="#br0" timeOffset="78007.9886">11103 10143 218,'0'-3'52,"0"3"-13,0 0 12,0 0-24,-2 4-21,-9 11 17,-2 2-16,2 3-3,4-1-1,4 1 1,3-4-4,0-2 0,0-1 0,13 0 1,7-5 2,1-6-2,3-2 1,2 0 0,1-7-1,0-6-1,-6-5 0,-3 3-3,-7-7-4,-8 2-4,-3-3 6,0 2-11,-13-1 2,-6 0 10,-7 0-5,1 5 4,4 2 2,6 5 3,7 4 2,6 3 5,2 1-2,3 2-5,18 0 3,7 0-2,6 0 0,4 0 1,0 0 2,1 8 0,-1 5-3,-4 2 4,-10 1-3,-5 4 1,-8 4-2,-11 1 3,0 1 0,0-3-2,-11 1 0,-2-5-1,7-10 0,3-2-1,1-4-1,2-3 1,0 0 0,0 0 0,16-14 1,3-3-1,0-8 0,2 1 0,3-5 0,0-2 0,2-1-1,0 6 1,-3 6-1,-3 6 0,-4 7 1,-5 7-1,-4 0 1,-3 4 0,0 16 1,-4 4 3,0 5 2,0-2-3,1-3 0,2-5-2,2-7-1,1-5 0,1-6 1,5-1-1,2 0 3,2-8 11,0-11-8,5-3-2,-6-3-3,3-3 0,-6 6-1,-3-1-1,-3 0 0,-5 4-3,-1 9 0,0 5 4,0 3 0,0 2 7,0 0-5,0 4 0,0 16-2,5 10 1,14 1 4,6 5-2,4-3-2,5 1 0,-3-3 1,-1-1-1,-12-5 1,-12 1-1,-6-5 0,-22-4 1,-29-2-2,-19-1 0,-21-6-6,-18-4-12,-18 0-16,-11-4-75,-20 0-90</inkml:trace>
  <inkml:trace contextRef="#ctx0" brushRef="#br0" timeOffset="79995.6256">2875 3155 119,'-32'24'21,"10"-1"-17,10-3 3,10-3-5,2-1-2,0-8 0,18-5 7,3 0 5,3-3 10,4 0-14,-2 0-3,-4 0-3,-4 3-1,-7 0 0,-4 2-1,-7 0 0,0 1-4,0-1-5,0 0 3,0-2 2,0-2-3,0-1 7,0 0 4,0 0 5,0 0 17,0 0 12,0 0-13,0-4 8,0-3-5,0 4 3,0 0 3,-7 0-5,2 2-12,-1-3-8,0 4 0,0 0-6,-5 0-2,1 0 5,-5 0-2,-7 2-4,-5 8 0,-3 3 1,-6 1 1,2 2-1,-6 4 0,4 0 2,3 1-2,5 2-1,7 0-1,8 6-1,5 2 0,5 6 0,3 1 2,0 3 0,9 3 0,13-1 1,0 1-1,3 0 2,2 2-2,-7 4 1,0 6-1,-5 5 0,-2 4 0,-4 5 2,-3 5-2,-1 5 0,-5 2 0,3 7 1,-3 11-1,3 8 0,-3 6 0,0 8 0,0 1 0,0 5 0,-3-2 0,-2 2 1,-7-7-1,3-7 0,3-7 0,-2-9 0,6-9 0,0-8 0,2-8 0,0-3 1,0-2-1,0-6-1,0 2 1,4-5 0,0-2 0,-1 1 1,-3 3-1,0 1 0,0 5 0,0-4 0,-5 3 0,3-8 0,1 2 0,1 1 0,0-4 0,0 0 0,0-6 0,8 1-1,-1 4 1,2 5 0,0 1 0,-1 4 0,4 0 1,-2 0-1,-2 3 0,6-3 1,-2-1-1,0-8 0,0-3 0,0-5 0,1-3 0,-1 0 0,-1-1 0,4-6 0,-5-3 0,3-9-1,1-10 0,7-10-11,4-7 6,8 0 5,7-17 1,11-8 1,0 0-1,-2 1-16,3 6-20,-7 7-83,-10-3-87</inkml:trace>
  <inkml:trace contextRef="#ctx0" brushRef="#br0" timeOffset="81488.3481">489 6254 87,'13'-22'342,"-6"8"-342,-7 14-24,-3 6 24,-5 19 5,-5 11 2,4 9-7,5-1-6,4-5 4,0-2 4,9-8-4,8-5 1,4-7 0,2-8 1,11-9 3,2 0 0,-2-14 2,2-10-5,-9-5 0,-5 0-2,-10-2 2,-6-1-4,-6 3 3,-6 4-3,-21 2-26,-4 7-10,-8 0-14,-1 6 32,-2 1-5,5 4-2,8 0 25,13 2 4,12 3 6,4-7 4,4 0-10,16-6-3,14-4 3,5-6 1,1 2-1,2-7-6,-2-1-4,-3 5 10,-3-2 0,-8 3 2,-10 7 4,-4 7 18,-6 6 2,0 3-13,0 4-8,0 21 17,6 11 16,0 15 13,6 16-5,0 16-33,4 15 19,2 12-21,-2 11 8,8 3-14,-6-4-2,2-4 2,0-12-5,-5-14 2,0-12-1,1-13-1,-4-15 0,-3-15-1,-5-15-28,-5-14-18,-2-6-16,-3-25 12,0-21-11,0-24-112</inkml:trace>
  <inkml:trace contextRef="#ctx0" brushRef="#br0" timeOffset="81779.7927">961 6050 443,'-14'-8'2,"10"5"5,4 3-1,0 0-6,0 0-1,15 0-3,11 9 4,9 8 3,4 0 0,-2 4-3,-7 3-3,-6 3-13,-11 5 2,-11 3 4,-2 2-17,-12-4-5,-9-5 9,-3-9 15,3-4-1,5-4 8,0-8 1,11-3-34,2 0 8,3-24-78,0-8 28</inkml:trace>
  <inkml:trace contextRef="#ctx0" brushRef="#br0" timeOffset="82045.0952">1237 5382 188,'0'-40'106,"-8"18"-23,1 10-24,5 9 13,2 3-58,0 2-14,0 27-13,2 17 13,10 16 4,-1 10 1,6 5-3,-1 4 2,-5 7-2,4-5 0,-3-6-1,0-7-1,-2-14-14,-7-15-21,2-14-11,-5-12-33,0-14-7,0-1 1,-5-3 18</inkml:trace>
  <inkml:trace contextRef="#ctx0" brushRef="#br0" timeOffset="82252.7808">1262 5973 76,'-12'-32'64,"5"5"5,7 4-17,0 1-11,0 5-26,7 1-14,13 2 12,5 0-11,3 2 3,4 4 1,-4 2-2,-1 3 2,-2 3 3,-1 0-9,-9 0 0,1 13 0,-7 8 0,-4 5-3,-5 4 0,0 1-12,0-2-39,-2-4-17,-2-6-135</inkml:trace>
  <inkml:trace contextRef="#ctx0" brushRef="#br0" timeOffset="82441.3888">1556 5496 183,'0'-5'281,"0"5"-281,0 0-6,0 3-2,0 17-20,1 8 26,2 8-105,2-2-16</inkml:trace>
  <inkml:trace contextRef="#ctx0" brushRef="#br0" timeOffset="83086.2139">1737 5704 235,'2'-2'96,"-2"2"-56,0-2-11,0 2-11,0 0-18,0 7 1,0 5 6,0 7-4,0-2-2,3 0 0,5-1-1,7-3-2,-3-1 2,4-6 0,-4-4 0,3-2 0,1 0 2,-2 0-1,2-10-1,-5-2-7,-4-2-2,-7 3 4,0-3-2,0 0 2,-12 0-17,-3-3-13,-6 2 19,2-3 16,4-1 1,2 5-1,4 1 3,6-2 8,3 4 7,0-1-10,9 0-2,10 2-4,8 1-2,6 1 0,-2 1 0,3 7 0,-1 0 0,-4 0 0,-4 10 1,-3 7-1,-8 7 0,-7 2 2,-1-1-2,-6-5 1,0-3 3,0-8-4,0-5 0,0-1 0,0-3 3,1 0 4,1-8 21,1-14 8,0-4-35,8-8-1,-2 2 2,8-3-2,0 6-1,-1 6 1,2 4-1,-1 10 0,-3 6-1,0 3 1,5 0-5,-2 20 4,5 10 2,0 7 2,-5 15-2,-5-1-70,-12-6-269</inkml:trace>
  <inkml:trace contextRef="#ctx0" brushRef="#br0" timeOffset="97039.9724">3231 13176 305,'0'-19'12,"0"-1"20,0 11-10,-3 9 1,-5 4-21,-3 16 22,3 9-18,-4 5-3,2 2-3,1-2 0,1 0 3,0-1 3,2-6-4,1 0-2,2-3 0,0-4 0,3-8-1,-4-5 2,4-4-2,0-3 0,0 0 1,0 0 2,0 0 7,0-14 21,0-16 2,0-15-32,7-10 1,1-5-1,1-9 0,2-1 0,3-4 0,4 2 0,-2 2-2,1 1 4,2 8-2,-3 13 9,-1 13-6,-7 20 3,-4 10 8,-2 5-12,-1 0-2,7 10-2,2 24 2,5 14 7,0 13 17,-2 6-16,2 5-5,3 4 0,3 5-1,0-3-1,3 0 1,-2-5-2,0-10 0,-3-7-2,0-7-14,-7-9-20,-5-6-28,-2-11-40,-5-11-63</inkml:trace>
  <inkml:trace contextRef="#ctx0" brushRef="#br0" timeOffset="97242.3555">3185 13418 328,'-8'-4'74,"7"3"-29,1-1-15,0-1-10,0-3-8,19-7-4,9-6-3,16-2-3,2-4-1,-1 6-1,5 1 0,-3 2-36,-1-1-34,-3 3-98</inkml:trace>
  <inkml:trace contextRef="#ctx0" brushRef="#br0" timeOffset="97551.0507">3658 12833 241,'-11'-34'29,"1"4"26,4 2 13,1 6-15,1 3-21,2 6-2,1 6-7,1 4 7,0 3-15,0 0-5,-2 0-7,2 2-3,0 26-4,0 20 4,0 16 15,0 8 0,2-2-11,7-2-3,4 2 0,7-1-1,0-5 0,0-6 0,-4-7-10,-4-12-27,-3-6-32,-3-11-6,-6-10-57,0-9-7</inkml:trace>
  <inkml:trace contextRef="#ctx0" brushRef="#br0" timeOffset="97723.2618">3683 13212 196,'0'-24'53,"0"7"-21,0-2 10,9 4 7,12-1-25,0-1-7,6 0-1,1 2-8,5 4-6,-2 4-1,-4 4-1,-3 3-23,-5 0-89,-1 2-112</inkml:trace>
  <inkml:trace contextRef="#ctx0" brushRef="#br0" timeOffset="98187.9657">4089 13288 215,'0'0'16,"0"0"-4,0 0 36,0 0 22,0-3-24,9-18 3,1-9-38,2-13-5,1-3-4,-1-6 4,-4-2 1,4-5 7,-5-5 14,-5-5-24,-2-3-1,0 2-1,0 11-1,-9 11-1,-10 14 0,3 10-1,2 13 0,3 10 1,-1 1 16,2 20-15,-5 25 1,1 22-1,5 12-2,8 3 2,1 0 0,2-5 1,17-9-2,6-7-2,7-8 2,2-10-2,3-8 2,2-11-1,1-11-5,-2-10-24,-1-3-6,0-3-35,-4-13-29,-5-4-15</inkml:trace>
  <inkml:trace contextRef="#ctx0" brushRef="#br0" timeOffset="99470.402">4523 13168 172,'-6'0'52,"4"0"-32,2 0 3,0 0 2,0 0-6,0 0 2,8 0 0,7-4-3,2-5 3,0-3-12,0-2-5,-3-3 1,1-2 2,-1-1 8,-5 1-12,-4-2-2,-5 2 2,0 2 2,-8 3 1,-6 3 0,-7 4 1,-2 7-2,-4 0 5,-3 8-9,4 16 6,1 5-5,4 7 2,11 6-4,5 0 7,5-1-4,0-1-1,18-7-1,6-6 1,10-7-2,5-11 2,4-6 1,5-3-1,4-7 0,-1-12 3,0-8-5,-2-3 1,-5-2 0,-5-1 0,-4 0-1,-10 1 0,-11 2 0,-8 5 0,-6 3-1,0 7 1,-8 3-2,-7 7-5,-6 5 1,-4 0 6,3 7 2,2 11-2,4 3-1,4 1-1,9 2-1,1-1-1,2-5 4,0-2-3,0-5 1,0-4-2,5-4-4,5-3-1,1 0-1,2 0 4,-1-12 6,3-5 1,0 0-1,-2-3-2,-2 3 1,-2 3 1,1 3-2,-5 7 1,2 4-2,-1 0-1,4 3 2,-1 15-1,2 7 2,1 3 1,0-2 1,1-2 1,1-10-2,-1-3 0,2-7-2,0-4 2,-2 0 0,2-9 2,3-14 1,0-7-1,0-4-1,3-5 0,4-1 1,-4-1-2,-2 0 0,-6 7 0,1 8 0,-9 13 1,-4 6 0,-1 7 1,0 0-2,2 0-4,2 9-3,9 12 7,7 3 0,5 2 1,8 1-1,9-3 0,0-3 0,-3-1 0,-8 0 1,-6 1-1,-12-1-1,-13 1-7,0-1-5,-22 0 13,-12 0 6,-5-4 2,-1 1-3,4-5 5,8-3-7,10-4-1,12-2-1,4-3-1,2 0-12,2-8-34,19-13 14,7-9 12,6-4 0,2-5-13,3-8-7,3-5 31,-2-8-1,-1-2-20,-2-5 24,-7-5 6,-11 7 5,-10 5 8,-7 14 11,-2 15 42,-2 8 11,-7 9-19,2 7-7,4 3-12,3 4-22,0 0-17,0 21-4,0 19 2,0 16 2,0 10 0,0 5 5,0 5-1,0-3-2,0 2-1,0-7-1,0-3 0,0-5-3,0-11-40,0-14-42,-2-12-87</inkml:trace>
  <inkml:trace contextRef="#ctx0" brushRef="#br0" timeOffset="99643.2281">5756 12986 248,'11'-27'101,"7"7"-54,4 3 2,4-2-2,9 0-26,0 4-11,5 3-3,0 2-7,-3 7 0,-1 0-17,-6 0-70,-11-1-227</inkml:trace>
  <inkml:trace contextRef="#ctx0" brushRef="#br0" timeOffset="106924.7624">7366 12850 36,'-9'-13'53,"6"0"-21,1-3 6,2 2-3,0-3 2,0-2 6,0-3 3,0-2 6,0 2-13,0 3-9,0-1 12,2 3-12,-2 6-18,0 5 1,0 2-3,0 4 3,0 0-5,0 0-8,0 8-10,0 20 10,0 13 3,-6 12 1,0 5 0,3 0-2,0 0 0,1-2-2,1 2 1,1-2-1,0-6 0,0-3 0,0-9 0,0-9 0,0-9 0,0-11 0,0-2 0,0-4 0,0-3-5,0 0 1,0 0 4,0-5 0,4-12 2,1-8-2,4-6 0,-2 0-2,-1 0 0,3 2-1,0 6 3,-3 6 0,3 8 0,0 2-3,1 7 2,2 0 0,8 11 0,-4 11 1,7 6 0,2 1 2,0 1-1,3-2-1,2-2 1,0-7-1,0-3 0,-5-7 0,1-2-2,-2-7-10,-3 0-28,4-2-3,-10-12-2,3-6-30,-6-5 5,-3-2 1,-1-1 34,-3 1 11,-2 1 24,-2 3 2,-1 3 7,0 4 11,0 5 20,0 6 16,0 2 12,0 3-10,0 0-36,0 0-21,-3 10 2,0 10 15,0 6-10,0 1-1,3-2-3,0 0 3,0-5-5,6-1-1,4-7 3,7-2-4,0-6 1,5-4 0,5 0 2,-3 0-1,-2-9-2,-5-6 0,-4-6 2,-3 4-2,-8-3 1,-2-1-1,0 4 0,-19 0 0,-5 3-4,-6 5 0,-3 1 3,6 7 2,8 1 1,4 0 0,7 0-2,8 0 0,0 0-1,0 0-12,4 0 11,16-4 2,0-5 3,14 0-3,-1-2 0,-2-4-2,2 0 1,1 3 1,-4-2 0,-2 4 0,-5 2 0,-8 4 0,-2 4 0,-4 0 0,-1 0-1,1 17 1,1 5 0,-3 2 1,1 5-1,0 0 2,0 1-2,1-2 1,-3-4-1,2-3 0,0-7-1,0-1 1,1-6 1,1-3-1,1-2 0,-2-2 0,7 0-1,1-10 1,-1-9 0,-2-1-3,3-5-5,-4 0 0,4 3 5,-2 2 2,0 8 1,2 2 0,-1 7-2,-1 3 1,3 0 0,0 17 1,1 6 1,-1 1-1,4 1 0,1-2 1,2-5-1,2-3 0,-1-6 0,3-5 0,-2-4 0,-2-2 2,-5-17-1,-7-5 0,-6-5-1,-7-4 3,0-2 8,-1 3 6,-17-2 7,-3 5-12,-6-1-4,5 7-8,3 6-2,5 5 2,11 7-2,3 5-17,0 0-60,9 4-131</inkml:trace>
  <inkml:trace contextRef="#ctx0" brushRef="#br0" timeOffset="109768.7626">9877 13489 205,'-31'-23'56,"0"-1"21,12 3-7,12 8-16,6 9-24,1 2-18,0 2-11,0 0 1,3 0 0,6 11-2,-2 6 0,-5 6 0,1 1 3,-3 4-2,0-1 2,0-3-3,0-2 1,0-5 0,0-7 1,0-3-4,0-7 2,0 0-1,0 0 1,1-7 0,11-14 3,6-9-1,2-4-1,4-2 0,1 2-1,-1 3 1,0 8-1,1 4 0,-3 8 0,1 7 0,-1 4 0,-2 0-1,-3 13 0,0 12 1,-1 1 0,-4 3-1,0-3 1,-3 1 0,-4-7-1,-1-4-2,-4-6-1,0-5-9,0-3 0,0-2 13,0 0 8,0-10-8,0-12 0,0-6 0,0-4 0,5-4 2,8 0-2,-1-1-1,4-1 1,2 7-1,4 4 0,4 6 1,2 8 0,-3 8 0,-4 5 1,2 0 0,-5 21-1,0 7 1,1 6 0,-1 4 0,0-3 0,1 2-1,-1-5 0,2-7 0,3-6 0,1-5-1,-1-11-3,6-3-6,3 0-20,-2-18 10,4-8 9,0-5-4,-3-1 5,-1-5 9,-4 2 1,-4 3 0,-4-2 1,-9 2 0,-5 3 2,-2 6 5,-2 6 6,0 6 0,-2 5-2,-10 6 2,-2 0-3,-7 17-1,0 9-7,-2 8-3,7-1 1,4 2 1,6-7-2,6 0-3,0-5 1,3-4 2,15-6 1,0-6 1,4-5-1,-1-2-1,1 0 0,-4-14 1,0-6-1,-4-1 0,-5-1 0,-4-3 0,-2 1-1,-3 0 1,0 5 0,0 7 0,0 5 0,0 5-1,0 2-4,0 4-4,0 15 9,0 6-1,6-3 1,7-1 0,0-2 1,2-3-1,0-5 0,0-8 0,2-3 1,4 0-1,-3-5 0,-3-12-9,2-7 9,-4 4 0,-4-6 1,-2-1-1,-3 2 0,-1-1 3,-3 5-3,0 8 0,0 5 1,0 5-1,0 3 0,0 0-1,0 19-3,4 3 4,3 8 4,-1-5-4,4 2 1,2-7-1,2-3 0,1-8 0,-2-1 0,4-7-1,-4-1-3,-1 0-3,2-15-3,-2-5 7,2-3 3,-2-6 0,-1-2 0,1 2 0,-3 2 0,0 5 1,-4 5-1,-2 8 0,1 9 0,2 0 0,1 0 0,6 11 0,-1 7 3,3 3-1,-1 1-1,5-2 0,1-3-1,0-4 0,0-3 1,1-9-1,0-1 0,-1 0 1,2-10-1,0-9 0,0-1-1,0-3-4,-2-2 0,-2-2-5,-5 1-8,0 2-1,-7 4 3,-2 6 15,-1 4 1,-2 0 1,1 5 0,-2 4 1,0 1 6,0 0-4,0 0-2,0 0-2,1 0-1,-1 0 1,2 0 0,0 0 2,0 0-1,2 1 0,-1 2-1,-1-1 3,-1-2-2,-1 0-1,0 0 1,0 0 1,0 0 6,0 0 3,0 0-2,0 0 0,0 0 0,0 0-2,0 0 1,0 0 2,0 0 3,0 0-4,0 0 0,0 0-5,0 0-1,0 0-1,0 0 4,-1 0 1,1 0-1,0 0 2,-2 0-4,2 0-4,0 0-3,0 15 2,0 4 1,0 5 2,0-2-2,2-1 1,5-2-1,2-3 0,3-6 0,-1-3 1,6-4-1,2-3 0,0 0 2,5-3-1,-3-12-1,4-3 1,-1-5-1,-3-1-1,-8 0 0,-5 2-1,-1 0-1,-7 5 0,0 3 0,0 6 2,0 5 0,-7 2-1,5 1-6,1 0 6,-2 0 2,-1 15 6,2 11-6,-1 5 1,3 10 3,0 9-1,0 7 5,0 9 1,10 3-4,5 13 6,5 11-4,3 7-4,3 8-1,2 5-2,-1-5 0,0-8 0,-5-7 0,-4-15 0,-8-11 0,-6-10-1,-4-16 1,-4-14-1,-16-4 1,-3-12 1,-8-10 1,-5-1 2,-6-8-3,-3-21-1,1-10 0,4-13-2,4-14 2,4-12-2,15-19-5,11-14-2,6-8 0,16-9-9,26-2-10,16 4-27,9 0-12,10 14-15,-3 20-4,-7 13-83</inkml:trace>
  <inkml:trace contextRef="#ctx0" brushRef="#br0" timeOffset="111410.6762">13769 13255 198,'2'-30'71,"-2"-2"0,1 15-2,1 0-21,-2 6-14,0 3 4,0 5-6,0 1-14,0 2-12,0 3-6,-10 24 0,-10 10 6,-4 12-3,1 2-2,7-3 1,6-2-1,5-6-1,5-4 0,0-7-2,17-5 1,12-12 1,10-7 1,10-5-1,14-5 0,1-18-1,8-8-7,-11-2-7,-7-4-6,-5-4 9,-12 7 7,-11 0 2,-9 3 3,-11 7 2,-6 2-1,0 7-1,-6 5 1,-8 6-1,-3 4 0,1 0 6,-1 1-2,-2 17-3,1-1-1,2 6 3,1 3-3,4-1 1,5-3-2,3 3 0,3-5-1,0-3 0,0-5 1,5-5 1,4-5-2,4-2 1,0 0 1,0-5 0,-1-7 0,-2-5-1,-1 2 1,1 1 0,-2 2-1,-1 0-2,-2 5 2,0 4 0,-2 3-1,2 0 0,-1 3-1,3 14 1,3 0 2,-1 0 0,1 4 0,4-6 0,0 0 0,1-6-2,-3-3 2,-1-3 0,2-3-1,-1 0 1,0-9 0,2-8 0,-3-7-1,4-2 1,0-7 0,2 0 0,-1-9 0,5-5 0,1-2-2,2-2 1,-1 4-3,-1 12 3,-9 15 1,-5 11 0,-7 9 0,-1 0 0,0 10-2,0 14 2,0 7 3,0 2-2,0 0-1,13-4 0,1-2 0,3-4 0,4-1-1,-4-5-4,-2-2-4,0-1-13,-6-2 15,-3-2 5,-6 4-1,0 0 0,0 4 0,-7-1 1,-9 2-1,0 3 3,2-1 0,3 0 4,3-2-2,7-2 0,1-2-2,0-4 0,11-5 0,11-5 2,8-1-1,3-4 4,5-15-1,4-4-3,3-1-1,-5 1-12,-8 5-46,-9 6-96,-3 2-86</inkml:trace>
  <inkml:trace contextRef="#ctx0" brushRef="#br0" timeOffset="111799.0811">14979 13399 196,'0'0'68,"0"0"-10,0 0-5,0 0-1,0-5-17,9-6-17,4-5-15,2-2 0,0-5-1,3-1 2,1-4 1,-1-3-2,2 0 0,-6-2-1,-5 4 1,-7 5-3,-2 6 1,0 5-1,-6 8-1,-7 5-5,5 0 3,3 8 2,5 10 1,0 4-2,5 4 2,20 3 0,4 1 0,3 1 1,1-2-1,-4 0 1,-7 2-1,-7-5 0,-10 1-1,-5-2-1,-4-1-8,-19-3-5,-12-3-6,-8-5-15,-2-5-65,-3-8-38</inkml:trace>
  <inkml:trace contextRef="#ctx0" brushRef="#br0" timeOffset="113051.3282">17051 13381 264,'16'-28'38,"-6"8"9,-4 3 11,-6 1-29,0 3-6,0-1 13,-13 2-21,-5 6 3,-6 6-13,-8 0 6,-4 13-10,-8 14 0,1 4-1,3 5 3,5 3-2,13-4-1,10-1-1,9-7 0,3-6-1,9-8 1,15-7 0,10-6-3,7-9 2,3-18 1,3-8-3,-1-5-4,-7-7 6,-4-4 2,-5-2 0,-8-5 0,-3-5 1,-6 1-1,-4-1 0,-5 0 0,-4 5 1,0 2-1,0 7 0,-10 8 1,4 14-1,-2 13 2,2 9 7,4 5-2,-3 20-6,-1 21-1,-2 17 4,-1 12-2,4 1 0,0 7 3,5 0-2,0-5 0,0-4-2,9-11 1,9-13-2,1-6 0,2-16 0,3-9 0,3-8 0,3-6 1,1-4 1,1-16-1,-6-6 0,-2-3-1,-4 1-4,-7-2-2,-6 8 5,-3 0 1,-4 5 0,0 10 0,0 0 0,-8 7-6,-5 0 4,-2 4 2,0 11 1,2 4-1,8 3-1,2-3-2,3 4 3,0-8 0,6 1 1,9-2-1,6-6 0,-1-6 2,4-2-2,0 0 1,2-15 2,-7-5-3,-1-2 1,-6-6 0,-8 2 1,-4-4-2,0 1 1,-3-1-1,-16 5 0,-3 5-1,1 11-6,-6 9-14,0 1-14,0 24 7,0 6-41,6 5-109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10T08:31:10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17863 13179 254,'10'-25'51,"-10"18"-31,0 5 1,0 2 8,1 0-20,4 0-9,3 0 1,0 12 2,1 0 3,-3 6-4,3-1-1,-8 5 1,-1 1-1,0 2 0,-5 1 0,-11 2-2,-4-3-3,1-3-5,-1-5-10,-1-5 9,10-7 0,3-1-4,6-4 9,2 0 5,0-8-26,0-8 23,12-10 3,7 1 0,-1-4 0,4 0 2,4 0 1,5-1 3,3 2 5,5 4 15,1 5 3,1 4-7,-7 9-11,-7 6-4,-6 0-6,-6 9 0,-4 12-1,-4 4-2,-1-1 2,-3 8 8,-2-4-5,2-1-3,-3-3 0,0 0-8,0-4-53,0-2 9,-3-3-27,-1-6-18</inkml:trace>
  <inkml:trace contextRef="#ctx0" brushRef="#br0" timeOffset="660.1148">18400 13165 120,'18'-20'63,"0"4"11,-9 8-23,-4 5-17,-3 3-21,-2 3-4,0 14 12,0 12 3,0 3-13,-5 3-9,2-5-1,1-3 1,2-6-1,0-4 0,0-3 1,5-8-2,8-5 0,4-1 0,5 0 1,2-11 0,0-7 0,0-1-1,-2-3 0,-4 0 0,-11 0 0,-5-1-5,-2 1-3,-8 2-4,-16 1-18,-7 5-14,-6 2 29,-2 2 8,5 2 7,8 1 2,7 2 4,7 2 1,8-1-3,4-1-4,4-6 5,18-3-2,8-4-3,5-4 0,5-7 0,1-5 0,0-4 0,0-4 1,-2-7-1,-1-3 1,-7 3-1,-5 3 0,-3 5 2,-11 5 0,-4 1 0,-5 10 11,-3 3 3,0 9 6,0 5-8,0 5 6,0 3-10,0 4-10,0 30 0,0 11 4,-3 18 5,-2 9-5,2 7 0,0 2-3,1-3-1,1-2 0,1-6 0,0-10-1,0-14-24,0-11-47,0-17-16,0-8-45</inkml:trace>
  <inkml:trace contextRef="#ctx0" brushRef="#br0" timeOffset="824.6416">18870 12958 198,'18'-19'64,"3"5"-21,12-3-3,2 5-18,1-3-10,3 1-3,6 1-4,-2 1-5,-5 0 0,2 4-48,-13-5-141</inkml:trace>
  <inkml:trace contextRef="#ctx0" brushRef="#br0" timeOffset="2250.5207">19968 12743 238,'-28'-31'39,"7"11"-10,14 11 28,2 3-15,4 5-22,1 1-5,0 4-15,0 23 0,-3 17 6,-2 13 12,-1 6-7,-4 0-5,-1 0 6,-2-1-7,1 0-4,0-7-1,0-2 1,2-11-1,2-11 0,2-9 1,3-7-1,-1-10 0,4-2 0,0-3 0,0 0 1,0-4 2,0-20-3,7-4 0,8-9-1,3-5 1,1-1 0,4 3-1,-3 7 0,0 9 0,-1 11 0,-3 9 1,-2 4-1,2 0 1,-4 12-2,1 10 0,1 7 0,1 0 2,5 0 0,2-6 2,3 0-1,1-6-1,1-5 0,-2-3 0,2-8-1,0-1-9,1 0-12,0-12 8,2-7 2,-2-4 5,1-2 6,-7-2-3,-2 1 4,-7 1 1,-4 0-1,-7 3 1,-2 6 1,0 4-1,0 5 5,-5 5-6,-8 2-2,-3 0 2,-1 17 2,-3 4-2,5 2 0,1 2 2,5 2-1,4-3-1,4-2-2,1-5 2,0-6-3,0-1 1,4-8-9,4-2 9,2 0-12,-1 0 11,0-11 3,3 1 2,-3-1-1,-3 0 1,0-1-1,1 0-1,1 5 0,-2 2-3,1 2 3,2 3 0,-2 0 0,4 0 0,-1 8 0,2 2 0,3 4 0,0-2 0,0 0-1,3-1 1,1-3-7,1-3-51,2-4-23,-3-1-11,-1 0-73</inkml:trace>
  <inkml:trace contextRef="#ctx0" brushRef="#br0" timeOffset="2970.6145">20679 13090 136,'0'-9'71,"0"0"-23,0 4 13,0-1-9,6 2-24,2 4-11,0 0-3,2 0-11,-1 2 1,0 14 7,1 2 1,-1 5-7,-1 4-4,-3-1 1,1-2-1,-1 1 0,-2-7-1,0-7 0,-1-4-1,1-6 1,-2-1 0,2 0-1,3-4 1,3-18 1,6-9 1,4-3-2,3-2-2,3-2 1,6 3-8,-3 6-13,1 6-2,-4 9 10,-4 8-3,-6 3 7,-1 3 9,-3 3-3,-3 11 0,-1 5 3,0 2 1,2-1 4,3-1-4,-1-2 1,1-6-1,-2 0 0,2-5-1,-4-4-2,2 0 3,-1-2 0,0 0 1,-2 0 5,2 0 4,0-7 0,2-1 2,3-3-6,0 1-1,1-6 1,0 0-4,1-2 2,-4-2 3,-1 1 2,-3-1-2,-6 1-4,-2 6 2,0 6-2,-8 5-2,-9 2 2,-6 8 12,-2 16-12,-2 5 0,6 4-1,5 4 1,8-1 0,7 0-3,1-6 2,5-6-1,17-2 0,4-8 4,6-9-2,5-5-3,11 0 1,-3-3 1,1-8-2,-3-4-26,-9 6-44,-4-1-84</inkml:trace>
  <inkml:trace contextRef="#ctx0" brushRef="#br0" timeOffset="4703.0909">22619 13072 207,'10'-14'30,"-4"-1"14,0 1 23,0-1 3,-6 1-49,0-2-1,0 0 5,-3-4-11,-9 0-4,-6 0-4,2 3 6,-10 4-7,2 9 1,-2 4-5,-5 0 2,-4 17-3,-4 12 3,3 2-3,0 7 0,3 2 0,8-4 0,9-2 0,10-4-1,6-9-3,0-6 1,0-6-7,14-7 9,6-2-1,7 0 1,2-17 1,0-4 0,1-5-2,2-5 0,-4 0 1,-1-2-2,-2 0-6,-7 3-5,-3 10 2,-5 6-3,-5 7 11,-5 7 3,0 0 0,0 12-7,0 7 8,0 6 2,0-2-1,0-1-1,6-5 0,10-5 0,2-4-3,8-6 3,0-2 2,3 0-1,-1-10-1,2-7-1,-4-5-1,0-4 0,-3-7 2,-3 2 0,0 1 1,-7 7-1,-1 6 0,-6 6 1,-3 5 2,-1 6 1,-1 0-4,-1 7 1,3 16 11,-3 1-5,0 3-5,2 1 0,-2-8 0,3 4-1,-2-9-1,1-6 0,1-4-1,4-5-4,-1 0 3,1 0 0,5-3 1,0-13 1,7-3-8,-1-5 1,5-1-3,-2-3-15,0 5 3,-2 2 0,-5 5 15,-3 10 5,-2 5 2,-1 1 1,1 1 4,0 12 3,0 4 2,2 3 1,1-4-5,2 1-1,1-3-2,4-6-2,-2-5 0,2-3 0,2 0-1,3-2 4,1-10-1,-3-5-3,-3 0 1,-5-4 0,-2 1-1,-3 3 1,-3 3-1,-3 3 2,-3 9-1,0 2 0,0 0 1,0 1-1,0 13 3,0 2 0,2 0-3,5-2-1,9-4 1,3-4 0,3-3-1,5-3 0,2 0 0,6-3 4,-1-13-4,-1-1 1,-6-6 0,-7 0 0,-4-1-1,-5-2 1,-6 4 0,-2 5 0,-3 7 2,0 8-2,0 2 21,0 0-16,0 19-3,0 15-2,0 18 10,0 7 2,0 7-5,0 7 4,1 8 2,7 19-6,-2 7-2,-4 1-6,-2-2 0,0-14 0,0-13 0,-11-9-2,-1-17 1,-4-13-3,-3-7 0,-3-10-3,1-12 2,-2-6-2,-2-5 4,-1-2 3,2-16-4,2-7 2,6-7-6,3-3 7,6-9-1,7-5-2,0-11-3,10-10-5,19-5-7,5-8-3,15-6-15,6 3 12,8 2 19,9 6 6,14 9 5,4 10 12,-1 11 0,-9 10-3,-14 9 2,-16 9-3,-9 5-5,-16 6-5,-10 5-3,-8 3-1,-7 1 0,0 0-8,-2 11-2,-12 7-20,-2-2-8,3-3-32,5-5-3,1-2-44</inkml:trace>
  <inkml:trace contextRef="#ctx0" brushRef="#br0" timeOffset="7800.0517">3956 14830 376,'0'-30'37,"0"3"-23,-3 14-12,-5 4 0,7 2 3,0 3 11,1 3-3,0-1-4,-2 2 1,2 0 2,0 0 4,0 0 2,-3 0 2,-3 0-9,-3 0-4,-6 13 3,-3 14-8,-9 7 1,-1 10-6,-2 3 3,3-2-2,4-1 1,12-7-1,5-8-2,6-6-1,0-8-6,6-7 1,14-5 6,5-3-2,5-3 0,4-20 5,-2-3-2,-7-1 2,-4-2-1,-9 4-2,-5 2 4,-7-2 0,0 2 0,-12 0 0,-11 5 0,0 1-4,-7 5-7,-3 2-11,5 7 11,2 1-5,6 2 11,9 0-1,5 0 4,6 0 2,0 0-34,20 0 3,11 0 7,9-3 16,2-11-3,2-6 9,4-3-5,-6 0 1,-3 2 4,-8-1 1,-4 5 1,-13 5 0,-5 2 1,-6 6 13,-3 1 40,0 3-18,0 0-19,0 0-7,0 2-10,0 25 0,4 12 3,0 16 0,1 16 0,2 12-1,4 12 2,-1 11-1,-1 3-3,4 0 1,-2-6-1,0-2 1,2-6-1,-3-6 0,1-11 0,1-8-15,-8-10-10,0-18-10,-2-14-10,-2-8-25,0-13-11,0-7-74</inkml:trace>
  <inkml:trace contextRef="#ctx0" brushRef="#br0" timeOffset="7972.609">4235 14869 77,'-3'-19'0,"3"8"-42</inkml:trace>
  <inkml:trace contextRef="#ctx0" brushRef="#br0" timeOffset="8473.2308">4235 14869 57,'-119'-89'108,"106"80"-65,5 2-1,3 3-21,4 1 13,1 3-20,0-3-7,0 0-6,16-1 6,9 3-6,4 1 1,3 0-2,3 1 0,-1 10-2,-7 9 0,-4 2 0,-10 0-6,-7 5 3,-6-1 5,0 4-20,-9 1-4,-15-1 24,0 1 0,-4-6-6,7-2 0,3-7 1,7-8-3,6-6 7,5-2-5,0 0-32,13-6-41,8-14 75,3-13-41</inkml:trace>
  <inkml:trace contextRef="#ctx0" brushRef="#br0" timeOffset="8714.4363">4417 14532 16,'4'-69'60,"-2"4"5,-2 12-17,0 10 30,0 13-68,-2 13 40,-1 11-7,2 5-22,-1 1-16,2 7-5,0 28 0,0 16 0,0 12 8,2 6-5,4 4-1,0-1-2,7-2 1,-2-7-1,2-2 0,-4-6-7,3-10-54,-3-10-21,-5-9-6,-1-11-24</inkml:trace>
  <inkml:trace contextRef="#ctx0" brushRef="#br0" timeOffset="9027.6413">4451 14827 126,'-4'-15'84,"4"5"-49,0 2 14,1-3-24,17-2-19,5 0 3,5-3 3,6 0-1,6-1-4,-3 0-4,7 0-2,-4 1-1,-7 3 1,-5 6-1,-8 5 0,-7 2 0,-7 0-10,0 9 8,-1 13 2,-2 6 6,1 7 6,-4-1-9,4 2-1,-1-3 2,3-2-2,-1-5-2,4-4 0,1-5-3,-4-4-20,3-5-34,-1-8-19,-1 0-57</inkml:trace>
  <inkml:trace contextRef="#ctx0" brushRef="#br0" timeOffset="9914.3278">5142 14682 265,'0'6'39,"-2"2"-39,-2 4 2,-2 9 9,3 1-8,0 7 1,-1 2-4,4-1 2,0 1 0,0-4 1,0-1-3,14-6 0,-5-3 0,5-8 1,2-5 0,1-4-1,2 0 1,0-13-2,1-10 3,-4-4-2,-4-1 0,-9 2-4,-3 0-8,0 1 1,-18 1 2,-6 2-13,-7 7 0,-2 6 0,2 1 22,4 6 32,9 2-5,6 0-9,9 0-1,3 0-17,0 0-3,18 0 3,6 0 1,6 0 6,3 0-5,4-4 2,3-1-4,0-1 1,3 2-1,-2 4 1,-8 0-1,-2 0-1,-9 15 0,-10 3 0,-4 4-2,-8 2 0,0-2 3,0-1 4,0-5-4,0-4 0,-3-7 2,3-4-2,0-1-4,0 0-5,0 0 9,0-14-6,0-9 6,0-4 0,11-5-1,3 5 1,4 1-1,3 2-2,3 8 3,1 5 0,0 4 0,-2 5 0,-3 2 3,0 2-1,-2 16 4,-6 12-2,0 5 5,-3 5-7,0-1-2,-2 3-5,-2-1-89</inkml:trace>
  <inkml:trace contextRef="#ctx0" brushRef="#br0" timeOffset="10807.1325">6890 14667 189,'-17'-10'44,"0"3"-13,2 5-6,-3 2-15,0 0 7,-3 7-9,-1 13-2,2 3 3,-2 4-2,3-1-1,5 0 2,2-3-4,6-2-4,5-3-4,1-5-2,0-7-4,0-1 0,8-5-1,3 0-10,4 0 10,0-13 0,1-5 7,1-6 3,-5-1 0,5-1-2,-6 2 2,2 6-7,-2 7 8,-2 5 0,-2 6 2,5 0-1,-1 7 2,2 13 5,2 2 5,3 1 4,0 1-10,10-9-3,-1 2-2,3-9-1,0-6 2,1-2-3,4-6-3,-1-19-13,-6-9-24,-3-8-4,-1-8 10,-6-6 34,-6-4 0,0-1 12,-5-8 5,-1 0 8,-3-4 4,-1 1-4,-2 12-1,0 11 10,0 20 8,0 14 11,0 11 1,0 4-21,0 2-33,0 30-4,0 15 4,0 19 9,0 8-2,0 4-1,0-2-3,0 1-1,9 1 0,-2-8-2,5-7 0,-3-15 0,4-10-1,-3-13-5,3-11-17,2-10-30,-3-4-22,4-11-54,-2-23-99</inkml:trace>
  <inkml:trace contextRef="#ctx0" brushRef="#br0" timeOffset="10964.0481">7410 14490 340,'-5'-3'56,"3"2"-31,2 0-12,0-1-13,15-6 0,12-1 3,7-3 1,8-3-4,1 6-49,-7 1-75</inkml:trace>
  <inkml:trace contextRef="#ctx0" brushRef="#br0" timeOffset="12185.481">9279 14979 338,'-12'-18'17,"-13"0"-8,7 4 13,0 3-9,-2 4-10,-1 5 8,-2 2-8,4 3-2,-2 18 3,1 7-3,3 4 2,3 0-2,5-6 0,6 3 1,3-9-4,0-4 2,9-6-5,3-4 1,2-6 4,0 0 2,0-9-2,-1-8 3,1-6-1,-1-3-2,-2 3 2,-2-3-2,-2 9 0,-1 2 0,0 8 2,-3 5-2,3 2-2,0 6 0,3 15-1,0 5 3,3 3 1,7 1 1,2-9-2,4-5-2,8-9 2,0-7 0,3-2 0,3-24 0,4-12 0,-3-11-2,-1-6 0,-2-8 2,-3-5 0,-8 0 2,-10 2 0,-8 3 1,-8 1 0,-2 8-3,-20 8 0,-2 8 1,-5 9-1,1 15 2,3 14 1,7 4 2,3 32 1,7 15-3,3 16-2,5 6 1,0 5 0,13-3-2,11 0 1,4-8-1,6-13 0,4-8-1,2-13 0,6-16-3,0-17-1,1-1-5,1-34-3,2-10 2,2-13 6,3-9 3,0-11 2,-3-7 1,-2-8 0,-3-3-1,-11-4 0,-7 14 4,-9 13-3,-14 20 1,-6 25 2,0 17 20,-2 11 9,-16 14-23,-4 32-1,-4 22-8,6 13 1,5 5 0,7 2-1,8-5-1,0-7-2,15-10 2,7-8-6,8-12-16,3-11-25,0-9-86,-2-15-155</inkml:trace>
  <inkml:trace contextRef="#ctx0" brushRef="#br0" timeOffset="12957.4157">10968 14238 303,'-23'-24'34,"11"-3"9,11 0-27,1-3 0,15-2-12,16 0-4,10 2 0,6 5 2,1 3-1,-2 11-1,-8 8 1,-8 3-1,-8 19 1,-15 19-1,-7 14 2,-4 11 4,-21 11 1,-2 5-7,4 0 2,2 3-1,4-6 0,6-4-1,3-6-23,1-7-55,7-5-12,0-6-60</inkml:trace>
  <inkml:trace contextRef="#ctx0" brushRef="#br0" timeOffset="13296.2648">11203 15161 109,'0'11'41,"-2"4"-31,-6 5 12,2 0 14,-5 1-9,1-1-1,3 0-2,-1 0 0,5-3-10,3-4 5,0 0-6,0-5-2,2 2 12,11-7-13,5-3 1,2 0-2,3-3-8,1-15 3,-5-1-3,-8-2 3,-8-2 4,-3-3 11,-16 2-6,-21 2-2,-11 5-2,-14 8-9,-2 9-2,-3 11-19,-3 12-164</inkml:trace>
  <inkml:trace contextRef="#ctx0" brushRef="#br0" timeOffset="53858.4918">14200 2076 18,'-6'-8'21,"2"2"13,2 0-26,2 1-8,0 0 1,-2 1 63,1-4-37,0-1-11,-2 1 12,-3-4-10,3 4 14,0-1-5,0 1-12,0 1 15,1 0 12,1-3-32,-1 2 9,2 2 1,-2-3 0,2-1 7,-1-1-21,0-3-4,-1 4 9,2 2-8,0-3 8,0 6-3,0-2-4,0 2 16,0 3-10,0-1-5,0 1-1,0 1-3,0 1 1,0 0-2,0 0-3,0 0 0,0 16-4,0 15 7,0 11 1,0 6 4,2 2-3,5 0 0,1 1-2,4 1 1,0-1-1,0-1 0,2-1 0,-1-3 0,-6 2-12,-7-1-43,0-4-21,0-2-83</inkml:trace>
  <inkml:trace contextRef="#ctx0" brushRef="#br0" timeOffset="54571.2814">14673 2185 7,'5'-13'30,"2"4"21,-2 1-11,0-2 4,1 0-7,-3-4-13,0 5 21,-2 1-17,-1-4-3,2 2-3,-2 2 22,0 2-6,0 1-14,-3 2-15,-13 3-9,-5 0 0,-7 2 8,-10 17-1,3 6-5,-3 7 1,9 1-1,9 4-1,5-1 3,8 3-3,7-6 0,0-1-1,6-4 2,14-1 0,11-7 2,9-4-1,3-8-3,6-5 3,3-3 1,-7 0-3,-3 0-1,-2-2-5,-10-9-54,-3-6-56,-3 0-30</inkml:trace>
  <inkml:trace contextRef="#ctx0" brushRef="#br0" timeOffset="55148.7251">15180 1847 95,'4'-19'61,"-1"4"-25,-3 1 19,0 4-5,0 3-6,0 2 4,0 3-12,0 2-9,0 0-16,0 0-11,0 16-8,2 12 8,4 10 4,2 10 21,-1 1-18,0 4 19,1 7-15,-1-1 9,7 3-13,-5-4-5,3 3 2,-1-8-1,0 0-2,2 1-1,-2-9 0,-2-2 1,-3-11-1,1-10 0,-4 0-1,-1-9-22,2 0-38,-4-5-21,3-6-93</inkml:trace>
  <inkml:trace contextRef="#ctx0" brushRef="#br0" timeOffset="55853.4685">16165 2327 202,'-7'-13'36,"1"9"38,2-1-23,3 0-12,-1 3 7,2 0-15,0 2-14,0-2-8,0-1-3,6 0-1,9-4-4,9 3 0,4 0-1,2 4 0,-2 0-1,-1 0-5,-3 0-30,2 3-45,-5 6-72,-5 0-88</inkml:trace>
  <inkml:trace contextRef="#ctx0" brushRef="#br0" timeOffset="56042.057">16199 2421 77,'-2'0'141,"2"0"-128,0 0-4,0 0 5,0 0 2,17 0 6,7 0-3,1 0-17,-4 0-2,-2 0-3,-2 0-96</inkml:trace>
  <inkml:trace contextRef="#ctx0" brushRef="#br0" timeOffset="57864.4515">14673 3979 155,'0'-20'114,"-5"2"-23,-2 10-24,6 3-4,1 3-20,0 2-17,0 0-18,0 0-8,0 0-6,0 5 0,0 12-1,0 8 7,4 11 2,3 3 0,0 4 1,2 0-3,2 0 1,-2-2-1,-1 3 0,-1-5-3,-1-4-34,-1-3-26,-5-8-33,0-5-3,0-8 1</inkml:trace>
  <inkml:trace contextRef="#ctx0" brushRef="#br0" timeOffset="58434.0288">14651 4042 177,'-9'-29'54,"2"0"-21,7 1 33,0 2-35,3-2-9,19-1-8,8-1-10,8 1-2,2 0-2,4 4 1,0 3-1,-8 6 3,-7 7-3,-11 6 1,-5 3-2,-9 3-1,-4 22 0,0 8 1,-7 7 1,-15 5 6,-10 5-3,1-6 3,-2-1-6,-3-4-5,5-3-2,3-6-19,-1-2 22,5-8-2,8-8-3,6-3 2,10-6 4,0-2-5,0-1-16,7 2 21,9-2 3,11 0 4,3 1 4,1 2 3,2 2-3,0 2 10,-2 3 1,-4 3-3,-1 1-3,-1 6-7,0 1 2,-1 1 7,-1 2-8,-4-1-5,0-2-2,5-1 2,0-3-1,3-6 0,0-2 0,-2-6-1,-1-3 0,-2 0 0,-4 0-6,-3 0-36,-2 0-67,-5-10-100</inkml:trace>
  <inkml:trace contextRef="#ctx0" brushRef="#br0" timeOffset="59041.8872">15571 3650 152,'-10'-38'53,"2"8"2,2 3 8,-3 1-8,2 7-14,5 7-1,-1 3-15,3 7-9,0 2-3,0 0-13,0 0 0,0 16-9,0 21 6,0 18 3,0 9 9,0 11-1,2 2 5,1 7-3,1-1 1,5 3-7,1-7-1,3-6-3,0-5 0,-2-10 0,-1-2 2,-1-5-1,-3-12-1,-3-7-1,-2-11-7,-1-7-35,0-7-18,0-6-42,-7-1-39</inkml:trace>
  <inkml:trace contextRef="#ctx0" brushRef="#br0" timeOffset="59694.4036">14264 3750 194,'0'-18'44,"0"2"-12,0-1 35,0 3-21,0 3-11,0 4 20,0 4-28,0 3-19,0 0-8,2 7-6,-2 23-8,4 12 14,-4 20 9,0 13 3,0 7-1,0 7 0,0 1-2,0-2-5,3-4 0,5-6-4,-1-8 2,1-8-2,2-11 0,-3-8 1,3-9-1,-3-7 0,0-10-7,-1-5-22,-1-6-29,-1-6-21,8-3-70</inkml:trace>
  <inkml:trace contextRef="#ctx0" brushRef="#br0" timeOffset="60243.4214">16105 4052 73,'-2'-4'130,"2"1"-49,0 0 11,0 3-27,0-3-20,0 2-13,0-2-9,5-2-13,11-2-8,3 1-1,4 2 0,1 1-1,-2 2-2,-2 1 1,4 0-25,-7 0-48,0 9-87,-10 1-34</inkml:trace>
  <inkml:trace contextRef="#ctx0" brushRef="#br0" timeOffset="60427.4684">16165 4160 169,'-13'0'86,"8"3"-64,1-3 26,4 0 4,0 0-49,0 0 0,11 0 5,10 0-6,10 0 6,12 0-8,-1 0-7,1 0-147</inkml:trace>
  <inkml:trace contextRef="#ctx0" brushRef="#br0" timeOffset="61741.5459">14889 5657 318,'-4'-4'63,"-2"0"-43,6 4-18,0 0-2,-3 11-7,-1 11 7,0 8 4,0 4-1,1-3-3,-2-3 1,1 3 2,-1-6-1,1 0-1,-1-4-1,3-4 1,-3-2 0,2-5-1,-2-3 1,4-4-1,1-1 3,0-2-2,0 0 2,0 0 2,0-14 7,0-16-12,0-6 0,0-7 0,3-10 3,9-2-2,3-5-1,3-1 0,0-3 0,3 8 2,0 8-2,-2 7 0,3 9 2,-5 10 5,-1 3-5,-2 9 0,-3 7 0,-1 3-2,0 0-1,6 13 0,-2 13 1,0 10 7,-1 8 5,3 7 1,-3 3-3,2 6 2,-1-5-8,-2-1 0,1 1-1,-2-4-3,-1-2 1,2-1-1,-2-9 0,1-5 0,-4-10-9,-1-3-48,-2-11-72,-4-10-80</inkml:trace>
  <inkml:trace contextRef="#ctx0" brushRef="#br0" timeOffset="61959.6569">14798 5816 258,'-10'-3'32,"10"1"5,0-3 6,9 1-30,22-4-3,11-1-7,13-2 0,8 2-2,2-2-1,5 2 0,-4 0-11,-8 0-66,-8 3-30</inkml:trace>
  <inkml:trace contextRef="#ctx0" brushRef="#br0" timeOffset="62408.4738">15749 5349 229,'0'-17'51,"0"3"10,0 1 11,0 7-45,0 1 16,0 4-9,0 1-18,0 0-13,0 0-3,0 1-7,0 22-4,0 12 11,0 12 5,0 10 2,0 10-2,0 5 0,0 4 7,0 8 0,0 3-9,2-2 0,7-5-2,0-5 0,0-6-1,-3-8 1,0-10 0,-5-12-1,0-7-1,2-6-15,-3-11-32,0-4-23,0-10-92</inkml:trace>
  <inkml:trace contextRef="#ctx0" brushRef="#br0" timeOffset="63092.1292">14395 5421 224,'0'-12'29,"0"2"29,2 3-1,1 2-5,-3 4-20,0 1-9,0 0-23,0 0 0,0 9-10,1 16 8,1 16 2,-2 11 12,0 9 0,0 11 1,0 11 2,0 6-9,3 3-1,2-5-1,2-8-3,2-7 1,4-12-2,0-7 1,0-10-1,-4-11-3,2-7 1,-2-9-6,1-7-36,-2-9 7,-2 0-19,5-4-66</inkml:trace>
  <inkml:trace contextRef="#ctx0" brushRef="#br0" timeOffset="63668.4617">16324 5871 255,'-1'-11'82,"1"3"-15,0-2-23,0 1-6,0 1-20,13-1-13,4 1-4,0 2-1,3 3 0,-1 3 0,0 0-2,-3 0-11,-3 14-39,-5-2-52,-1 4-63</inkml:trace>
  <inkml:trace contextRef="#ctx0" brushRef="#br0" timeOffset="63878.1346">16360 5980 248,'0'0'35,"0"0"-21,0 0 17,0 0 4,0 0-12,13 0-8,11 0 1,4 0-11,4 0-2,1-2-3,-9 2-72,11-8-91</inkml:trace>
  <inkml:trace contextRef="#ctx0" brushRef="#br0" timeOffset="65077.6525">14708 7316 114,'-5'-21'155,"-4"5"-59,6 7-34,3 4 8,0 2-43,0 3 2,0 0-20,0 0-9,0 5-8,0 19 8,13 10 1,-2 15 5,-1 5-1,1 2-3,-1 0 0,5 3 0,1-6-2,2-3 0,0-6 0,3-8-6,-6-7-36,-2-9-24,-5-8-14,-5-11-38,3-1 3,-2-11-21</inkml:trace>
  <inkml:trace contextRef="#ctx0" brushRef="#br0" timeOffset="65544.4006">14952 7660 5,'19'-24'59,"-4"6"-4,-2 6 8,-4 1-14,-2 6-8,-4 2 17,-3 3-3,0 0-18,0 0-28,-2 2-8,-7 13 5,-6 4 4,0 3-4,-3 1-5,3-1 1,-1 1-3,1-1 2,-4-2 0,2-3-1,2-3-5,2-3-7,4-5-7,6-6-15,2 0 6,1 0 14,0-13-30,4-8 36,11-3 5,0-1 2,4 1 1,1 2 4,1 2 0,1 4 10,0 5 28,-2 4-16,-1 7-4,-3 0-8,1 1-3,2 18 0,-1 2 3,2 3-1,5-1-11,0 1 0,-1-4-1,3-4-1,-2-6 0,1-6-1,-1-4-1,2-1-17,0-19-16,-3-9-25,0-4 8,-5-6 19,-7-3-26,-6-3-6,-5 1-41</inkml:trace>
  <inkml:trace contextRef="#ctx0" brushRef="#br0" timeOffset="65753.4625">15344 7227 81,'-16'-12'117,"4"4"-31,6 5-24,3 3 2,3 0-39,0 3-25,0 20 1,0 12 6,0 5 14,0 5-15,0 5 17,0 0-13,7 1-5,1-2-2,4 0-3,-2-3 0,-1-6 0,1-4-2,-4-5-42,-3-8-130</inkml:trace>
  <inkml:trace contextRef="#ctx0" brushRef="#br0" timeOffset="66577.449">15651 7183 6,'0'-10'17,"0"0"23,-1 0-33,-1 0 36,2-4-7,0 0-19,-1-2 40,-1-2-36,1-1 10,-2-1 20,0 2-25,1 0 22,1 1-14,-3 3-23,2 4-4,1 2-3,-1 4 8,2 4-2,0 0 0,0 0-6,0 0-4,0 3-5,0 23 3,0 15 2,0 10 0,0 7 12,3 5-1,4 2-3,4 6 6,1 1 4,4 3-14,2 0 5,3-5 0,0-2-5,-3-1-1,0-5-2,-6-7-1,0-10 0,-6-7 0,0-7 0,-3-5 0,-3-9 0,0 1-3,0-7-37,0-4-30,-11-4-78,-10-3-65</inkml:trace>
  <inkml:trace contextRef="#ctx0" brushRef="#br0" timeOffset="67365.54">14320 7278 51,'-5'-18'53,"3"1"-25,1-2 22,1 2 5,0 3-25,0 0 25,0 3-10,0 2-12,0 2-1,4 4-7,-2 3-5,1 0-7,2 0-12,6 16 0,3 19 23,1 13-5,-3 12-13,-2 10 4,3 9-3,-3 4 3,3 2-5,0 0-4,2-5 0,0-2 1,0-11-2,-2-13 0,1-11 0,-2-8 1,-6-7-1,3-11-1,-5-5 1,0-5-2,1-5-7,-5 0-27,2-2-20,4 0-47,1-17-143</inkml:trace>
  <inkml:trace contextRef="#ctx0" brushRef="#br0" timeOffset="68094.622">16455 7553 243,'-18'-17'59,"5"6"11,9 7 1,2 2-31,2 0-12,0-3-11,6 1-7,9-1-8,7-1-2,-1 1-1,0 5 0,-3 0 0,-1 0-6,-1 0-30,-3 5-20,2 2-61,-3 3-35</inkml:trace>
  <inkml:trace contextRef="#ctx0" brushRef="#br0" timeOffset="68282.2742">16441 7674 126,'-11'3'62,"6"-2"-23,5-1 11,0 0-11,0 0-29,10 0 4,12 0 15,9 0-12,5-7-15,3 1-2,-3 3-25,-5-5-140</inkml:trace>
  <inkml:trace contextRef="#ctx0" brushRef="#br0" timeOffset="73193.6074">13280 9774 152,'0'-8'14,"0"-3"15,0-1 9,-2-2-9,-1 8 1,3-3 1,0 5-10,0 1-2,0-2-2,0 2-1,0 3-1,0-2 3,0 2-6,0 0-1,-1 0 2,1 0 0,-2 0-5,1 0-8,-2 15 1,0 16 3,0 11 1,3 8 10,0 13-8,0 12 4,0 9-4,0 6-4,7-1 6,2-1-8,5-7 0,-1-10 0,2-5-2,0-14 2,-3-6-2,0-7 1,-2-8 0,-1 3-1,-1-5-4,-3-5-22,-3 1-34,-2-5-85,0-6-139</inkml:trace>
  <inkml:trace contextRef="#ctx0" brushRef="#br0" timeOffset="74175.6075">13768 10274 144,'-13'-18'44,"5"6"10,3 4 14,2-2-15,2 5-11,-3-3-2,4 5 2,0 3-16,0 0-17,0 0-9,0 9-4,0 16 4,0 6 2,0 10 1,-1 0-1,1 3-1,0 2 2,0-6-3,0-3 0,5-6-3,5-7-19,-1-4-41,-2-7-72,-3-4-30</inkml:trace>
  <inkml:trace contextRef="#ctx0" brushRef="#br0" timeOffset="74738.5207">13732 10260 33,'-8'-25'145,"1"-4"-86,4 4-29,1 1 6,2-1-9,0 2 16,12 0-32,8 2-10,10 1 6,6-1-3,8 4-3,-1 2 2,-1 3 1,-6 7 1,-8 5-5,-10 0 0,-5 10-1,-6 9-4,-7 5 5,0 8 7,-7-3-7,-12 4 0,-5-3 6,-3-1-2,-4-4 1,3 1-5,-2-7-3,0-5 1,6-2 2,6-2 0,9-5 0,5-3-1,4-2 1,0 3-8,0-3-6,9 5 14,10-2 4,4 3-2,5 1 7,3 3 4,-2 1-3,2 3 2,0 5 3,1-2-8,-4 4 19,2-3-14,-3 3-5,0-1-5,-6-2-2,-2-2 0,2-7 0,-7-2 0,0-4 0,-3-1 0,-1-2 0,-4 0-1,-2 0 1,-3-9-5,-1-2-32,0-3-32,0-2-97</inkml:trace>
  <inkml:trace contextRef="#ctx0" brushRef="#br0" timeOffset="75495.6173">14599 10456 42,'0'0'101,"-2"0"-53,2 0-4,0 0 26,0 0-3,0 0-28,-3 0-16,0-3-11,-2-3-1,2-1-5,-3-3-1,2-3-3,-3-4 1,1-2 0,1 1-2,1-6-1,2 1 2,2-3 0,0-8 0,0-7-2,0-1 0,12-5 0,6-2 0,0 0 0,4 7 0,2 4 0,0 4 0,-1 6 0,0 6 1,0 5 0,-7 6 2,2 10-2,0 1 0,-2 0 0,3 3-1,-2 13 1,1 8 0,-3 4 2,1 5 1,-2 5 0,2 1 0,-2 2 1,0-2-1,0 2-1,-2-4-1,-2-5-1,1 1-1,-3-9 1,-2-2-1,1-3 0,-3-4 0,-2-3 0,1 1 0,-3 1-1,0 0-6,1-3-32,-1 2-26,4-3-48,-1-1 8,0-1-64</inkml:trace>
  <inkml:trace contextRef="#ctx0" brushRef="#br0" timeOffset="76538.2894">15380 10271 181,'-5'-6'54,"2"1"12,2 2 11,1 2-21,0 1-31,0 0-14,0 0-8,0 0-3,0 0 0,0 1-3,0 12 3,0 4 4,0 0-2,0-2-2,0 1 2,0-3-2,0 3 0,0-2 1,1-3 0,-1 0-1,0-1 0,0-5 0,0 0 1,0-2 1,0-3-2,0 0 1,0 0-1,0 0 3,0 0 0,0 0-1,2 0 4,-2 0 13,0-1-12,0-7-6,0-1-1,0 1 0,0 0 0,0-3 0,0 5 1,0-3-2,-2 1 1,1 1 0,1 1-1,-2-1 0,2 0 1,0-3 0,0 0 0,0-4 0,0 1-1,0-7 1,0 2 1,0-7-1,2-3 1,1-2-1,3-3 0,0-5 0,3 3-1,0-3 1,0 5 0,2 1-1,2 5 1,-1 3-1,0 5 0,0 4 1,-1 1 0,-4 6-2,0 3 2,-4 2 2,-3 3-2,7 0-3,2 3 3,2 14 1,6 8 4,-1 0 5,3 8-3,-3-3-1,2 7 4,-3-3 4,1 2-11,0 0-2,-2-1 3,-2-3-3,1-4-1,-1 4 1,2-6-1,-4 3 0,1-1-1,-3-4 0,-1-1 0,-4-6-15,-3-3-30,0-6-9,0-2-20,-10-5-41,-7-1-42</inkml:trace>
  <inkml:trace contextRef="#ctx0" brushRef="#br0" timeOffset="76764.7191">15386 10290 270,'-1'-2'60,"1"1"-45,0-1 17,0-1 0,5-1-14,13-2-9,8-1-5,6 0-3,3 0-1,9-1 0,-2-2-1,2-1-4,-1 4-33,-7 2-62,-5 1-64</inkml:trace>
  <inkml:trace contextRef="#ctx0" brushRef="#br0" timeOffset="77550.0896">16018 10347 75,'3'0'116,"-1"0"-92,-2 0-6,0 0 34,2 0-5,-2 0-9,0 0-11,0 0-5,0 0 2,0 0-4,0 0 4,0-1 1,-7-9-20,-3-1-4,-2-7 2,2-1 4,0-4-6,3 1 7,0-3-4,4-3-3,3-2-1,0-4-1,0-2 1,6 2 0,7-2-1,-1 3 1,3 2 0,0 0-1,1 3 1,1 7 0,0-1 0,0 6-1,2 3 1,-1 3 0,0 1 0,1 4 0,-2 4 0,2 1 0,-2 0 0,5 0 0,-1 1 0,0 9 0,-2 1 1,2 2-1,-3 1 1,2 5 0,-3-2 0,4 1-1,-4 1 2,-3 4-2,-4-1 2,-1 5 1,-2-2 0,-1 4-2,-2-1 1,0-1-1,1 2-1,0-4 1,1 0-1,1-1 0,-1-4 0,-1 2 0,-1-5 0,2 0 0,-3-2 0,3-2 0,0-4-1,-2 0 1,3-4-1,-3 1-1,1-1-7,2 1-24,-4-3-24,0 1-43,-2-3-55</inkml:trace>
  <inkml:trace contextRef="#ctx0" brushRef="#br0" timeOffset="78449.8888">16746 9905 222,'-6'-22'35,"2"7"25,2 1 7,1 7-28,1 1 2,0 6 0,0 0-25,0 0-16,0 6-6,0 16 6,0 4 6,3 7-1,1 0 2,-1 3-5,-3-2 2,3 0-3,2-4 1,-1 0-2,3-8 0,-3-4 0,3-5 0,-2-5-1,-2-4 0,-2-1 1,2-3-2,1 0 1,-1 0 1,3-5 1,8-14 2,2-7-2,5-5 0,0 0-1,1 1 0,-1 5-1,-1 6 1,-2 9 0,-3 2 0,1 2 0,-6 4-1,2 2 0,0 0-1,2 5 2,2 9-1,0 0 1,2 3 0,-1-1 0,-2-1 0,1-2 0,-2-2 0,0-2 0,0-3 0,-1 2 0,2-5 0,-1-3 0,4 0 0,-4 0 0,0 0 1,2 0-2,-4 0 2,-3-6-1,1-5 1,-4-2 1,-1-1-1,-3-6 0,1-5 0,-3-1 0,0-9-1,0 0 6,0-2 1,0 2-4,-3 5 5,1 5-4,-1 4-2,1 5-2,1 3 0,1 6 0,0 2-1,0 3 1,0 2-1,-2 0-8,2 0-26,0 0-28,0 4 18,0 5-53,0-1-24</inkml:trace>
  <inkml:trace contextRef="#ctx0" brushRef="#br0" timeOffset="79109.4624">17558 9418 201,'-6'-21'30,"3"7"23,-3 4 15,4 5-17,2 2-15,-1 3-10,1 0-26,0 4-1,0 19 1,0 13 3,0 8 4,0 4 2,0 10 12,0 3 0,0 7-8,0 1 10,0-4-14,0-1 5,0-7-8,0-3-2,4 2-1,7-2 1,-1-4-1,6-7-2,-2-4-1,4-6 0,-3-2 2,-3-6-2,1-3 0,-5-2 0,-5-6 0,3-2 0,-2-4 0,-1-3-1,-2-3-1,-1 0-12,0-1-14,0-1-5,2 0-19,2-11-57,4-11-71</inkml:trace>
  <inkml:trace contextRef="#ctx0" brushRef="#br0" timeOffset="79516.6795">17977 9815 191,'0'-2'44,"0"-3"-7,4-2-5,13-3-23,7-1 11,4 0-8,3-1-9,1 2-2,-6 3-1,-5 3 0,-7 4-21,-5 0-46,-4 0-53</inkml:trace>
  <inkml:trace contextRef="#ctx0" brushRef="#br0" timeOffset="79748.3255">17995 9975 125,'-5'0'92,"5"0"-56,0 0-4,0 0 32,0 0-13,3 0-20,10-2-9,4-3-11,-2-1-8,0 2-3,1 2 0,-2-1 0,-3 3-22,-1 0-112,-1-2-166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10T08:41:3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 1288 192,'0'-8'19,"0"-3"-12,0 2 22,0 4 23,0-1-18,0 4-6,2-1-9,-2 2-3,0 1-4,1 0-8,-1 0-3,0 0-1,1 0 10,-1 0 19,0 0-1,0 0-15,0 0-1,0 3-8,0 17-2,0 7 9,0 7 17,0 9-17,0 9-3,0 6 13,0 9-12,0 4-2,0 1-6,0-9 1,0 0-2,0-7 1,0-3-1,0-5 1,0-9-1,0-7 0,0-8 0,0-8 0,2-6-5,-2-6-7,2-4-10,-1 0-7,-1 0-16,0-11-19,0-8-160</inkml:trace>
  <inkml:trace contextRef="#ctx0" brushRef="#br0" timeOffset="2754.7965">1953 1601 188,'-5'-10'151,"-2"8"-94,7 0-21,0 2 11,0 0-23,0 0-22,0 9-2,0 10-2,-3 10 2,3 6 12,-3-1-7,0-4-4,3-1 0,0-7-1,0 3 0,0-6-11,0-5-35,0-2-28,0 1-77,0-6-73</inkml:trace>
  <inkml:trace contextRef="#ctx0" brushRef="#br0" timeOffset="3255.0667">1890 1594 285,'-9'-52'16,"3"10"21,3 6 32,3 8-32,0 6-24,9 6-11,12-2 1,5 4-1,4 4 1,4 1-3,-3 6 0,-1 3 2,-5 0-2,-8 3-1,-4 11-1,-4-1-6,-9 7-11,0 3 0,0 1 12,-20 0 4,-2 3 3,-5 2 2,2-3 2,0 3-3,3-4-1,6-8 0,6-1 0,1-5 0,6-5 0,3-3-4,0-1-8,0-2-9,9 2 21,4 2 0,3 0 3,6 6 1,3-1 0,0 2-1,2 3-1,-3 5 5,4-2 1,-2 5 4,-2-2-3,-4 1-3,-3-2-1,-2-3-3,-5-3-1,0-6-1,-2 0 1,1-3 0,-3-2-1,2-2-3,-1 0-13,-3 0-21,2-3-74,-4-9-99</inkml:trace>
  <inkml:trace contextRef="#ctx0" brushRef="#br0" timeOffset="4455.8307">2524 1451 60,'0'-9'123,"0"3"-83,0 1 24,0 0 8,0 1-20,0 3-19,0 1-9,0 0 1,0 0-11,0 0-8,0 0-6,0 15 1,0 8-1,0 7 10,3 9 2,3 2-6,3 0 2,-1 3-2,3-3-1,1-5-1,-5-4-1,10-4-2,1-3 0,-3-3-1,10-5 1,-1-3-1,8-3 0,3-7 1,0-4-1,5 0 1,3-3-1,-4-11 0,-2 2 0,-2-8-1,-8 3-1,-1-4 2,-11 1 0,-9-4 1,-1 2-1,-5-7 0,0-2 0,0-2-2,-11-2 2,0 1 0,1 3 0,0 2 0,0 4 0,2 4 1,5 6 0,-3 5 0,3 3 2,0 4-2,3 0-1,0 2 0,0 1-1,0 0-6,0 0-21,0 0-27,0 7 0,0 3-12,10 2-79</inkml:trace>
  <inkml:trace contextRef="#ctx0" brushRef="#br0" timeOffset="5385.8981">3404 1506 278,'0'-5'76,"0"4"-45,0 1 3,0 0-8,0 0-21,0 6-5,0 11 0,0 5 2,3 7 2,0 4-1,-3-1 0,0 5-1,0-6 1,0-4-2,0-5-1,0-1 1,-6-6-1,0-2 0,3-4 1,1-4-1,2-3 0,0-2 0,0 0 4,0 0 0,0-10-3,0-10-1,0-5 0,0-6-1,0-5 2,7-7-1,3-5 0,3 4 0,2 1 0,2 7-3,2 10 3,-2 3-1,2 6 1,0 3 0,-1 6 1,-3 2 1,-1 0 1,-1 6 1,-4 0-3,5 0 1,-3 10 0,0 7 3,2 9 5,1 6 5,2 4-6,-4 8 0,2 0-4,0 1 1,-2-1-5,0-1 0,-1-6 1,-2-8-2,-1 2 0,-2-7 0,-1-2-7,-5 0-22,0-5-22,0-2-13,0-4-73,0-3-24</inkml:trace>
  <inkml:trace contextRef="#ctx0" brushRef="#br0" timeOffset="5627.3691">3513 1724 195,'-12'-5'9,"4"5"3,6 0 32,2 0 6,0-2-14,0 1-15,0-1-16,0 2-4,10 0 6,2 0 2,7 0 3,1-4-4,5-1-1,5 2-7,3-4-11,5 2-70,-2 3-60</inkml:trace>
  <inkml:trace contextRef="#ctx0" brushRef="#br0" timeOffset="6547.9007">4083 1506 214,'0'-11'39,"0"5"17,0-2-2,0 2-28,0 1 10,0 0-16,0 3-1,0 2 1,0 0-2,0 0-7,0 0-8,0 2-3,0 14-1,0 7 1,0 11 18,0 7-10,0-2-3,1 3-1,10-3-1,2-4 1,1-1-4,5-8 2,3 1 1,1-6-3,7-2 0,4-5 0,3-3 3,-3-8-3,2-3 1,0 0-1,-6-3-1,-3-9 1,-2-5 0,-4-2 0,-5 0 0,-1-8 1,-6 0 0,-4-5 0,-4-4-1,-1-1 1,0 0-1,0 3 0,-6 0 0,-3 7 3,-1 1 1,1 6-4,-1 5 2,2 3 3,2 2-1,0 3-1,3 3-1,1 1-2,1 1 0,1 1 0,0-1 0,0 1-7,0 1-11,0 0-9,0 0-30,0 0-48,6 11-83</inkml:trace>
  <inkml:trace contextRef="#ctx0" brushRef="#br0" timeOffset="7079.9498">4769 1459 225,'-3'-14'47,"3"0"-4,0 2 33,0-1-27,0 5-14,0 4-11,0 1-11,0 3-4,0 0-2,3 3-7,3 20 0,0 8 16,0 10 1,0 8-5,1 4-5,-1 0-2,2-4-2,-1-4-1,-1-3-1,0-6-1,-2-7 0,1-5-8,-2-4-23,3-6-37,3 0-44,-2-6-177</inkml:trace>
  <inkml:trace contextRef="#ctx0" brushRef="#br0" timeOffset="7590.6474">5048 1766 295,'0'-3'64,"0"3"-54,0 0 8,0 0 7,0 0-17,-2 0-8,-5 14 0,-2 0 0,3 3 2,-3 1-1,-3-2 2,-1 0-2,5 0-1,-5-4 2,4 0-2,1-1 0,1-3 0,-2 2 0,6-6 0,0-2-2,3-2 2,0 0 0,0 0-1,0-5-6,0-7-5,3-6 8,6-2 4,4-6 0,1-5 0,-1-1-7,2 6-3,0 4 4,-7 8 3,2 6 1,2 5 0,-5 3 2,4 0 0,2 13 8,2 6 7,6 8 1,0-1-6,1 0-6,5-3-1,0-6-1,0-3-1,-2-4 2,-1-6-3,-3-4-3,3 0-4,-1 0-26,-2-11-62,-1-2-17</inkml:trace>
  <inkml:trace contextRef="#ctx0" brushRef="#br0" timeOffset="7868.5033">5371 1411 295,'-5'-11'64,"0"5"-22,2 3-3,0 1-11,3 2-3,0 0-19,0 0-6,0 2-2,0 13 2,0 10 3,0 8 13,0 5-4,3 7 10,3 1-16,-3 0 8,0-2-11,3-3-2,-2-7 2,2-4-3,-1-5 0,1-3-9,0-2-45,0-8-71</inkml:trace>
  <inkml:trace contextRef="#ctx0" brushRef="#br0" timeOffset="9060.2528">5652 1260 36,'7'-10'56,"-2"3"-5,-4 2 5,2-6-10,-1 3-15,-1-2 13,2 0-11,-1-1-23,-2 0 11,4 5-8,2-1-9,-3 1 5,-1 1 1,-1 3-4,1-1 3,-2 3 3,1 0 0,-1 0-1,0 0-1,0 0-4,0 0-6,3 12 0,0 12 10,2 13 14,-1 3-6,-1 7-5,3 1-5,-3 5 4,3 3-6,2 5 1,-1 3-5,0-2 3,-4-2-1,2-7-2,-5-5 0,0-1-1,0-4 0,0-4-1,1 0 0,1-6 0,-1-7 1,1-3-1,-2-4 0,3-6 0,-3-4 0,4-4 0,-4-3 0,0-1-1,2-1-4,-2 0 0,0 0 0,0-3-10,0-8-20,0-5-51,-20-6-232</inkml:trace>
  <inkml:trace contextRef="#ctx0" brushRef="#br0" timeOffset="17321.9987">6225 1663 81,'2'-7'42,"-2"-4"-12,0 0-10,0 4 6,0 1-2,0 6-10,0 0-7,0 0-2,0 0 6,0-1 13,0 1 14,0-3 8,0 1-27,-4 0 6,3-3-5,1 5-5,0-1 4,0 1-7,0 0-7,0 0-5,0 0 0,3 0-3,15 0 3,7 0 7,8 1-3,0 1-3,7-2-1,1 0 0,-1 0 0,4 0-18,-4 0-29,-8 0-92,-7 3-26</inkml:trace>
  <inkml:trace contextRef="#ctx0" brushRef="#br0" timeOffset="17553.8603">6325 1746 152,'-4'0'19,"3"0"-17,1 0 19,0 0-1,0 0-11,5 2 13,8-1 24,6-1-12,4 0-18,6 0-7,1-3-7,6-4-1,0 3-1,-1-1-51,5 2-69</inkml:trace>
  <inkml:trace contextRef="#ctx0" brushRef="#br0" timeOffset="18567.1053">7036 1264 56,'0'-7'48,"0"2"-15,0-3 8,0 3 2,0-1-14,0 2-5,0-1 10,0 4 13,0 1-8,0-2-11,0 2-5,0 0-9,0 0-9,0 0-5,0 14-4,0 6 4,0 16 9,0 5 1,0 3 6,0 11-10,0 3-2,0 9 3,0 1-3,-1 0-3,-1-14 0,1-6 1,-1-4-2,-1-11 0,3-6 1,-1-5-1,-4-6 0,5-6-3,-3-6-12,3-1-35,0-3-58,0-2-45</inkml:trace>
  <inkml:trace contextRef="#ctx0" brushRef="#br0" timeOffset="18861.7487">7246 1727 191,'0'-5'99,"0"5"-49,0 0 7,0 0-9,0-1-17,0 1-31,0 0-3,2 0-4,1 13 7,3 2 1,-2 7-1,2-4 2,-1 4-2,-1-2 0,-1-3 1,0-1-1,0-3-7,1-4-43,-2-1-55,-1-4-12,-1-4-31</inkml:trace>
  <inkml:trace contextRef="#ctx0" brushRef="#br0" timeOffset="19341.0437">7261 1753 33,'-13'-37'80,"4"-6"-23,3-3-7,1 5 2,4 2 7,1 9-4,0 5-30,7 6-13,13 4-4,7 2-7,1 4 2,0 4-2,2 2 0,-4 3 0,-3 0 0,-3 0-1,-5 6 0,-8 8 0,-6 1 0,-1 6-1,-2 1 0,-13 6 0,-9-5 1,-3 1 1,3-4-1,-1-6 0,5-2 0,6-5-5,3-2 10,3-3-5,4-1 3,4 1-2,0 1-1,0-1-5,0 5 4,6 2 1,5 3 1,2 1 0,5-1-1,1 3 1,-2-3 0,5-2-1,0 4 1,1-1 0,0 1 2,0-3-2,4 0 0,-6 0 0,-3-1 0,-4-6-1,-6 0 1,-2 0-1,-3-1-3,0-1-26,-3-1-51,0 0-12,0-1-32</inkml:trace>
  <inkml:trace contextRef="#ctx0" brushRef="#br0" timeOffset="19871.9379">7747 1306 132,'0'-22'76,"0"4"-44,0 1 45,0 8-6,0 4-42,2 0 12,-1 5-15,0 0-17,1 0-9,0 0-5,1 19-2,2 11 7,-1 8 10,5 11 3,-4 4-2,3 6 17,1 8-2,0 1-24,0 1-1,-1-10 3,-2-8-3,2-5-1,-3-7 0,-1-6 0,-2-1 0,-2-4 1,2-8-1,-2 0 0,0-3-1,0-4-1,0-2-17,0-3-33,0-4-30,6-4-102</inkml:trace>
  <inkml:trace contextRef="#ctx0" brushRef="#br0" timeOffset="20292.9836">8201 1758 114,'-3'-5'148,"0"3"-83,3 0-21,0 2-4,0-3-14,0 0-17,16-2 0,13-2-4,8 0-3,11-3-1,0 1 0,2 3-1,1 2 0,-6-1-1,-6 3-35,-10-1-71,-6 3-42</inkml:trace>
  <inkml:trace contextRef="#ctx0" brushRef="#br0" timeOffset="20539.1994">8422 1501 125,'-6'-6'113,"1"3"-76,5 3 21,0 0-11,0 0-47,0 6 3,0 14-3,0 9 6,0 5 1,0-2-2,0 7 1,0-6 0,0 1-2,2-4-3,2 1 0,2-5-1,0 1 0,2-5-92,-3-10-140</inkml:trace>
  <inkml:trace contextRef="#ctx0" brushRef="#br0" timeOffset="21050.1023">8944 1426 165,'6'-15'21,"-2"-4"-4,-3 1 1,-1-1 15,0 0-16,0 0 20,0 3-26,0 1 5,0 9 18,0 2 5,0 4-22,0 0-3,0 0-13,0 5-1,0 19 0,0 15 0,0 6 14,0 10 11,0 5-3,0 9-5,0 0 3,0-1-5,0-7-13,0-8 0,0-5-1,0-7 0,0-7-1,5-5 2,-2-10-2,3-2-2,-1-7-1,2-6-30,6-4-31,1 0-50,4-4-94</inkml:trace>
  <inkml:trace contextRef="#ctx0" brushRef="#br0" timeOffset="21521.8682">9216 1766 288,'2'-1'66,"0"1"-56,-1 0-4,1 1 0,1 13-6,4 8 13,1 4-5,-3-2-4,0 4-2,0-7-1,0-2 0,-5-6 1,0-4-1,0-7 0,0-2 1,0 0 3,0 0 18,-7-10 25,-3-8-45,-1-6-2,1-1 4,3-2-4,3-7-1,3 1 0,1-5 0,0-4-1,1-5-2,11 2-1,9 1 1,-2 10-3,3 11 1,6 7 3,-3 10-2,0 6 3,-2 0 0,2 2 1,-7 13 0,1 10 0,-2 6 2,-5 11 4,0 0 0,-3 8 2,-1-5-4,0-4-4,-2-3 3,-1 0-3,-2-4 1,-2-2-1,-1-3-29,0-8-66,0-4-67</inkml:trace>
  <inkml:trace contextRef="#ctx0" brushRef="#br0" timeOffset="21725.5187">9273 1835 283,'0'0'39,"0"0"-37,8-2 9,22 0 11,14-2-12,7 0-7,6 0-3,-2-4-1,-5 2-59,-3 0-72</inkml:trace>
  <inkml:trace contextRef="#ctx0" brushRef="#br0" timeOffset="22294.3773">9912 1288 208,'0'-17'73,"-3"6"-39,1 3 21,-1 2-18,3 4 8,0 2-19,0 0-26,0 2-4,-1 19-2,1 13 6,-2 9 6,-1 11 9,-1 8-4,1 9 18,0 8-7,0 3-12,-3-5-6,4-8-1,-1-6-1,3-8 0,0-8-1,0-4-1,0-8 0,0-7 1,0-6-1,0-5 1,0-5-1,0-2-1,2-3-14,1-3-31,0-1-22,0-3-80,3 0-22</inkml:trace>
  <inkml:trace contextRef="#ctx0" brushRef="#br0" timeOffset="22535.4747">10078 1881 168,'0'0'36,"0"0"-31,20-1 8,12-2 9,14-5-1,6 0 2,5 2-10,2-5-12,1 5 0,-6-1 0,-5 2-1,-12 2-32,-9-1-42,-15 1-86</inkml:trace>
  <inkml:trace contextRef="#ctx0" brushRef="#br0" timeOffset="22790.833">10387 1627 250,'-5'-1'55,"5"-1"-15,0 2-1,0 0-38,-2 17 6,1 11-6,-2 8 9,1 0-3,1 5 5,1 1-2,0-2-6,0 1-3,0 0 0,0-3 1,0-2-2,0-3-13,0-9-164</inkml:trace>
  <inkml:trace contextRef="#ctx0" brushRef="#br0" timeOffset="23548.0061">10923 1581 36,'-10'-14'14,"0"-2"6,3 2 10,1-2 3,3-1-7,-1 2 3,4-4-22,0 2 14,0-2 8,0 4-10,0-2 28,0-2-34,0 5 18,0 1 19,0 4-30,0 4 17,0 2-26,0 1 2,0 2-3,0 0-10,0 0-10,0 19 2,0 10 8,0 20 6,0 9 3,3 7-1,0 5-1,0 2 0,-2-8-5,4-3 2,0-4-3,0-5-1,-2-4 1,-1-6 0,2-8-1,-2-9-1,1-6-20,-2-9-25,-1-6-56,0-4-31,0 0-32</inkml:trace>
  <inkml:trace contextRef="#ctx0" brushRef="#br0" timeOffset="23973.8563">11156 1501 248,'0'-1'62,"0"1"-19,0 0-17,0 2-26,4 22 0,4 9 2,0 12 17,0 5 4,0 1 8,-1-7-17,2 3-5,0-1-8,2-4 2,-1-1-1,0-7-1,1-4-1,-1-2-4,-2-9-47,2-7-104,3-7-55</inkml:trace>
  <inkml:trace contextRef="#ctx0" brushRef="#br0" timeOffset="24416.0121">11468 1826 257,'0'-5'69,"0"5"-18,0 0-5,-3 0-28,-2 0-12,-6 6 5,-5 8-11,0 5 1,-6-1-1,4 2 3,-1 2-3,5-3 1,0-2-1,-2-5-1,8-4-7,-1-3-15,1-2-11,6-2-9,1-1 5,1 0 16,0-5-8,0-9-1,16-5 29,2-3 2,4 0 0,1 3 12,0 4 16,0 3 17,-4 3-20,5 3 10,-6 4-14,-2 2-8,1 0 4,2 4-5,2 12 3,-1 2-4,5 2-9,-3 4-1,2-2 1,1-2-2,1-4 3,-2-7-3,1-3-11,-1-6-22,-3 0-46,-6 0-37,-1-12-47</inkml:trace>
  <inkml:trace contextRef="#ctx0" brushRef="#br0" timeOffset="24664.9559">11826 1579 60,'-13'-34'78,"0"15"21,7 10-14,2 6-13,4 3-31,0 0-41,0 16 0,0 10 0,0 14 1,0 6 11,0 0-5,0-1 2,0-5 3,0 0-8,1-1 1,-1-5-4,2 2 0,-2-4 0,0-3-1,0-5-3,0-2-61,0-11-166</inkml:trace>
  <inkml:trace contextRef="#ctx0" brushRef="#br0" timeOffset="25226.0246">12142 1383 218,'0'-9'46,"0"2"-12,0 4 39,0 2-27,0 1-17,0 0-15,0 0-14,0 11-2,0 20 2,-6 8 9,0 17 9,-2 13-3,4 8 2,1 6 12,-1-6-7,4 1-18,0-6-3,0-9 0,0-8 0,0-8-1,7-9 1,0-4-1,1-10 0,1-6-2,-5-4-37,-2-7-76,-2-7-210</inkml:trace>
  <inkml:trace contextRef="#ctx0" brushRef="#br0" timeOffset="26074.5365">12510 1891 153,'-6'-5'48,"1"0"-11,5 5 19,0-1-13,0 1-15,0 0-12,0 0 4,0 0-1,0 0-5,0 0-3,4 0 0,9-3-1,7 0 2,7-2-3,2 0-6,7 3-1,4-2-2,5 1 1,0-2-1,-6-1 0,-7 0-6,-1 1-26,-7 0-18,-8 1-35,-3 1-23,-7 3-25</inkml:trace>
  <inkml:trace contextRef="#ctx0" brushRef="#br0" timeOffset="26795.0791">13356 1543 24,'4'-11'97,"1"0"-52,-1-1-17,1 3 16,-2 1 3,-2 0-27,1 0 2,-1 0 1,0 2 2,-1 0-3,2 3-8,0 1-7,-2-1 4,0 3 5,0 0-5,0 0-7,1 0-4,-1 15-5,0 14 5,0 17 11,0 14 8,0 4-6,0 3 4,0-4-3,0 6-7,0-5-1,0-4-2,0-3-2,0-12-1,3-11 1,-3 0-2,0-10 0,0-4 0,0-4 1,0-6-1,0-1 0,0-5-1,1 0-30,3-4-39,0 0-62,8-1-45</inkml:trace>
  <inkml:trace contextRef="#ctx0" brushRef="#br0" timeOffset="27596.6276">13656 1901 166,'3'-7'39,"-3"2"-22,1 4 26,-1 1 10,3 0-40,1 0-13,0 7 0,2 12 3,-2 6 12,1 3-3,-1-3 3,0 2-10,-1-3-3,-1-2-1,-1-3 1,-1-5-2,0-3-26,0-9-42,0-2 4,0 0 11,0-2-10,0-11-6,-1-5 65,-4-4 4,0-5 31,0-5 11,2-1-5,2-4-9,1-1-6,0 1 22,0 3-17,4-1-8,9 3 11,4 5-21,5 0 3,2 6 1,3 3-11,3 5 7,2 6 5,-2 4-9,-4 3-3,-2 0-1,-5 0 1,-7 12-1,-8 1-1,-4 6 0,0 1 3,-10 3-3,-12-1 2,-5 3 3,0-2-5,-3-4 0,-1-3-2,4-5 1,6-4 1,3 0 0,8-1 6,3-3-5,5-2-1,2 1-6,0 1 5,0 2 1,0 3 0,4 1 0,4 3 0,9 1 1,0 3 1,7 2-1,3 1 0,1-1 1,3 0 4,1 2 2,1-3-2,-4-1 0,-6-2-6,-4-2 0,-2-2 1,-8-4-1,-4 2 0,1-5 0,-2-3 0,-2 2-11,0 0-45,-1 0-57,-1-2-108</inkml:trace>
  <inkml:trace contextRef="#ctx0" brushRef="#br0" timeOffset="28160.3384">14352 2077 107,'0'0'31,"0"-1"-9,0-3 22,0-3-4,0 1-17,-3-7-3,0-2-15,2-2-2,-1-7 8,2 2-1,0-4 6,0-3 1,0-3-12,6 1 4,9-3-8,2 0 2,6-2-3,0 4 1,3 3-2,-1 3 1,0 1 0,-1 11 1,4 2-1,-4 10 2,-3 2 4,1 0 1,-1 15 1,-3 9 0,-1 7 1,-1 2 0,-3 4 3,-2 3 2,-3-2-7,-3 2-3,-2-1-3,-3-3 1,0 1 0,0-10-2,0 1 1,0-5 1,0-3-2,0-2 0,0-1-21,0-7-65,0-1-73</inkml:trace>
  <inkml:trace contextRef="#ctx0" brushRef="#br0" timeOffset="28707.2863">14968 1973 198,'0'-3'45,"0"3"-13,3 0 20,-1 0-14,-1 0-28,1 0-10,-1 1 0,1 11 0,1 2 3,-3 3 0,0 0 0,0-4-1,0 2-1,0-4 1,0-3-2,0-4 3,-3-2-3,3-2-6,-5 0 6,2 0 16,-1-2 3,-2-10-15,4-4-3,1-4 2,1-7 4,0 3-6,0-8 1,6-2-1,12-2-1,2 0 0,2-3 1,3 5-1,5 0 0,-5 9 0,-1 8 0,-4 1 0,-4 9 5,-3 5-1,0 2-1,0 2-3,1 13 0,-2 14 6,2 5 12,-4 3-7,1 5-4,2 3-1,-2-2-4,2 5-1,-1-7-1,-2 3 1,2-10 2,-4-6-3,-2-3-1,-5-4-36,-1-9-42,0 1-72,0-9-89</inkml:trace>
  <inkml:trace contextRef="#ctx0" brushRef="#br0" timeOffset="28916.4102">15044 1983 277,'-12'-10'71,"5"5"-31,7 4-1,0 1-22,0 0-8,22-1-2,13-2-3,11-1-3,2 1-1,2-2-8,-2 1-18,-2-4-42,-3 0-34,-1-3-58</inkml:trace>
  <inkml:trace contextRef="#ctx0" brushRef="#br0" timeOffset="29291.7579">15638 1569 165,'3'-18'68,"-2"5"-25,2 6 28,0 2-25,-1 2-14,-2 3-9,1 0-11,-1 0-12,2 0-1,-1 16 1,1 16 1,1 7 14,-1 7 3,1 3-6,-1 4 13,1 5-5,0 1-13,3-3 0,-1 0 1,1 0-5,2-5 1,0-5-3,-1-2-1,2-3 3,0-6-3,-3-4 1,0-5-1,1-9 0,-1-3 0,-1-4-5,0-5-20,-2-2-34,0-2-23,0-1-104</inkml:trace>
  <inkml:trace contextRef="#ctx0" brushRef="#br0" timeOffset="29915.1171">16063 2101 158,'-7'0'40,"4"-3"-14,3 3 14,0 0 0,10-2-24,10 2-5,9 0-7,4-2 2,6 0-2,1-1-2,2-1 0,1 1-2,-2-1-39,-3 3-54,-1-3-76</inkml:trace>
  <inkml:trace contextRef="#ctx0" brushRef="#br0" timeOffset="30664.0114">16794 1766 106,'0'-22'35,"0"8"15,0-7-21,0 0 6,0-1-6,0 2 21,0 1-11,1 9-10,0 3 5,-1 1-21,0 5-7,2 1 3,-2 0-8,0 5-1,0 14-7,2 8 7,-2 7 0,0 5 6,0 5-4,0 1 1,1 3 11,-1-3-7,0 5 0,0-3-1,0 1-4,2-1 1,-1-3-3,1-4 1,1-3-1,-1-5 0,-1-1 1,1-8-1,-1-4 1,3-7-1,-1-6-10,0-3-23,0-3-23,0 0-57,6 0-13</inkml:trace>
  <inkml:trace contextRef="#ctx0" brushRef="#br0" timeOffset="31624.1109">17155 2043 214,'0'-3'44,"0"2"-11,1 1 18,-1 0-8,0 0-26,2 0-16,1 0-1,0 5 0,0 10 14,1 6-5,1 1 2,-2 4-1,-1 1-7,-2-1-3,0 0 3,0-6-3,0-5 1,0-2-1,0-5 0,0-5-2,0 0-5,0-3 3,0 0 3,0 0 1,0-3 0,-2-14-1,2 0-1,-2-7 1,1-5 0,1-1 0,0-7 1,0 2 0,0-5 0,5 1-2,6 5 2,4 1 0,3 5 0,1 3 0,-1 5 0,3 4 0,-1 7 0,1-3 2,-2 5-2,0 4 0,2 1 0,-3 2-2,-1 0 2,3 0 0,-3 0 0,1 5 0,-4 2 0,-2 3 0,2-1-1,-5 1 1,-2 2-1,-2 0 1,-5 2-1,0-1 1,0 2-2,-9 0 0,-8 1-14,-4-4 16,1 0 2,-7-3-2,0-5 0,-1 0-6,-1-3 6,6 2 8,1 2-5,3-5-3,5 4 1,1-3 0,6 0-1,2 3 0,2 1-1,1-3-7,2-2 3,0 3 0,0-3 3,0 3 1,0 3 1,0-3 0,0 5 0,10 1 0,6 1 1,1 1-1,2-1 3,1 2-3,3 1 2,4 1-1,0 2 0,-2 1 0,-4-2 2,2 2-2,-3 1 1,3-4-2,-7-2 1,1-5 0,-7-1 2,1 0-3,-5-4 2,-1-1-1,0-1 1,-2 0-2,3 0-18,-3 0-59,0-3-39</inkml:trace>
  <inkml:trace contextRef="#ctx0" brushRef="#br0" timeOffset="32464.2687">17765 2235 228,'0'-5'43,"0"0"-1,0-2-15,4 2-12,4-3 3,-2 1-11,1 2 9,-2 0 9,-2 1-12,-1-1 1,2-4 3,-1-1-5,0-1-12,3-7 1,1-2 0,0 3-1,1-5 0,1-4 0,3-1-1,-1-7 0,5 0 1,0-1-1,8 3 0,-2 3 0,0 2 0,3 4 1,3 4-3,-1 5 2,1 7 0,-5 5 0,-4 2-1,-1 0 0,-6 9-1,1 10 3,-1 8 3,1 2 0,-2 8 0,-2 2 1,1 2-1,1-2-3,-5 1 1,-2-3 0,0-8 0,-3-3 0,-1-9 0,0 0-1,0-2 0,0-3-1,0-1-14,0-1-14,0 0-55,0-3-83</inkml:trace>
  <inkml:trace contextRef="#ctx0" brushRef="#br0" timeOffset="33393.8544">18544 1884 231,'0'-10'47,"1"0"32,-1 4-29,2 3-12,2 3-10,-3 0-28,4 0-5,-1 16 3,1 11 2,1 6 2,0 6 0,3-3 2,-3 2-3,3-2 1,0-7-1,-2 0 0,1-8-1,-2-4-1,-2-4-18,0-6-17,-2-4-17,1-3 2,0 0 22,1 0 29,1-3 4,3-12-4,0-3 3,0 1 13,-1-6-3,-2 6 16,6 0-1,-4 4 7,0 4-22,-4 4 1,-1 3 4,1 2-4,-2 0-10,5 0-4,1 2-2,6 10 2,4 3 7,0 5 3,4 6-6,-2-4 0,-2 2 0,2-3-1,-3-4-3,2-4 2,-7-4-2,0-4 1,-6-2-1,-2-1 1,0-2 1,-3 0 3,0 0 1,0 0 3,4-14 9,3-5-16,1-8-2,3-5 0,-1-8 0,2-3 0,-3-6 0,-3-2-1,2 2 1,-1 6 0,-4 11-1,0 10 1,-2 5 0,-1 9 0,0 4-1,2 2 1,-2 2-2,1 0-20,1 0-20,1 3 10,0 8-47,0-3-44,-1 2-46</inkml:trace>
  <inkml:trace contextRef="#ctx0" brushRef="#br0" timeOffset="33964.2146">19391 1489 216,'0'-4'58,"0"4"-42,0 0-16,0 10-7,0 23 7,0 10 19,0 10 20,0 8-16,0 0 22,0 9-17,-3 0-3,-2 0-7,4 1-6,1-6-6,0-8-1,0-8-5,0-6 1,0-4 2,0-5-3,1-7 0,2-5 1,3-5-1,2-1 0,-2-6 0,1-5 0,-5 0 0,-1-4-17,-1-1-17,0 0-24,2-1-57</inkml:trace>
  <inkml:trace contextRef="#ctx0" brushRef="#br0" timeOffset="34646.5197">19792 2111 114,'-16'-10'31,"2"5"8,9 3 14,4 2-7,1 0 10,0 0-23,9 0-24,13-2-5,7-1 2,11 3-1,0-2-1,1 0-4,-5-2 3,-5 1-2,-4 1 0,-5 0 1,-4 1-2,-6 0-29,-4 1-52,-4 0-31,-4 0-55</inkml:trace>
  <inkml:trace contextRef="#ctx0" brushRef="#br0" timeOffset="35343.787">20569 1659 107,'0'-12'58,"0"0"-16,0 3 19,0 0-16,0 2 9,0 1-20,0 6-14,0 0-18,0 2-2,0 13-1,3 6 1,-1 8 1,-1 7 3,-1 6 14,0 6 2,0 7-7,0 5 12,0 1-14,0 0-4,0-6 2,0-2-4,2-7-2,5-2 0,-1-8-3,-2-6 0,3-6 0,-3-5 0,1-2 1,6-8 0,-6 1-1,-1-1 0,-1-6-1,0-3-8,5 0-21,-1 0-8,3 0-2,4-14-75,4-9-62</inkml:trace>
  <inkml:trace contextRef="#ctx0" brushRef="#br0" timeOffset="35981.8519">21006 2036 121,'4'-7'106,"-2"1"-65,-1 3-6,3 3 4,-4 0-21,1 0-18,-1 6 3,0 11 2,0 5 6,0 0-2,0 0-1,0-3-5,0-2-2,-1-3 0,-4-4-1,2-3 2,-1-2-1,1-1-1,-2-4-4,2 0 4,-1 0 0,-1-6 13,2-9-13,0-1 0,3-9 5,0 0-4,0-8-1,3-1 1,11-4-1,3 1 0,2-5 0,4 6 0,1 0 0,0 7 0,-3 4 0,0 8 0,-5 2 2,2 5 1,-5 7 2,0 3-5,-1 0 2,-1 3 0,3 14 2,-2 5 5,0 4-3,-5 5-1,2 7-3,-1 0 12,-2 7-7,-2-5-3,-2 3-3,1-4 0,-3-5 0,0-1 0,0-4-1,0-3 0,1-3 0,1-9-14,-1-2-27,-1-2-55,0-5-19,0-5-54</inkml:trace>
  <inkml:trace contextRef="#ctx0" brushRef="#br0" timeOffset="36191.8297">21046 2081 182,'-14'-5'51,"12"3"-20,2 2 9,0-1-7,6 0-3,18-3-9,7-1-17,8 2-4,-2-3 2,-1 3 0,-6-2-2,-3 5-52,-9-2-55,-3 1-66</inkml:trace>
  <inkml:trace contextRef="#ctx0" brushRef="#br0" timeOffset="36972.9569">21724 2230 128,'0'0'27,"0"2"-22,-2-2 19,2 0 4,-1 0-3,-1 0-5,-2 0-3,1-2 0,-3-6 2,-2-4-11,2-2 1,-1-5 21,5 1-3,2-6-9,0 0-13,0-2-2,5-3-1,7-4-2,6-2 1,-1 1-2,11 0 1,0 2-1,5 2 0,2 2 1,0 3-1,2 6 1,-4 4 9,-3 4-4,-2 3 2,-4 7 3,-5 1-4,1 0-5,-3 15 1,0 5 1,-2 3 0,-2 9-1,-1 4-1,2 3 1,-5 4 1,-2-4-3,0 2 2,-4-4-1,0-4 0,-1-7-1,-2-2 2,0-6-2,0-1 0,0-6-17,0-3-38,0 0-74,-3-7-66</inkml:trace>
  <inkml:trace contextRef="#ctx0" brushRef="#br0" timeOffset="38052.4252">22378 1913 178,'6'-17'30,"0"5"15,1 3-11,-1 1 5,1 5 0,-3 3-32,-1 0-7,0 0 0,3 0 0,-1 17 0,0 3 3,3 10 0,-4 3 15,1 1-11,0 2 1,2-3 1,-4-4-7,1-4-2,-1-1 1,0-7 1,0-5-1,0-1-1,1-7 0,-4 1 1,3-5-1,-2 0 2,5 0-2,0 0 3,4-13 0,3-2-3,1-2 2,7-6-2,-1-1 0,3 0-1,1 2 0,-4 0 0,-3 2-1,1 7 1,-6 5 1,3 5 0,-1 3-2,3 0 0,-3 11-2,2 10 4,-1 0 0,1 4 0,-2 1 0,2-4 0,-1 4 0,2-9 0,1-2 0,-1-2 0,-1-6 2,0-5-1,-1-2-1,0 0 3,-8-5-3,2-9 1,1-1 3,-4-4-2,0-5 2,-1 0 9,-2-4-1,-1-3-10,2-4 0,-4 2 2,0-2-4,0 3 1,0 6-1,0 9 0,0 6 0,0 6 0,0 4 0,0 1-4,0 0-30,0 0-55,0 14-8,0-2-85</inkml:trace>
  <inkml:trace contextRef="#ctx0" brushRef="#br0" timeOffset="38660.5175">23341 1601 170,'0'-15'28,"0"3"22,0 5 4,0-1-24,0 4 16,0 1-16,0 3-11,0 0-14,0 0-5,0 7-5,0 15 5,0 7 0,0 7 7,0 8-1,-2 2 27,-2 9-21,-1 4 12,2 3-9,2-1-1,1 0-10,0-1-2,0-3 2,0-3-3,5-7 0,2-2 0,1-8-1,0-5 1,-1-2-1,1-9 0,-1-3 0,-1-6 0,-3-8 0,0-2 1,-1-2-1,-2 0-1,0 0-11,0-3-19,1-12-99,0-11-157</inkml:trace>
  <inkml:trace contextRef="#ctx0" brushRef="#br0" timeOffset="39972.9888">7139 2852 165,'-7'0'44,"3"-2"-19,3-6 21,1 4 4,0-2-30,10-1-10,10 4-3,5-3 4,7 0 3,2 1-5,2 0-2,-2 1-5,2 1-1,-2-1 0,-3 0 0,1 1-1,-4 2-2,2 0-24,-12 1-50,-3 0-22,-9 0-55</inkml:trace>
  <inkml:trace contextRef="#ctx0" brushRef="#br0" timeOffset="40226.6459">7366 2614 93,'-7'-11'114,"3"5"-53,3 2 8,-1 3-14,2 1-17,0 0-30,0 0-8,0 14-8,0 14 8,0 9 9,0 5-1,0 4-2,0-3-3,0-3 0,0-1-3,6-3 3,2 2-2,-2-8-1,2 0-24,-3-7-154</inkml:trace>
  <inkml:trace contextRef="#ctx0" brushRef="#br0" timeOffset="40901.8535">8112 2551 145,'-5'-16'37,"2"1"25,3 0-1,0 0-21,0 1 4,0 2-8,3 6-24,-2 0 5,1 6 6,-1 0-23,0 7-1,3 18 1,-1 11 8,0 8 7,3 6-3,-3 9-2,0 0-6,3 2 4,-4-5-7,2-7 1,0-3-1,-2-9 0,4 2-1,0-9 0,-2 1 0,-1-8-5,0-3-25,2-6-10,-2-1-34,4-5-60,6-8-69</inkml:trace>
  <inkml:trace contextRef="#ctx0" brushRef="#br0" timeOffset="41629.8688">8442 2888 280,'0'-3'70,"0"3"-50,2 0-20,-2 0-1,6 15 1,0 7 9,1 7 1,4 0-6,-7 4-3,2-6 0,-3 3 1,0-4-1,0-6 1,-1-6-2,1-3 0,-3-7-20,0-1-27,0-3-11,0 0 34,0-3 7,0-12-24,0-2 35,-5-3 6,-2-4 4,1-6-2,0 5 10,0-6 0,1 3 25,5-1-10,0-2 2,0 0-10,11 6 25,4 1-16,6 2-17,5-2-10,2 4 3,1 6-3,2 3-1,-2 8 2,-5 3-2,-5 0 0,-1 0 0,-8 8 0,-5 1-1,-5 5 0,0 5-7,-3 4-7,-16 1 15,-1 0 2,-7 0-2,0-1-3,2-4 1,1-3 2,4-3-2,5-5 2,2-3-1,6-4 1,7 1 0,0-2 0,0 2-10,0 1 7,4 1 0,7 2 3,7 4 1,0 4 2,6 3-3,2-1 2,6 1 8,2 4-1,-1 0-5,6-2-2,-6-1-2,-3-1 1,-7-4 0,0-1 1,-8-4-1,-4-1-1,-3-3-12,-4 2-59,0-1-43</inkml:trace>
  <inkml:trace contextRef="#ctx0" brushRef="#br0" timeOffset="42145.8511">9154 3155 186,'0'0'56,"0"0"-55,0 0 3,0 0 11,0 0-2,0 0 0,0 0 16,0 0 18,0-9-20,-1-3-22,-4-5 8,2-6-11,0-2-1,3-6 3,0-1 2,0-2-5,9-4-1,12-4 0,7-1-3,-2 0-6,9 4-1,-3 2 5,2 8 2,-4 8 3,-2 6-4,-7 10 1,-1 5 3,-3 0 0,-3 5-1,0 19 1,-3 6 6,1 8 11,1 3 4,0 0-12,-1 5 3,-1-3 4,1-1-8,0 0-5,-4-7-1,1 2-1,-3-5 0,-2-4 1,-1-4-1,-2-7 0,-1 0-1,0-7-12,0-1-35,0-6-95,0-3-97</inkml:trace>
  <inkml:trace contextRef="#ctx0" brushRef="#br0" timeOffset="42903.8614">9971 3014 117,'0'-5'161,"0"2"-92,0 3-39,0 0-5,0 0-18,0 0-7,0 11 0,0 5 0,0 1 2,0 4-1,0-5-1,0-2 0,0-5 1,0-2 2,0-4-3,0-3 1,0 0 1,0 0 0,0 0 4,-2 0-1,1-10 4,-2-9-6,0-3-2,0-7-1,3 3 0,0-4-1,0 2 0,0-4 1,8-4 0,6-3 0,5-1 0,3 7-2,1 0 2,-1 11 0,-3 6 2,-2 5-1,-1 9 0,-2 2 2,2 0-1,-2 14-2,3 10 5,-3 9 2,1 0 6,-2 3 5,-1 0-9,1 3-6,0-2 0,0-1-2,0 2 1,-3-6 0,0 2-1,-1-5 0,-5-7-1,2-2-36,-5-6-21,-1-4-71,0-4-16</inkml:trace>
  <inkml:trace contextRef="#ctx0" brushRef="#br0" timeOffset="43106.7457">9952 3048 255,'-6'-1'57,"6"-1"-23,0 0 6,0 2-16,5-1-5,15 1-16,10-2 4,8-1-6,3-1-1,-5-1-8,0 5-51,-3-3-86</inkml:trace>
  <inkml:trace contextRef="#ctx0" brushRef="#br0" timeOffset="44171.2983">10804 3144 1,'0'0'170,"0"0"-131,0 0-11,0 0 22,0-3-7,0 1-10,0 0-8,0-1-10,0-3-2,-3-2-7,-2-2 0,-2 1-3,1-3-1,-3-3-1,3-3 0,0-7 0,0 0 5,0-3-4,-2 1-2,6 1 1,-1-1 1,3-2-1,0 2 10,0-5-11,3 4-1,8 1 1,3-1-1,4 2 1,1 0 0,7 4 0,1 3 0,1 5 0,2 3 0,-1 7 0,-2 0-1,-2 4 1,-8 0 0,2 0 0,-6 4-1,3 5 0,-3 8 1,-1 6 0,2 5 1,-2 8 0,-1-2 1,0 3-1,1 1 1,-2-2-1,-1 1-1,1 0 1,-2-4-1,0-2 2,-5-1-2,1-2 1,-2-6-1,-2-5 0,1-2-7,1-8-19,0-2-48,-2 0-25,2-5-24</inkml:trace>
  <inkml:trace contextRef="#ctx0" brushRef="#br0" timeOffset="44635.8543">11357 2713 56,'3'-14'132,"-2"7"-78,-1 4-15,2 2 24,-2 1-13,2 0-34,2 6-14,1 14 4,4 10 22,2 10-12,-3 1 7,1-2-13,0 5-2,-4-2-2,3 0-3,0 0-1,2-2-2,-4-4 2,-1-5-2,-2-6 0,4-6-30,2-4-24,-2-5-48,-1-6-47</inkml:trace>
  <inkml:trace contextRef="#ctx0" brushRef="#br0" timeOffset="45350.1863">11636 3063 194,'3'-6'75,"-3"2"-28,0 4 21,0 0-9,0 0-38,0 0-21,0 0-10,0 0 3,-5 10 7,-4 1 9,1 2-7,-1 1-1,1-2 0,-4-2 1,3-1 0,0-3-2,4-3 0,3-2-2,1-1-1,1 0-3,0 0 2,0 0 4,0-3-9,0-8 6,0-4 0,0-2-1,0-2 4,8-1 0,1 0 0,2 6-1,2 0 1,1 9 0,2 2 0,-1 3 0,3 0 0,0 0 1,1 13 0,3 1 0,1 1 1,-1 4 0,1-4-2,0-2 1,-1-3-1,0-3-1,2-5 0,-4-2-15,-1 0-24,-2 0-14,-3-13 11,-1-2 6,-5-4 14,-1-3 6,-2 0 6,-5-4 2,0-2-17,0-5 19,0-1 7,-2-6 6,-4 3 9,0-2 7,3 4-3,2 8 14,-1 7 3,2 8 21,0 5-27,0 4 1,0 3-15,0 0-16,0 0 0,0 7-1,0 11 1,8 7 2,-1 5 10,1 6-5,0-4-3,-2 2-1,1 7-1,2-7-1,-4 2 0,1-5-1,-1-2 0,-1-2-37,3-7-103,1-7-88</inkml:trace>
  <inkml:trace contextRef="#ctx0" brushRef="#br0" timeOffset="45851.8525">12298 2579 173,'0'-10'54,"0"5"-24,0 2 24,0 3-1,0 0-24,0 0-28,0 15 4,0 6-4,0 9 12,0 13 15,0 3-7,0 2 8,0 1-11,-1-3-4,-2 0-2,2 0-4,-2-3-1,0 1-1,3-1-1,0-3-2,0-5-2,0-6-1,0-4 1,0-5-1,0-4 0,4-2 0,-1-6 1,1-2-1,-1-5 0,-3 1-3,0 1-24,0-3-48,0 0-84,-10-5-113</inkml:trace>
  <inkml:trace contextRef="#ctx0" brushRef="#br0" timeOffset="46775.0106">6249 4267 198,'-11'-7'69,"2"-1"5,5 3 11,4 5-30,0-1-19,0 1-13,0 0-14,0-3-9,7-2 1,13 1 0,8-1-1,5 2 1,5 3-1,4 0-15,-1 0-42,-4 0-44,-8 1-113</inkml:trace>
  <inkml:trace contextRef="#ctx0" brushRef="#br0" timeOffset="46976.0433">6353 4360 162,'-18'3'73,"12"0"-41,2-2-4,4 0 14,0-1-30,0 0-7,4 0 0,8 0 12,15 0-5,4 0-3,8-1-9,-1-5-6,-3 1-90,-1-5-156</inkml:trace>
  <inkml:trace contextRef="#ctx0" brushRef="#br0" timeOffset="53253.0024">7081 4137 337,'0'-16'34,"0"0"-9,0-2 1,0 2 5,0 2-1,0 2-11,0 5-9,0 1-6,0 2 3,0 1-2,0-2 1,0 2 0,0 0-4,0 2-2,0 0 1,1-3 0,-1 2-1,0-3 1,2 0 0,-1 1-1,-1-4 0,0 5 0,0-2 0,0 2 0,2 3 0,-2 0 0,0 0 0,1 0-3,1 0-2,-1 18-5,2 7 8,1 10 2,1 6 2,0 4-2,7-4 1,-5-2-1,5-1 0,-3-4 1,0-4-1,0-7-15,-3-1-26,-5-7 6,1-2-18,-2-5-13,0-3 18,0-1 19,-6-4 9,-6 0 19,3 0 1,-2 0 0,1 0 6,0 0 7,0 0 18,1 0 17,4 0-13,2 0 7,1-1-5,2 1-19,0 0-10,0-1 7,0-1-11,2 2-3,11-5 2,7 2-1,2-2-2,5 4-31,-1 1-59,7-2-69</inkml:trace>
  <inkml:trace contextRef="#ctx0" brushRef="#br0" timeOffset="53798.0084">7442 4171 218,'0'-1'25,"0"1"-17,0 0 1,0 0 3,0 0-6,0 5-2,0 7 22,0 0-11,-2 2-5,-5-3-3,2-1 0,1-1-4,1 0 0,0-8-1,3 1 0,0-2 0,0 0 0,0 0-2,0 0 0,0 0 7,6-2 1,6-8-4,7 0-3,8 1-1,4 6 2,1-1-2,2 3 0,-3 1 1,2 0 1,-4 5 1,-6 9 1,-5 8-1,-6 0 2,-3 1 1,-3 3-4,-3-4-1,-3 1-1,0-2-1,-6-4-6,-10-1 4,-7-6 0,-11-1 6,0-4 15,-4 0-18,-2-2 9,4-3-8,2 0-1,6 0-4,7-1 2,6-8-52,3 1-31,9-5-52</inkml:trace>
  <inkml:trace contextRef="#ctx0" brushRef="#br0" timeOffset="54063.7099">7409 4100 168,'-6'-2'46,"6"0"-19,0-1 8,0-2 15,12 1-41,6-5-5,12-2-2,7-1-1,0 2 1,-1 0-2,-2 3 0,-4 2-14,-11 3-46,-2 2-51</inkml:trace>
  <inkml:trace contextRef="#ctx0" brushRef="#br0" timeOffset="55417.9821">8097 4308 261,'-9'-9'64,"3"6"-26,6 3 18,0 0-26,0 0-22,0 0-5,0 0 6,16-4-8,6 1 5,8-1-4,8-1-1,3 0 0,0 1 0,-1 1-1,0 3 0,-7 0-8,-5 0-27,-10 0-81,-3 0-33</inkml:trace>
  <inkml:trace contextRef="#ctx0" brushRef="#br0" timeOffset="55682.2374">8277 4166 138,'-9'-8'48,"6"6"0,3 0 12,0 1-6,0 1-19,0-2-19,0 2-8,0 0-8,0 0 0,0 0-5,0 9 5,0 11 6,0 4 5,3 1-5,2 6-2,4 0-3,-1-1 1,3 2 0,0-1-2,2-3-27,-3-3-131</inkml:trace>
  <inkml:trace contextRef="#ctx0" brushRef="#br0" timeOffset="56372.4882">8848 4325 245,'5'0'61,"-4"-7"-30,4-2 31,-1-1 6,4-1-31,-4 0-29,2-2 8,-2-1 6,3-3-16,1 1-5,-3-1 3,-2-1-4,-2-1 4,-1 2-2,0 1-2,-6-2 0,-12 2-6,-3 5-6,-2 4 2,-1 4-6,2 3 11,2 0 4,2 6 1,9 6 0,5 2-2,4 6-6,0 2 4,1 0 4,16 3 2,11 0 1,5-3-2,3 3-1,8-2 2,-3 2-1,-7-2 0,1 1-1,-9 1 0,-5-4 0,-9 4-4,-6-5-8,-6-3-1,0-1 6,-10-5 4,-9-2-4,-4-4 7,-4-2-2,-3-3 2,-1 0 0,-2 0 11,3-4-6,6-9 3,7-4-4,8 0 6,2-5-5,7-6-2,0 0-6,16-6-3,10-2-22,10 2-42,-2 1-78</inkml:trace>
  <inkml:trace contextRef="#ctx0" brushRef="#br0" timeOffset="57345.8888">9267 4384 140,'-4'0'44,"2"-6"-17,2 5 24,0 1-7,0-2-9,0 2-7,0 0-10,0 0-4,0 0-6,0 0-6,11-2 3,13-1 1,12-3 1,4 1-4,5-2-1,4 1-1,2 1 0,-11 0-1,3 4-5,-10-1-61,-8 2-43,-10 0-51</inkml:trace>
  <inkml:trace contextRef="#ctx0" brushRef="#br0" timeOffset="57616.7242">9475 4218 192,'-6'-9'55,"3"4"-21,3 1 45,0 3-29,0 1-20,0 0-29,0 0-1,0 5-4,0 8 4,0 8 2,0 5 0,0 2 2,3 2-3,6 1 1,3 0-2,2-1 1,2-1-1,-2-4-1,-2 3-71,-1-12-131</inkml:trace>
  <inkml:trace contextRef="#ctx0" brushRef="#br0" timeOffset="58186.0722">10078 4105 267,'0'-5'21,"0"4"-8,-3 0 24,1 1 8,1 0-23,-2 0-22,-1 14-5,-3 11 5,-3 1 3,-1 7 11,1 0-4,2 5 7,-2-2-7,7 3-4,1 0 0,2 0-3,0-5-2,0-2 2,12-1-2,8-6-1,2-2 1,2-4 0,4-4 0,1-4 0,9-8 0,-2-3 1,-3 0 1,-3 0-3,-5 0 1,-7-13 1,-6-1 0,-5 0 0,-2-2 0,-5 1 6,0-3 5,-8-2-12,-12 0-1,-6 4 0,-5 3-4,1 7 4,-3 4-4,2 2-6,4 0-27,8 7-66,-4 6-68</inkml:trace>
  <inkml:trace contextRef="#ctx0" brushRef="#br0" timeOffset="60939.2377">10473 4400 100,'0'0'72,"0"-2"-48,0-5-12,13 4 14,8-4-2,3 0-8,6 0 2,0 1 2,10 0-12,-3 0 2,0-1 0,0 1-1,-1 2-4,-7 2-4,-5 0 1,-7-1-2,-3 3-3,-4 0-7,-2 0-32,-5 0-33,1 0-57</inkml:trace>
  <inkml:trace contextRef="#ctx0" brushRef="#br0" timeOffset="61232.811">10734 4221 43,'-2'-4'93,"1"3"-38,1 1-9,0 0-26,0 0-12,0 0-5,0 5-3,0 8 36,1 8-3,5-2-6,-2 3-6,2 1-12,-1 0 2,2 3-6,0-2-4,0 1 0,0-3-1,-1 0 0,-1-2-33,-1-1-134</inkml:trace>
  <inkml:trace contextRef="#ctx0" brushRef="#br0" timeOffset="61966.7223">11259 4277 158,'-6'-7'99,"1"1"-47,1 4 14,4-3-3,0 3-33,0-4-5,3-2-17,17 0-7,7-1-1,6 3 0,-2 1 0,-1 1 0,-4 4 0,-5 0 0,-1 0 0,-10 7-3,-6 4-1,-4 8-4,0 1-4,-6 0 0,-16 3 9,2-2-1,-1-4 3,-1-3 1,5-2 0,3-4 0,2-1 1,7-3-1,0-1 0,5-1-1,0-2 1,0 0-1,0 0-5,0 0 5,5 0 0,6 0 1,8 0 2,4 0-1,8 1 0,6 1-1,3 6 0,2 1 0,-2 2 0,-5 3 0,-7 0 0,-10 1-1,-8 0 1,-8-1 0,-2 0 0,0 0-5,-15-3 0,-8 0-2,-3-1 7,-6 0 3,-3-6 2,1-1 8,-4-1-12,2-2 3,8 0-4,3 0 0,9 0-4,6 0-54,6 0-114</inkml:trace>
  <inkml:trace contextRef="#ctx0" brushRef="#br0" timeOffset="62852.5438">12194 4417 3,'-21'0'16,"6"0"-6,1 0 4,0 0-7,5 0-3,0 0-1,2 0-3,2 0 0,-1 0 0,3 3 0,-2-2 0,-2-1 1,0 0 1,-1 0 5,-1 0 15,-1 0 8,-1 0 1,2 0-10,-2 0 4,3 0-5,3 0 1,4 0 6,1 0-9,0 0-13,0 0-3,0 0-2,14 0 21,11 0 10,6 0-5,6 0-14,7-4-8,-4-2-2,-3 2 0,-4 0-1,-4 1-1,-9 1-19,-6 2-39,-4 0-12,-4 0-51</inkml:trace>
  <inkml:trace contextRef="#ctx0" brushRef="#br0" timeOffset="63526.9464">12798 4109 188,'0'-13'61,"2"4"-8,-2-2-10,0 5 32,0 0-42,0 4 1,0 2-10,0 0-9,3 0-15,-2 0-2,2 9-8,0 13 6,1 12 4,1 10 4,-2 6 2,-2 3-2,2 1 2,0 2-2,2-3 0,-1-2-3,4-1 0,-1-4-1,0-6 0,1-2 0,-2-5 0,-2-8-15,-1-3-13,0-9-32,1-5-49,-3-5 2,1-3-48</inkml:trace>
  <inkml:trace contextRef="#ctx0" brushRef="#br0" timeOffset="64284.7321">13205 4360 205,'0'-3'49,"0"2"-5,0 1 7,0 0-22,0 0-27,0 14-1,0 4 14,0 3-9,3 4-1,-1-3-4,0 0 0,3-3 0,0-2 0,-5-5-1,3-2-4,-3-5-27,0-4-18,0-1 5,0 0 25,0 0 16,-5-8 3,-3-8 1,1-2 1,-2-4 6,2-5 10,0 0-4,3-5-6,3-1 12,1-1-15,0 5 2,12 1 12,7 7-17,2 1 17,8 6-17,5 1-2,3 5 1,-3 1-1,2 5 0,-3 2 1,-6 0-1,-9 0 0,-6 6 0,-9 7-1,-3 2 0,-2 3 0,-19 7-3,-5-3 2,-6 1 2,-2-3-7,1-3 5,3-3-11,2-3 1,6-5 4,6-4 6,9 0 4,4-1 0,3 2-2,0 2-17,0 0 17,9 4 1,5 2 1,3 3 0,5 0 3,0 3 4,0-2 7,0 2-6,2 4-6,2-1-2,-2-1 0,-2 0 0,-3-4-2,-2-1 1,-4-3-1,-1 0-23,-2 1-62,-1-7-99</inkml:trace>
  <inkml:trace contextRef="#ctx0" brushRef="#br0" timeOffset="64793.8436">13751 4587 126,'0'-3'101,"0"-5"-79,0 2 0,0-4 30,-1 0-18,-1-2-16,1-2-4,1-4 1,0-4-11,0 1 10,0-3-10,0-3-1,4 1-2,9-3 0,1 0-1,5-3-1,7 3 1,5 0-4,0 8-10,4 3 13,4 6 0,-1 2 0,-4 3 1,-4 5-1,-7 2 1,-2 0 2,-5 2 1,-2 13 2,-4 7-4,0 3 5,-2 7-2,-2 3 8,0 1-5,1 2 0,-3 0 0,1-3-5,-2-3-2,-1-1 0,-2-4 1,0-1-1,0-4 0,0-2-16,0-4-62,-2-4-81</inkml:trace>
  <inkml:trace contextRef="#ctx0" brushRef="#br0" timeOffset="65407.8424">14469 4453 364,'1'-3'43,"1"3"-41,-2 0 11,0 0-13,1 0 0,1 4-1,2 10 1,2 2 1,-2 4 0,-1 0-1,-1-2 2,-1-1-1,-1-4-1,0-1 1,0-4 1,0-4-2,0-1-2,0-3-4,0 0-3,0 0 0,0-3 9,-6-13 6,-1-4-5,1-4 2,3-3 2,3-4-2,0-4 1,0-3 0,9-6 1,6 2-3,9 0-1,-1 3-1,2 8 0,-5 6 0,-1 6 0,-2 7 0,-2 4-1,-1 6 1,0 2 0,0 0 0,-1 2-2,2 13 2,0 7 1,-2 5-1,0 4 3,0 5 4,-1 3-2,-2 3-5,-2 0 3,-4-3-2,1-4 0,-4 1-1,-1-4 1,0-1-1,0-5-2,0-4-30,0-3-98,-3-7-28</inkml:trace>
  <inkml:trace contextRef="#ctx0" brushRef="#br0" timeOffset="65634.5777">14460 4481 312,'-5'-3'43,"5"3"-38,0 0 18,6-3-6,19 1-14,11-3 3,15 1-6,-3 1 0,4-2-55,0 0-21,-10 2-6,-3 3-84</inkml:trace>
  <inkml:trace contextRef="#ctx0" brushRef="#br0" timeOffset="66039.2532">15123 3972 225,'0'-14'29,"0"6"27,3 1-21,0 6-3,-1 1-8,-2 0-24,1 11-4,1 14 4,-2 9 14,0 5 6,0 5 4,0 4-14,0 6 6,0 4 1,0 3-1,0 0-10,0-4-1,-3-2-5,3 2 3,0-7-3,0 0 1,0-5-1,0-4 1,0-5-1,4-9 0,0-3-1,0-7-16,-3-6-18,-1-3-17,0-2-98,0-6-87</inkml:trace>
  <inkml:trace contextRef="#ctx0" brushRef="#br0" timeOffset="66931.8777">15570 4562 137,'-3'-3'66,"3"1"-12,0 1 9,0 0 3,0 1-22,0 0-20,0 0-9,0 0-8,0 0 0,0 0-4,1 0 0,14-2 0,3-1 3,12 1-3,0-3-2,2 1 1,1-1-2,1 0 0,-2 1 0,2 0-14,-6 1-21,-7 2-48,-4 1-45,-7 0-30</inkml:trace>
  <inkml:trace contextRef="#ctx0" brushRef="#br0" timeOffset="67495.1678">16360 4377 177,'0'-4'72,"0"4"-63,0 0-7,0 1-1,0 13 13,0 6 20,0 4-8,2 0-8,-2 0-8,2 5-6,-1-3-2,-1 1 0,0 1-2,0-1 2,0-2-2,0-2-24,-5-5-67,1-5-72</inkml:trace>
  <inkml:trace contextRef="#ctx0" brushRef="#br0" timeOffset="68048.6078">16304 4355 160,'2'-22'31,"12"2"-15,3-4-3,6 2 0,1 1 3,4 1-11,4 4-3,-3 3 2,0 5 0,-4 6 0,-1 2-4,-6 0 1,-3 0-1,-6 9 0,-3 10-1,-6 1 1,0 8 3,0-2 1,-4 1-4,-7-2 5,-8-2-5,-2 1-2,-4-7 2,0-2 0,1-6-2,-2-2 1,7-1 1,3-5 10,6 2-7,2-3-1,8 2-2,0-2-3,0 1-9,0 1 6,8 3 6,2 3 5,6 1-3,3 2 0,2 5 1,4-2 6,-1 3 3,3 0 11,-3 2-7,2 0 7,-2-1-18,-4 1-4,0 1 0,0-3-1,-7 2 0,0-2-26,-4-5-52,1 0-50</inkml:trace>
  <inkml:trace contextRef="#ctx0" brushRef="#br0" timeOffset="68582.8209">16930 4666 241,'0'0'93,"0"0"-82,0 0-10,0 0 14,0 0-3,0 0-2,0 0 6,0 0 6,0-3 2,0-5 8,0-4-21,-4-4-10,0-2 0,-1-2 0,3-4-1,2-2-2,0-1 0,0-4-4,0 1-5,11-4-6,7-5-7,7 0 15,2-1 0,1 5-6,2 3 12,1 7 2,0 0 1,2 6 2,-3 6 5,0 3-3,0 8 2,-4 2 2,0 0-1,-4 8-2,-5 12 5,1 3 1,-4 6-4,-2 6-1,-1 1-3,-5 5 2,1 3-2,-3-1 0,1 1 2,-2-1-3,-1-4-1,-2 2 0,0-5 0,0-4-1,1-2-2,-1-7-33,0-6-48,2-4-70</inkml:trace>
  <inkml:trace contextRef="#ctx0" brushRef="#br0" timeOffset="69264.762">17608 4381 315,'0'-7'40,"0"1"-8,2 4 25,-2 2-24,1 0-13,1 0-18,-2 0-2,4 0-4,1 12 1,4 8 3,-1 4 1,0 7 1,-2 2-1,-1 4-1,-1 2 0,-1-1 1,4-1 0,-5-6-1,2-4 1,-2-7-1,-1-11 0,1-3 1,-1-6-1,1 0 0,1 0 3,0 0 3,5-12-2,6-7-3,6-5-1,-1-6 0,5 1 0,3-1 0,-2 3-1,-1 6 0,-3 7 1,-2 5-2,-2 5 1,3 4-1,-2 0-1,-2 6 1,1 11-1,0 5 2,1 2 0,1-1 1,-1 2 1,4-2-1,-3-3 0,-2-3 0,1-9 1,-6-4-1,-3-4 0,3 0 0,-3-5 2,0-15 0,1-3 0,-4-4-2,-1-2 4,-1-2-4,-2-5 1,-2 3 0,0-5-1,0 0 0,0-1 0,0 3-1,-6 7 0,4 5-1,-1 11-5,2 5 5,1 7-23,0 1-35,0 0-128,0 10 31</inkml:trace>
  <inkml:trace contextRef="#ctx0" brushRef="#br0" timeOffset="69631.8336">18500 4178 243,'2'-4'69,"-2"1"-21,1 3-8,1 0-28,-1 0-12,4 2 1,-1 13-1,4 7 10,1 6 10,-2 11-6,1 5-4,-2 3 2,-2 7-5,-4 2-2,0 5-3,0 3 3,0 1-2,-8-1-1,0-4-1,2-7 0,3-3-1,1-8 0,2-3-26,0-9-28,0-7-91,-4-15-102</inkml:trace>
  <inkml:trace contextRef="#ctx0" brushRef="#br0" timeOffset="70726.9677">16142 4213 112,'3'-6'130,"-3"-1"-100,0 7-10,2 0 35,-2 0-19,1 0-34,-1 0-2,0 0-4,3 2 4,-3 6 3,0 3 0,0 1 2,0 1-1,0 1 3,0 0-1,0 1 4,0 1 6,0 4-10,0 0 0,0 1-3,0 7-1,0 2-1,0 4 3,0 3 1,0 2-3,0 4 2,0 5-2,0 2 1,0-5-2,0-2 1,0-10-1,0-2-1,0-8 0,0-2 0,0-5 1,0-4-1,0-3 0,0-4-1,0-2-24,0-2-80,0-1-80</inkml:trace>
  <inkml:trace contextRef="#ctx0" brushRef="#br0" timeOffset="71896.0909">19253 4698 201,'0'0'44,"-1"0"-22,1 0 15,0 0 7,0 0-8,0 0-24,0 0-3,0 0 5,0 0-4,0 0 2,0 0-7,11-2-3,5-3 3,6-1-5,5-1 1,3 0-1,1-1-1,1 4-15,2-1-30,5-1-47,-8 4-1,-3 1-36</inkml:trace>
  <inkml:trace contextRef="#ctx0" brushRef="#br0" timeOffset="72457.9139">19953 4292 94,'2'-10'72,"-1"0"-13,1 2-24,1 2 7,-3 1 9,0 4-3,0-1-8,1 2-13,-1 0-9,2 0-9,-1 0-9,1 0-4,1 14-4,-2 13 8,2 12 16,0 5-1,-2 9-4,-1 0-5,0 6-4,0 2 1,1-1-1,1-2-2,1-1 1,-1-8-1,0-6 0,2-11-9,1-6-33,-1-6-14,-1-6-60,1-9-50</inkml:trace>
  <inkml:trace contextRef="#ctx0" brushRef="#br0" timeOffset="72992.7532">20256 4683 344,'4'-3'50,"-1"3"-50,2 0 0,-2 0-1,2 5 1,-4 9 1,2 4-1,-3 0 2,0 2-2,0 0 0,0-4 0,0-7-8,-4 0-7,1-7 5,1 0 0,2-2 7,0 0 3,-2-3 20,2-11-12,0-5-8,0-7 5,0-5-1,0-3 1,5-6 5,7-3-8,1-3-2,5 3 0,3 2 0,3 4 0,-2 6 0,-1 4 0,-4 8 9,-1 5 7,-4 7-11,-3 4 2,0 3 0,0 0-6,3 7-1,1 17 1,2 7 7,3 4 0,-3 4-4,0 5-1,-3 1-2,-1 5 0,-3-1 0,-5-5-1,-3-1-19,0-9-25,0-9-81,-6-5-58</inkml:trace>
  <inkml:trace contextRef="#ctx0" brushRef="#br0" timeOffset="73186.8327">20342 4637 267,'-7'-4'27,"7"2"-13,0 1 6,12-2-4,15-1-13,9-1-3,7 3 0,4 2-17,-2-3-78,1 3-66</inkml:trace>
  <inkml:trace contextRef="#ctx0" brushRef="#br0" timeOffset="73711.8387">20891 4688 178,'0'5'17,"0"2"-14,0-2-3,0 2 1,0-2 1,-1-2-1,-6-2 0,2 0 7,-3-1 8,-1 0 21,-2 0-16,2-4 9,0-9 8,6-4-34,-3-5 3,4-4 0,2-5 1,0-4-6,14 0-2,4-1-4,4 1-2,2 3 4,3 3-13,-1 5 8,0 2 7,-2 7 0,1 2 1,2 3 1,1 5 1,-1 3 1,1 2 8,-4 0-1,2 0-2,-5 6 7,-2 11-5,-4 1-7,0 4-1,-3 4 0,-3 0 2,-3 4-2,0 4 8,-3 2-6,-3 3-2,0 1-2,0 1 1,0-4-1,-7-5-1,-3-3-19,-3-4-28,4-7-61,-3-5-22</inkml:trace>
  <inkml:trace contextRef="#ctx0" brushRef="#br0" timeOffset="74447.245">21559 4497 311,'-10'-10'30,"7"1"-16,1 6 40,2-4-19,0 3-17,0 1 7,0 1-16,0 2-6,0 0-3,4 0-1,-1 0-5,1 16 5,2 7 1,-3 8 1,2 5 0,-2 3-1,-2 2 2,4-3-1,-1-5-1,3-12 0,-2-3 0,1-5 0,-3-6 0,-3-2-8,1-5 1,-1 0 7,3 0 2,5-5 2,1-11-4,1-5 0,5 0 0,1-8 0,4 0 0,1-5-1,-2 2 1,0 6 0,1 7 0,-2 7-1,-5 9 0,2 3-2,-1 0-2,0 5 2,-1 13 0,4 6 2,4 6 1,0 2 0,1 1 1,2-3-1,0-8 0,-4-3 0,2-6 3,-8-6-2,0-4-1,-3-3 1,-1 0 1,-4-8 2,0-7 1,-3-9-2,0 1 0,-1-8-2,-2 0 6,0-2-2,0-1-3,0-1-1,-6 3 0,-2-3 0,-1 9-1,3 1 0,2 3 0,2 6-1,1 5-4,1 4-16,0 5-33,1 0-108,14 2-43</inkml:trace>
  <inkml:trace contextRef="#ctx0" brushRef="#br0" timeOffset="74792.7527">22378 4264 218,'3'-15'44,"0"4"4,0 5 20,-2 3-20,-1 3-25,2 0-23,-2 9-2,0 17 2,0 6 7,0 11 2,0 4 3,0 3-1,-2 1 5,-2 5-4,0 4-6,-1-3-3,0 0-2,0-6-1,1-8 0,-1-1 2,2-6 0,0-6-2,0-2 0,0-6-10,0-7-27,-1-6-34,1-9-112</inkml:trace>
  <inkml:trace contextRef="#ctx0" brushRef="#br0" timeOffset="76170.6477">6259 5674 257,'-6'0'30,"3"0"-29,3-3 59,0-5-12,7 4-33,13-6-14,13 1 3,4 1-2,6-1 0,-2 1 0,-1 0-2,-5 3 0,-3 3 0,-5 2 0,-5 0-6,-7 0-58,-3 0-57,-10 12-24</inkml:trace>
  <inkml:trace contextRef="#ctx0" brushRef="#br0" timeOffset="76375.263">6360 5794 220,'0'0'33,"0"0"-31,2 0 28,17 0 15,9 0-16,5 0-19,3-6-7,2 3-2,-1 0-1,1-2-32,-3 0-119</inkml:trace>
  <inkml:trace contextRef="#ctx0" brushRef="#br0" timeOffset="80745.8378">7482 5458 253,'-3'-3'16,"3"-4"-16,0-7 0,12 4 9,27-5 7,1 8-8,5-5 0,4 4 0,3-1-2,-10 2-4,0 2 0,-12 3 0,-5 2-2,-12 0 0,-8 0 0,-5 7-3,0 9 1,-22 5 2,-2 2 15,-5 4-15,-2-6 1,0 1 2,4-2-2,4-4 1,4-3-1,7-4 0,5-4-1,4-2 0,3-3-7,0 0 4,0 0-2,0 0 5,5 2 0,9 1 1,1-3 1,6 3-2,0-2 0,7 4 0,2 3 0,1-1 0,-1 6 0,0 3 0,-2-2 0,-1 3 0,-9-2-2,-5-2 2,-10 3 0,-3-2-1,0-2-2,-19 0-2,-10 1 5,-5-5 16,-5 1-3,-8-2 8,-1 0-5,5-2-5,5-2 3,9-3-9,6 0-2,13 0-3,10 0-3,0 0-10,0 0-17,12 0-54,10 0 18,8 0-109</inkml:trace>
  <inkml:trace contextRef="#ctx0" brushRef="#br0" timeOffset="81615.9859">8574 5538 37,'0'-1'91,"0"1"-42,0 0-3,0 0-13,-5 0-5,-2 0-18,-5 0 4,1 0 4,-2 0 10,1 0-3,0 0-13,-1 0 2,1 0 3,-3 0-1,3 0-2,0-3 1,2-6-4,-1 0-6,5-3 1,-3-1-5,5-4 5,4 2-4,0 0 0,0-1 2,4 4-4,11 2-1,0 1 1,6 2 0,0 2 0,-5 5 0,-2 0-1,-2 0-1,-3 15-1,-2 8 1,-5 10 2,-2 6 2,0 3 0,-5 0-1,-11 0 0,-5-2 1,-3 3-1,-7-6-1,3-4 1,-4-6 2,1-5-3,4-7 2,4-8 1,6-2-3,6-3 1,6-2 1,2 0 0,3 0-2,0-14 0,0-6 0,0-4-8,5-2 1,6 1 1,-1 3 5,0 10 1,-3 3-1,0 8-1,-1 1 0,4 0-3,2 5 2,6 8 3,2 11 3,0 0 1,1-3-2,3 4 2,2-8-4,-1 0 1,0-6 0,-1-5 2,-3-2-2,-5-4-1,-5 0-5,2-4-34,-7-4-64,-4-5-44</inkml:trace>
  <inkml:trace contextRef="#ctx0" brushRef="#br0" timeOffset="82546.2805">8915 5724 109,'-12'0'46,"11"-3"-23,-1 1 24,2 2 0,0 0-6,0 0-8,0 0-3,0 0-5,0 0-4,0 0-8,0 0-4,0 0 1,8 0-6,16-3 0,9 0-1,10 0 0,8-3-2,2-1 0,0 1 2,5-5-3,-6 2 0,-3 1 0,-12 4-3,-13-2-1,-10 2-12,-10 1-21,-4 3-31,0 0-21,-13 0-40</inkml:trace>
  <inkml:trace contextRef="#ctx0" brushRef="#br0" timeOffset="83970.6358">9946 5361 19,'5'-22'99,"-2"7"-52,-3 5-13,1 6 5,-1 1 8,0 1 0,0 2-9,0-1-7,0 1-11,0 0-12,0 0-7,2 0-1,0 10-1,-1 10 1,1 9 15,0 10 1,-2 3-2,1 8 4,-1 1-7,2 4-5,0-4 0,2 2 0,1 0-3,1-2-2,-1 0 2,1-7-3,0-10 1,-3-7-1,2-7 1,-2-7-1,-2-3 1,1-5-1,-2 0-2,0-2-19,0-3-28,0 0-30,0 0-40,1 0-66</inkml:trace>
  <inkml:trace contextRef="#ctx0" brushRef="#br0" timeOffset="84818.2936">10329 5715 146,'2'-5'85,"-2"-1"-67,0 4 0,0 0 41,0 1-9,0 1-19,3 0-21,-3 0-7,0 0-3,1 5-2,2 10 2,2 7 11,0 3-6,0-2-2,0 9-1,-2-4-1,3-5-1,-2 0 1,1-8-1,-4-5-4,-1-1-26,2-6-18,-2-3 1,0 0 13,0 0 30,0-8-2,0-6 3,-3-8 3,-3-6 2,1-4 1,1-2 3,-2-2 5,0-1 6,0 3-6,3-2 1,0 2-6,3 1 10,0 3 7,0 6-17,7 3 0,8 6 3,2 0-6,4 6-3,2 1 0,4 7 0,-1-1 0,-1 2 0,-2 0-2,-3 0 1,-6 6 0,-8 8 0,-1 3-3,-5 1 2,0 3 0,-10-2-3,-8 3 0,-6-3 2,-1-2 3,0-3 3,-2-1 0,6-3-3,0-3 0,3-2-1,8 0 1,4 0 1,6-2-1,0-2-6,0 2 1,0 2 5,6 5 0,7 1 2,5 1-1,4 4 1,4 2-2,3 0 3,4 2 1,3 0 3,0 4-3,4 0-1,0-3-3,-4 2 2,-1-6 1,-7-2-3,-4-1 0,-9-2 1,-3-6-1,-6-2 0,-5-2-1,-1-1-12,0 1-16,0-2-14,0 0-1,0 0-37</inkml:trace>
  <inkml:trace contextRef="#ctx0" brushRef="#br0" timeOffset="85448.7377">11077 5900 177,'0'-3'26,"-8"-2"-19,1-1 24,-1-2-10,-3 1 1,3-5-7,0 0-5,-2-2-6,4-3 5,0-7-3,3 6 5,2-7-6,1-3-4,0 2-1,0-6 0,7 1-3,11-3-1,-1 3-3,5 1 2,0 4 3,-1 7 1,1 2 0,-1 4 1,-1 4 2,1 2-2,-2 3 0,-2 4 1,-1 0 1,0 0 4,-1 2-1,-1 10 1,2 6 4,-2 4 8,-1 3-2,-3 2 5,1 4-11,-1 0 2,-1 2 11,-1-2-20,2 2 6,-3 1-2,-2-1-3,1-3-2,-3 1-1,3-6 0,-2-1 1,-4-3-2,4-6 1,0-1 0,2-2-1,0-2 0,1-3-11,-3 0-8,-2-2-20,-1 0-39,-1-1-26,4-2-67</inkml:trace>
  <inkml:trace contextRef="#ctx0" brushRef="#br0" timeOffset="86138.75">11708 5816 302,'7'-8'51,"-7"8"-51,0 0-1,0 0-1,0 3 2,0 8 0,0 5 11,-1-2-9,-5 0-1,1-5 0,2-3-2,2-4 1,-2-2 0,3 0 4,0 0-1,0-3 17,-2-11-15,2-3-2,-3-4 0,2-3-1,1-1 1,0-2-2,0-8 1,0 1-2,6 0 0,10-5-1,7 3 1,-1 2 0,-1 7 0,1 8 0,-3 3 10,-3 5 2,-5 8 4,0 1-7,1 2-9,0 2 1,0 15 2,1 6 7,-2 7-2,2 3-2,3 3 0,-2 1-1,1 0-1,-3-2-4,-1 2 3,0-4-3,-3-2 1,0-5-1,-5-3 0,-1-2-20,-2-6-23,0-2-56,0-4-34</inkml:trace>
  <inkml:trace contextRef="#ctx0" brushRef="#br0" timeOffset="86348.7851">11706 5808 231,'-4'-3'58,"4"0"-28,0 0-2,7-2-16,15-1-11,8 3 0,5-3 1,5-1-2,5 1 0,-3-2-10,-3 3-37,-4-3-17,-2 1-42</inkml:trace>
  <inkml:trace contextRef="#ctx0" brushRef="#br0" timeOffset="86947.8342">12274 5378 29,'3'-12'38,"2"-2"-19,-2 1 3,2 3 9,-1-1 20,0 4-30,1 3-3,-2 1 3,-2 3 3,-1 0-7,3 0-5,0 12-10,2 11 48,1 10-16,1 4-6,1 7-4,-2-1 0,-3 3-14,4 3 10,-4 0-6,-2 3-7,-1-1-1,0-2-2,0 4 3,0-7-3,0-9-1,0-4-2,0-7 1,0-6-2,0-5 0,3-3 0,4-3 1,2 1 0,2-1-1,-3-4-4,1 0-16,-3-1-17,-2-1-10,-1 0-65,0-1-44</inkml:trace>
  <inkml:trace contextRef="#ctx0" brushRef="#br0" timeOffset="87894.036">12756 5842 117,'-7'-4'53,"6"1"-13,1 3 20,0-3-3,0 3-17,0 0-11,0 0-17,0 0 2,0 0 1,3 0-9,14-4-3,9 1 3,5-1-3,6-1-2,-2-3 1,-3-1-2,0 6 0,-2-4 0,-4 3 0,-3 4 0,-10-3 0,-4 0 0,-6 3-10,-2 0-20,1 0-36,-1 0-28,1 0-62</inkml:trace>
  <inkml:trace contextRef="#ctx0" brushRef="#br0" timeOffset="88799.8344">13573 5462 95,'3'-17'90,"2"1"-48,0 6-15,-2 2 14,0 4 3,-2 3-7,-1 1-14,2 0-9,-2 0-4,0 0-6,1 0-4,1 0 0,2 15 0,0 12 4,1 4 10,-2 7-1,1 2-6,-1 3 5,1 3-9,0 0 1,-1 3-2,-1-1-1,2 1 0,-3-4 0,-1-8 0,0-4 0,0-8-1,0-5 1,0-4-1,2-5 0,-1-2-4,1-2-27,5-2-23,1-1-48,7-4-71</inkml:trace>
  <inkml:trace contextRef="#ctx0" brushRef="#br0" timeOffset="89549.8346">13942 5765 333,'-2'-15'45,"2"6"-16,0 6 7,0-2-16,0 5 1,0 0-13,0 0-8,0 5-6,0 14 0,0 6 6,0 9 1,0 4 2,0-1-2,0-3 0,2-3 0,1-3-1,2-3 0,-2-3 1,-2-3-1,-1-4-18,0-7-23,0-2-35,0-3 4,0-3 14,-6 0 3,0-6-11,-4-11 63,4-6 3,1-2 14,2-8 6,3-3 0,0-8 17,0-4 7,0-1-25,2 1-5,10 4 30,4 6-38,5 8 1,0 6 30,0 3-29,1 4 6,-2 6-9,0 2 1,1 4-4,-3 3-2,0 2 0,-4 0 0,-3 7-2,-2 8 2,-6 0 0,-1 5-1,-2 0 0,0 0-5,-13 1-8,-10 0-4,-5-2 14,-2-5-4,3 0 5,-1-3 3,4-5 3,3 1-1,8-2 1,10-2-1,3-1-2,0 5-12,0-1 12,10 5 3,6 6-1,4 0 2,-4 2 0,5 1 3,-2-3 12,1 4-7,-1-1-3,0 0-6,0 1-1,-3-3-1,-3-1-1,2-3 0,-1 0 0,-1-3-33,0-3-67,0 1-66</inkml:trace>
  <inkml:trace contextRef="#ctx0" brushRef="#br0" timeOffset="90113.9613">14492 5983 217,'0'-8'30,"-5"3"-17,1-4 21,-3-1 3,4 0 7,-1-6-17,-1 1-18,2-4-3,-1-3 6,4-5-6,0-2-1,0 0-4,0-5 1,0 0 11,10-3-13,8 2 0,6 1 0,4 2-4,5 1 1,-3 9 1,0 1 0,0 9 1,-5 4 0,0 5 1,-7 3-2,-3 0 1,-3 3-1,-3 16 1,0 3 1,-1 7 3,-1 10 7,0 0 3,-1 4-1,-1 6-3,-1 6-4,2-1-1,-3-1 4,1-7-4,-2 0-2,1-7-2,-1-8 1,2-2 0,-1-10-1,0 1 1,0-5-2,0-5-6,-2-3-26,1-3-23,-2-2-68,7-2-33</inkml:trace>
  <inkml:trace contextRef="#ctx0" brushRef="#br0" timeOffset="90774.4569">15016 5749 350,'0'-8'50,"0"5"-27,0 1-2,0 2-17,2 0-4,-1 0-2,2 7-3,4 16 5,-1 5 3,2 8 0,-4 0 0,2-2 1,0-3-2,0-3-1,-2-6 0,1-5 0,-2-4-1,-1-4 1,2-4-1,-2-2 0,-1-3 0,2 0-2,0 0 0,4-4 2,3-13 0,7 0 0,0-7-1,2-6 1,3-1-1,0 1 0,-3 7 0,0 6 1,-5 7 0,-3 10-2,0 0 0,3 0-1,-1 20 1,0 1-1,2 1 3,-1 2 1,3 1 1,-1-1-2,0-7 0,0-3 1,-1-8-1,0-1 0,0-5 0,-3 0 1,1 0 2,-4-8-1,2-7 2,-1-4 4,-3-3-4,0-5 4,-4 1-1,-3-4 2,0-5 4,0-4-9,0 4-4,0 0 0,-3 10 0,-2 4 0,2 8 0,0 4-2,3 6 0,0 3-17,0 0-25,0 0-83,0 0-14</inkml:trace>
  <inkml:trace contextRef="#ctx0" brushRef="#br0" timeOffset="91277.0179">15814 5444 194,'4'-21'40,"-2"7"4,-1 2 10,-1 5 8,0 4-19,0 3-20,1 0-23,-1 2-1,0 18-2,2 7 3,1 9 3,-1 8 2,1-1 12,1 8-3,1-1-4,0 0-5,-1 5 5,0-4-5,1-5-2,-2-3-2,0-6 0,-2-4 0,1-5 1,-1-7-2,-1-9 1,2-3-1,-2-1 0,3-5-5,2 3-28,1-3-33,5-3-89</inkml:trace>
  <inkml:trace contextRef="#ctx0" brushRef="#br0" timeOffset="91920.6537">16173 5888 54,'-13'-5'53,"5"2"-4,-2-2 6,3 1-12,1-1 12,-4 0-4,3 1-20,1 3-3,0-2-2,6 3-9,0-1-2,0-1 1,0 2-5,0 0-5,0 0-3,0 0-1,11-1-1,11-3-1,6 4 4,5-3-4,0 3-6,3 0-33,1 0-26,3 0-87</inkml:trace>
  <inkml:trace contextRef="#ctx0" brushRef="#br0" timeOffset="92558.6626">16633 5474 80,'0'-16'57,"0"-1"-12,2 0-22,3 4 10,-2-1 4,0 4-3,0 3-5,-1 2 4,-2 2-23,1 3 0,-1 0-2,0 0-8,2 0 0,2 15 0,-1 12 2,0 12 24,1 7-8,0 2 1,-1 7-4,0 3-8,0 3-2,-2 3 0,1 1-4,-1-5 0,-1-11-1,0-4 1,0-10 0,0-2 0,2-9 0,-1-2 0,1-3-1,1-8-13,-1-2-10,3-1-10,1-2-42,3 2-44,6-2-109</inkml:trace>
  <inkml:trace contextRef="#ctx0" brushRef="#br0" timeOffset="93240.6462">17007 5934 267,'-1'-5'73,"1"5"-32,0-1 1,0 1-18,0 0-22,0 0-2,0 0-5,0 13 5,0 2 0,-2 4 1,-1-2 1,-2 2-2,0-5 1,1-3 0,2-4-1,0-2 1,1-3-1,-1-2 0,1 0 2,1 0 2,0 0 2,0-11-5,0-2 0,0-6-1,0-4 0,0-5 3,3-6-3,9-2 2,6-9-2,5-4 0,0 4 0,6 2 0,1 2-1,-1 14 1,-5 4 1,-3 6 0,-5 5 6,-1 4 1,-3 3-3,-4 4-2,-2 1-3,4 0 0,-1 1-3,4 13 2,2 7 1,3 7 0,-3 8 3,1 6 2,-2 8-1,2 1-1,-2-3 0,-4-1-2,-4-5 0,-2-4 0,-4-2 2,0-7-3,0-3-18,0-4-15,-7-2-21,-6-6-66,1-6-23</inkml:trace>
  <inkml:trace contextRef="#ctx0" brushRef="#br0" timeOffset="93444.5285">17030 5942 247,'-6'-6'77,"6"4"-52,0 2 22,0 0-21,1-3-5,19 1-19,6 0 0,12-1 0,-1-1-2,2 4-4,-1 0-39,1 0-68,-4 0-30</inkml:trace>
  <inkml:trace contextRef="#ctx0" brushRef="#br0" timeOffset="94170.473">17707 6159 157,'0'-2'74,"0"-4"-31,0-5 1,-3-1 17,-1 0-31,1-5-9,0 4 8,1-1-13,2-5-1,0-1-8,0-4-2,0-2 0,3-3-1,10-1 0,-2-2-4,8-3 0,-1-4 0,8 0-1,5 1-4,2 4 1,-3 4 2,-1 7 1,3 3-2,-5 6 2,-2 3 0,-3 5 0,-7 5-2,0 1 2,-2 0-2,-1 2 0,0 14 1,0 7 2,-1 5 1,2 8 0,-1 3 0,0 0-1,-1 1 1,-1-1-1,-3-5 1,-2-7-1,-1-1 0,-2-6 1,-2-1-1,0-2-1,0 0-30,0-5-39,1-3-56,2-1-31</inkml:trace>
  <inkml:trace contextRef="#ctx0" brushRef="#br0" timeOffset="94914.7495">18400 5727 208,'2'-1'56,"-1"-1"-7,-1 2 18,0 0-25,0 0-25,2 0-16,1 17-1,3 8 18,0 8-8,3 6-1,-2 0-5,1-5 0,-4 1-3,4-6-1,-1-4 2,-3-5-2,1-6 1,-2-6-1,0 0 1,0-5-1,-2-3 0,3 0 1,-3 0-1,2 0 2,6 0 1,1 0 0,7-14-2,1 0 0,3-4-1,-1 3 0,3-4-1,-1 4 0,1 3 0,-4 3 1,-4 6-1,-3 1 0,0 2-2,-3 0 1,1 7 0,2 7 2,-1 3-1,3 0 1,1 2 0,2-1 1,-2-3 0,2-1 0,-4 0 0,4-5-1,-4-6 0,-1 0 1,-2-3 1,-2 0 0,-1 0 1,1-5 2,-3-7 0,1-7-3,-2 1 0,1-4 7,-2-6-3,3-4 0,-3-4-6,0-3 0,0-7 1,1 3-1,2 2-1,-1 4 1,0 7-1,-1 10 1,-3 5 0,1 5-3,-1 2 3,-1 7-11,2 1-22,2 0-45,-1 1-48,6 12-30</inkml:trace>
  <inkml:trace contextRef="#ctx0" brushRef="#br0" timeOffset="95446.1253">19264 5516 89,'11'-16'25,"2"0"10,-4 6 1,-3 0 8,0 7 4,-5 1-6,-1 2-9,0 0-12,0 0-11,0 3-9,0 16 0,0 11 22,0 7-1,-5 10-5,3 4 11,-1 2-14,1 5 2,2 1 5,0-3-10,0-1-7,0-2 1,0-2 18,3-5-19,1-2-1,1-4-1,0-1 0,-1-1 3,-1-4-4,1-4 1,-2-1-2,1-10 1,0 1-1,3-6 0,-2-2 0,1-2-5,1-2-22,-1-2-22,-1-3-19,-1-3-68,-3 0-139</inkml:trace>
  <inkml:trace contextRef="#ctx0" brushRef="#br0" timeOffset="127767.3007">1234 7925 172,'0'-11'13,"0"0"-6,0 2 6,0 4-3,0 3-10,0 2-3,0 0 3,0 0 2,0 0-2,0-1 31,0 1 6,0 0-1,0 0-5,0 0-3,0-1-9,0-1 2,0 1-3,0-2-5,0 3-1,0-1 1,0 0-1,-2 1-4,2 0 1,0-2 2,-1 2 0,1 0-1,-2 0-4,2 0-6,0 0-1,0 8-4,0 12 1,0 10 4,0 7 0,5 2 1,1 6-1,4 8 2,-2 3-2,-1 4 2,1-4-1,-1-8 0,-3-6-1,-2-5 1,4-2-1,-3-4 0,2-3 1,-1 0-1,-3-6 0,4-2 0,-4-4 0,1-1 0,-1-4 0,1-3 0,-2-2 1,0-2-1,0 1-1,0-3 0,0 0-1,0-1-9,0-1-7,0 0-1,0 2-1,0-2-18,0 2-27,0 3-19,3 0-32</inkml:trace>
  <inkml:trace contextRef="#ctx0" brushRef="#br0" timeOffset="128983.9772">1596 8335 82,'0'-10'93,"-4"2"-56,2 2-18,1 1 49,-1-2-21,1-1-5,-1 2-13,2-2-6,-1 5-3,1-1 3,-2 4-11,2 0-4,-1 0-8,-3 0 0,4 4-12,0 16 5,-2 9 7,-1 4 6,3 3-5,-3-6 0,3-1 0,0-3-1,0-6 0,0-3 2,-3-5-2,3-5 0,0-4 1,0-2-1,0-1 0,0 0-1,0 0 1,0 0 1,0-6-1,0-11 0,-3-8-10,0-6 2,3-5 8,-3-4-11,3-4-10,0 2 16,0-1 2,0 1 2,0 7 0,1 2 1,4 8 0,4 5 1,-4 4 0,3 2 0,0 7 0,-2-1-1,1 4 0,2 2 0,0 1 0,0-2 0,1 3-1,-1 0 0,-1 0 0,5 7 0,1 4 1,-1 9 1,5 0 3,-2 5 0,-2 3 1,0 5-1,0 1-2,-3 2-2,1-2 2,-3 2 2,0-5-2,1 1-1,-4-2-1,3-3 1,-3-1-1,4 1 2,-2-1-2,-2-1 1,0-2 0,2-3-1,0 1 0,0-6-1,-2-3-1,2-5-12,-3 0-20,-2-4-44,-2-1-23,1-2-51</inkml:trace>
  <inkml:trace contextRef="#ctx0" brushRef="#br0" timeOffset="129305.9808">1642 8459 117,'-6'-1'72,"4"0"-45,-1 0 13,1-2 24,1 1-19,-1 0-16,2 2-4,0-1-19,0 0-5,0 1-1,0-2 1,0 2 8,2 0-9,15-4 2,12-1-1,4-3-1,10 0 1,5-4-1,-5 4-18,1 1-79,-5 0-40</inkml:trace>
  <inkml:trace contextRef="#ctx0" brushRef="#br0" timeOffset="130191.1437">2244 8545 203,'-2'0'22,"-1"0"-4,2 0 38,-1 0-3,2 0-25,0 0-1,0 0-3,0-5-10,0 1-14,-3-6 1,-1-2 6,-2-2 0,1-4-4,1-3-2,1-4-1,0-6 2,3-2 2,0-6 1,0-3-5,0-2 0,6 3-1,6 0 1,-2 7 0,3 1 0,4 3 0,-3 4 0,0 4 0,-3 8 0,4 0 1,-3 4 0,1 2-1,-4 3 0,0 3 0,1 2-2,4 0 2,2 0-1,4 7-2,-1 8 3,5 2 0,-5 2 3,4 10-1,-3 2 0,-1 6 1,-3-1 4,-4 7-3,-2-1 0,-1 4 2,-1-3 13,-2-3-10,1 0-4,-3 1-1,1-2-4,-2-3 1,3-4-1,-3-7 0,0-6 0,3-3-1,-5-6 1,4-3-1,-2-1-3,-2-3-28,2-2-22,0-1-83,9 0 4</inkml:trace>
  <inkml:trace contextRef="#ctx0" brushRef="#br0" timeOffset="130521.6255">2843 8388 222,'0'-6'58,"0"2"-5,0 1 11,0 3-13,0 0-26,0 0-25,0 0 0,0 7-8,0 11 8,3 7 1,6 3 3,-3 1-1,3 0-3,0 0 1,1-2-1,-2-4 0,1-3-1,-4-1-5,5-6-58,-6-6-81,-1-2-21</inkml:trace>
  <inkml:trace contextRef="#ctx0" brushRef="#br0" timeOffset="131128.9425">2832 8336 54,'-17'-25'136,"3"3"-85,4-1-20,7 0 12,3 4-25,0-2 17,2 3-7,14-2-27,6 1 1,8 6-1,1 1 0,2 2-1,0 3 1,0 5-1,-3 2 0,-8 0 0,-2 10-1,-7 10 0,-6 1-5,-7 8 3,0 0 3,-1 3 2,-14-6-2,-3-4 0,-1-3 1,-6-6 2,8-3-3,-2-1 0,5-4 0,5-3 2,5-2 2,4 0-3,0 0 0,0 0-1,0 0-11,4 0 11,11 0 3,6 0 0,2 0-1,6 0-1,-2 0-1,3 0 0,3 2 0,-5 5 0,0 6 1,-5 1-1,-8 1 0,-5 4-1,-2-2-3,-8 3 1,0 1-2,0 1 5,-10 0 5,-10 0-2,-4-3-3,-4-4 1,-5 0 8,0-6-5,3-4 1,3-4 6,8-1-3,4 0-4,9 0 0,4 0-4,2-4-5,0-5-38,8 0-89,10-2-72</inkml:trace>
  <inkml:trace contextRef="#ctx0" brushRef="#br0" timeOffset="131691.963">3392 7881 184,'0'-18'45,"-1"2"-17,-2 2 25,0 5 9,1-2-16,1 5-7,1 3-17,0 1 4,0 2-2,0 0-15,0 0-9,0 0-5,0 15-2,3 15 7,7 10 2,5 10 5,-6 8-3,6 4 0,0 7 14,-3 1-10,4 3-3,-4-3-2,1-4 0,-2-1-3,1-2 3,-3-4-2,1-7-1,-2-3 0,-1-6 0,2-9 0,-1 0 0,0-7 0,-2-3 0,-2-7-1,0-8 1,-1 0-5,-3-6-16,0-3-28,0 0-11,0-3-23</inkml:trace>
  <inkml:trace contextRef="#ctx0" brushRef="#br0" timeOffset="135433.8516">4210 8158 159,'6'-7'14,"-3"0"11,-3-1 22,0 4 2,0 1-13,0-2-2,0 2-9,0 0-9,0 0 0,0 2-1,0-1-2,0 2 0,0 0 0,0-1-4,0 1-4,0 0 5,0 0 2,0 0-5,0 0-3,0 0 0,0 0-1,0 0-3,-3 0-1,-3 0-2,-8 11 3,-5 7 4,-8 5-4,0 7 4,-10-2-3,-1 3-1,-5-1 1,0 1 1,-4 0-1,9-2 0,-1-4-1,5 1 0,10-8 0,5-4 1,11-6-1,5-2 0,3-4 0,0-2-3,0 1-1,0-1 1,0 0-2,0 2 0,0 0 5,0-1 2,0-1-2,0 1 0,0-1-4,5 2 4,11 2 0,2 1 3,6 2-2,3 2 0,2-1 0,1 1-1,-3 2 1,7 2-1,-4 0 0,0 1 0,-4 0 0,5 1 0,-3-5 0,3 0 0,0-1 0,-2-2 0,1-3 0,-2-1-1,-5 0 1,-4-1-1,-1-1 0,-11 3-1,-1-1-30,-4 2-10,-2 4-26,0-3-65</inkml:trace>
  <inkml:trace contextRef="#ctx0" brushRef="#br0" timeOffset="136400.2436">3835 8730 76,'0'-3'61,"0"2"-21,0 1 3,0-2-10,0 2-4,0 0-17,0 0-4,0 0 2,-3 0 4,3 0 6,0 0 7,0-2 3,0 2-4,0 0-7,0-1-2,0 1-2,0 0-9,0 0-2,0 0-4,0 0-1,3 0-4,9 0 5,9 3 3,6 6 6,1 1-5,3 1-3,-1 0 5,0 1-3,1-1 2,-1 3-3,0-5 2,-5 2-1,-2-2-3,2 0 1,-1-1-1,0 1 1,-6-3-1,1 0 0,-5-1 0,-4-2 0,-1 0 0,0 0 2,-2-2-4,-1 1 2,-3-2 0,-1 3-2,-1-2-14,-1 0-25,0 1-16,0-1-34,0 0-37</inkml:trace>
  <inkml:trace contextRef="#ctx0" brushRef="#br0" timeOffset="145258.6812">4737 8507 410,'2'-12'65,"-2"-2"-50,0 1 5,0 10-5,0 3-9,0 0-6,0 0 0,0 0-5,0 13 1,4 6 4,1 5 0,-4 5 0,-1 0 0,0 1 1,0-2-1,0-4 1,0-3-1,0-4 0,0-6 0,0-3 0,0-5 1,0-2-1,0-1 0,0 0 4,0-1 1,0-13-5,5-7 0,6-5 0,0 1 0,1-3 0,3 5-1,0 3 1,0 6 0,-3 4 0,3 6-3,-2 4 2,3 0 1,0 0 0,-1 2 0,1 10-1,0 3-1,-1 1 1,-4 2 0,-1 1 1,-1-5 0,-4-2 0,1 0 0,-5-4 0,-1-1-2,0-2 1,0-5-2,0 0-2,0 0-1,3 0 3,-2 0 3,4 0-4,1-16-8,0-2 4,7-9 7,1 0 0,3-4 1,2 5 1,0 2-1,-4 9-1,-3 6 1,-2 5 2,-2 3 2,2 1-2,1 0-1,-2 14 1,2 5 1,0 6 5,0 0-5,0 0-1,3 2-2,-1 0 0,-4-4 2,5 0-2,-4-6 0,2-2 0,1-6-4,-1-1-50,0-5-53,-1-3-70</inkml:trace>
  <inkml:trace contextRef="#ctx0" brushRef="#br0" timeOffset="145476.3473">5474 8585 264,'0'-4'103,"-2"4"-57,2 0-27,0 0-10,0 0-9,0 11 0,0 4 7,5 1-5,3 1 2,-2-3-1,1 3-1,-1-2-2,-1 0 0,-2-3-40,-3-1-137</inkml:trace>
  <inkml:trace contextRef="#ctx0" brushRef="#br0" timeOffset="145663.8383">5419 8322 396,'-4'-8'11,"1"5"-9,3 3 1,0 0-6,0 0 1,12 12-1,6 7-16,1 5-98</inkml:trace>
  <inkml:trace contextRef="#ctx0" brushRef="#br0" timeOffset="146465.9728">5704 8652 244,'-7'-6'4,"1"2"-3,1 1 14,2 0 6,0 2 11,3 1-2,0 0-9,0 0-12,0 0-9,0 0 1,0 7-1,0 7 2,0 4 1,0 1 3,6-2-2,-3 0-3,0-1-1,-1-2 2,-1-6-2,-1-1 0,0-2 0,0-2 1,0-3-1,0 0 2,0 0 1,0 0 2,0-12-5,0-3 0,0-8 0,5-2 3,5-4 5,2-5-5,6 5 5,1 2-8,5 8 1,0 8 0,-4 3 6,2 8 7,0 0-6,-1 2 2,-3 12-2,1 6 0,-5-1-6,-1 4 0,-1 0 1,-7 2-3,1 0-1,-5 2 0,-1 1-20,0-8-131</inkml:trace>
  <inkml:trace contextRef="#ctx0" brushRef="#br0" timeOffset="147064.9428">6329 8071 112,'5'-13'54,"1"5"-9,-3 1 21,-3 3-10,0 4-2,0 0-14,0 0-21,0 14-18,0 17 5,-11 11 9,-4 14 2,-3 5-3,-1 4 4,4 8 1,3 2-10,6-3 1,6-1-4,0-9-6,2-5 0,14-10 0,11-5 0,6-7 1,7-3 1,7-6-1,1-4-1,-2-4-29,-8-1-72,-4-8-116</inkml:trace>
  <inkml:trace contextRef="#ctx0" brushRef="#br0" timeOffset="147597.9854">6685 8383 156,'-1'-12'58,"1"2"-25,0 0 4,0 0 16,0 2-7,0 2-6,0 1-6,0 1-5,0 3-6,0 1-2,0 0-10,0 0-11,0 10-3,0 12 3,3 10 14,6 7-1,0 3-7,1 3 2,-2 4 8,-1-6-14,1-3-1,1-3-1,-3-6 1,-2-5-1,1-5-1,-2-3-5,0-5-41,1-1-32,0-8-83</inkml:trace>
  <inkml:trace contextRef="#ctx0" brushRef="#br0" timeOffset="148125.6225">6945 8613 254,'0'-3'105,"2"3"-83,1 0-17,1 0-5,-1 13 21,0 4-2,-2 2-15,1 0 2,-2-2-4,0-2-1,0-4 0,0-3-1,0-5 3,0-2-3,0-1 0,0 0 1,0 0 2,0 0 3,0-9 3,0-8-8,0-7 1,0-7-1,0-1-1,1-11 1,7-3-1,5-2 0,0 1 0,1 6 0,0 11 0,-4 9 2,0 9-2,-1 5 12,-3 7-1,4 0-7,3 7-4,0 16 15,2 7 5,3 5-2,-2 7-9,-2 2 0,1 0-3,-6-2-4,0-4-2,4-5 1,-5 0 0,-2-5-1,-2-1-3,-1-7-32,-3 0-49,0-9-82</inkml:trace>
  <inkml:trace contextRef="#ctx0" brushRef="#br0" timeOffset="148349.744">6997 8642 389,'-4'-3'34,"2"1"-30,2 1 12,0 1 8,0 0-7,5-1-14,14-2 2,5 1-2,12-2-2,-4 1-1,1 0-34,-4 1-27,-4-1-56,4-5-158</inkml:trace>
  <inkml:trace contextRef="#ctx0" brushRef="#br0" timeOffset="148737.9879">7373 8262 242,'0'-10'80,"0"3"-13,0 2-1,0 3-1,0 2-23,0 0-21,0 0-21,0 2 0,0 15-3,2 9 3,6 9 7,-3 5-2,4 2 10,-3 9-6,3-1-2,-2 2-5,1-4 0,-2-6 0,3-2-2,-2-7 0,-1-5 1,0-7-1,-1-1-1,2-6-12,-1-5-49,2-2-46,-1-7-87</inkml:trace>
  <inkml:trace contextRef="#ctx0" brushRef="#br0" timeOffset="149090.3632">7864 8848 310,'4'5'16,"-1"0"-4,-3 6 25,3 0 1,-1 2-11,-2 2-14,0 0 1,0 1-4,-3-1-1,-12 3-6,0-3-2,-3 1-1,3-2-3,0-2-67,0-2-146</inkml:trace>
  <inkml:trace contextRef="#ctx0" brushRef="#br0" timeOffset="149706.5998">8171 8276 255,'-6'-16'51,"-3"-1"10,2 0 2,2 1-29,1 0 7,-2 9-3,3-1-13,0 6-6,3 1-8,0 1 0,0 0-11,0 0 0,0 20-3,0 12 3,0 10 0,0 9 3,9 4 5,-2 5-2,1-1-2,2 0 1,-1-4-1,-3-7-3,2-3 0,-2-7-1,4-7 0,-4 0 0,1-9-1,1-2-9,3-4-44,0-4-45,4-10-125</inkml:trace>
  <inkml:trace contextRef="#ctx0" brushRef="#br0" timeOffset="149930.5208">8371 8656 380,'0'-7'72,"0"7"-49,0 0-8,2 0-1,2 0-14,2 7 1,4 8 1,-1 4-1,2 3 0,-7 2-1,4 0 0,-7-2 0,1 0-7,-2-5-50,0-3-61,0-2-52</inkml:trace>
  <inkml:trace contextRef="#ctx0" brushRef="#br0" timeOffset="150508.237">8356 8651 104,'-9'-31'58,"0"0"0,3 6 2,5 4 6,1 2-47,0 3-3,6 5 7,13-1-15,1 5 5,2 1-7,2 4-1,-2 2-3,-3 0-2,2 0 1,-10 7-1,1 5 0,-8 3-2,-4 5 0,0 1-1,-7 4 3,-11-2-5,0-1 1,0-5-7,1-2 1,3-3 9,-2-3-1,6-1 2,0-6 0,4 1 1,5-3 1,1 0-1,0 0 3,0 0-4,0 0-3,10 0 3,6 0 5,8-2-2,5-1 1,2 0-1,3 3 5,-1 0-3,-3 0-2,-2 9-3,-5 4 0,-7 4 0,-6 3 0,-7 2-1,-3-1 1,0 3-2,-10-4 4,-11-1-5,-7-4 7,-4-4-3,-1-1 0,-2-6 2,-6-2-2,7-1 7,6-1-4,3 0-3,11 0 0,8 0-1,6-1-1,0-5-37,21-1-97,9-3-90</inkml:trace>
  <inkml:trace contextRef="#ctx0" brushRef="#br0" timeOffset="151077.9597">8892 8144 253,'0'-8'80,"0"4"-14,0 1-16,0 3-16,0 0-29,0 0-5,0 15 0,5 12 1,0 6 15,1 6-7,1 4-1,0 7 26,3 7-22,-3 3-1,1 4 4,-4 0-3,-1-5-8,-2-3 1,4-4-3,0-3 2,2-4-4,-1-1 1,0-7-1,1-4 0,-2-3 0,-1-5-1,1-5 1,0 0-5,-2-8-31,2-2-36,-2-3-59,0-7-83</inkml:trace>
  <inkml:trace contextRef="#ctx0" brushRef="#br0" timeOffset="165990.5765">9412 7935 162,'-7'-15'19,"2"-3"-6,2 1 10,3 6 17,0 1 5,0 4-20,0 1 8,0 2-8,0 2-1,0-1-1,0 1-2,0 1 0,0 0-3,0 0-10,0 0-8,0 0 0,0 3-3,0 13 3,12 9 0,8 7 0,2 4 2,5 12 1,3 3-1,5 4 3,3 4-4,4 1 1,-2 2-2,-1 6 1,-5 3-1,-6 1 1,-7-1-1,-10-4 0,-10-6 1,-1-1 1,-12-5-1,-19 2-1,-5-2 3,-9-7-3,2-1 1,-9-2 1,8-5-2,0-5 1,3-6-1,11-4 0,8-11 0,12-4-12,8-6-39,2-1-85,0-3-105</inkml:trace>
  <inkml:trace contextRef="#ctx0" brushRef="#br0" timeOffset="167490.2886">4914 9489 130,'10'0'4,"2"0"2,7 0 13,-2 0 5,5 0-17,6 0 14,10 0 17,14 0-9,1 0-17,10 0 6,6 0-6,1 0-4,9 0-3,3-5 0,5 2-2,2-2 2,2 3-2,0 0 2,2 2 0,-5-3-3,6 3 1,2 0 0,4-2 2,5-1 0,7 1-1,1-2-2,-1 2-2,0-2 1,3 0-1,-5 4 0,-4 0 2,-9 0-1,0 0 0,-3 0 2,0 0 0,-5 0-1,-2 0 1,-2 0-3,0 0 1,-3 0-1,7 0 0,-2-1 0,-5 1 0,6 0 1,-6 0-1,-7 0 0,-10 0 1,-5 6-1,-8 2 0,1 0 0,-4-2 1,1 1 0,4 0-1,-8-4 1,2 0-1,-2-3 0,-6 0 0,1 0 0,5 0 0,-3 0 0,-2 0 0,3 0 0,-7-1 0,-4-1 0,-4 2 0,-4 0 0,-4 0-1,-6 0 1,-5 0 0,-6 0 0,-3 0 0,1 0-3,0 0-14,-2 0-21,6 0 1,-1 3-2,1-2 4,-1 2-6,-5-1-57</inkml:trace>
  <inkml:trace contextRef="#ctx0" brushRef="#br0" timeOffset="170659.9295">1210 9484 184,'0'0'2,"0"0"0,0 0 6,3-10 8,12 0-4,0 1-2,0 2-3,0 3-3,1-1-2,6 1 8,5 0-2,0 1-2,6 3 17,9 0-7,3 0-8,8 0 4,8 0-2,8 0 10,7-8-12,4 2-3,3 0 2,0 0 4,2-2-5,1 2-1,1 0-2,-2 1-1,0 0-2,-1 1 2,-6 1-1,2 2 0,-6 0-1,-13 1 0,-1-2 0,-9-1 0,-5 1 0,2 2 0,-2-5 0,-6 4-1,-1-2 1,-2-1 0,-1 0 1,-6 1-1,4 1 0,-4-2 1,-3 3-2,0-2 2,-6 1-2,0 2 1,-2 0 0,-7 0 0,1 0-6,-4 0-18,-3 0-41,-3 0-11,-1 0-31</inkml:trace>
  <inkml:trace contextRef="#ctx0" brushRef="#br0" timeOffset="171425.965">1372 9677 24,'-13'0'101,"6"0"-85,1 0-12,1 0 16,2 0 23,-1 0-8,4 0-16,0-1 2,0 1-10,0-2-8,0 2-3,0 0 0,12-3-5,17 0 5,10-2 2,18-4 1,13-1 1,12 0-3,11-3 1,8-3-1,12 1 2,2 3 0,6-2 1,-3 1 3,-6 2-4,1 2-1,-3 0 2,-8 2 2,-8 0-1,-3 2-3,-15 1-2,-6 1 0,-10 3-2,-10 0 2,-9 0 0,-7 0 0,-4 0 0,-6 0 0,-2 0 2,-4 0-2,1 0 0,-2 0 1,4-1-1,1-2 1,0 0-1,-2 0 1,-1 3-1,-7-2 0,-4 2 0,-5 0-30,-3 0-49,-5 0-53</inkml:trace>
  <inkml:trace contextRef="#ctx0" brushRef="#br0" timeOffset="171591.5792">3000 9574 324,'-9'-1'0</inkml:trace>
  <inkml:trace contextRef="#ctx0" brushRef="#br0" timeOffset="180746.5527">1508 11073 153,'-3'-3'103,"0"-2"-68,0 1 21,2 2-10,-1 2-17,2-2-15,0 2-4,0 0-3,-1 0-2,1 0-4,-2 0 3,2 0 2,0 0 4,0 0-2,0 0-2,0 0-1,0 0 0,0 0 1,0 0-2,-1 0-1,1 0-1,0 0 1,0 0 1,0 0 2,0 0 3,0 0 0,0 0 1,0 0 0,0 0-4,0 0 11,0 0-7,0 0-10,0 0-3,0 8-2,0 8 2,0 8 3,-3 3 1,-6 0-1,5-1 2,-1-2-2,2-4 0,1-1 0,2-1 0,0-4 0,0-2 0,0-3 0,0-2-3,0 0-13,0-1-15,0 0-5,0-1 1,0 1-2,0-2-32,0 1-1,0-2 28,-3-3 3,-8 0 19,-1 0-40,-3 0-15</inkml:trace>
  <inkml:trace contextRef="#ctx0" brushRef="#br0" timeOffset="181381.0848">1459 11014 260,'-6'-6'90,"3"-3"-90,3-1 0,0-1 20,0-6-10,0 0 4,2-2-5,12-3-9,3-1 1,4 7-1,-2 2-1,-1 3 0,0 4 1,-1 4-2,0 3-1,-4 0 2,6 7 1,-6 12 0,0 1-2,-5-1 1,-2 6-1,-3-2-5,-3-3-4,0 3 11,-3-3-18,-12 0 5,-7-3 12,-4 0-1,-2-3 4,-5-2-4,3 1 9,4-4-1,4-1 2,5-2-7,6-2 3,8-3-2,0 0-2,3-1-2,0 0 1,0 4 0,3-1 2,17 2 0,2 4 6,6 2-1,2 1 0,-2-1-2,4 4 2,-1-1-4,-1 1 1,0 2-1,-2-3-2,-2 1 0,-2-2 1,-4-2-1,-3-3 0,-1-1 0,-6-3-1,-4-1-11,-1-3-42,-4 0-37,4 0-40</inkml:trace>
  <inkml:trace contextRef="#ctx0" brushRef="#br0" timeOffset="181997.1482">1990 11359 145,'0'0'47,"0"-1"-30,-6-3 8,3-3 5,-3-2-2,-1-1-21,2-3 9,4-6 2,-3-5-4,3-2-12,1-5 12,0-2-14,0-5 0,1 1 0,6 1 4,4 2-3,-3 5 6,6 2 5,-1 1 4,-1 9-12,1-2 1,-2 3 2,-1 2-1,2 5 3,-3 1-8,1 3 2,4 2-1,4 2-2,0 1 0,2 0 0,0 2 0,4 11 0,-2 3 1,-2 8 2,2-2-1,-4 0 6,-3 8 5,1-4-3,-4 3-6,-3 0 4,-2 5 2,-2-1-6,-3 0-2,2-2 0,-1-2-1,3-2 0,-1-1-1,-1-5-1,2-3-15,-4 1-9,2-2-13,-1-3-56,1 0-49</inkml:trace>
  <inkml:trace contextRef="#ctx0" brushRef="#br0" timeOffset="182628.2413">2693 11196 277,'1'0'8,"1"5"-5,-2 12-6,0 4 6,0 2-2,0 1 1,0-2 1,0-3-2,0-2 1,0-6-2,0-5 0,0-3 1,0-3 2,0 0 7,0 0 31,0 0 8,0 0-7,0-8-9,0-11-32,0-4-1,0-6 0,-3-8-2,1-4 2,2-7 0,0-4-1,0-1-3,0 2 4,2 3 0,9 7 0,0 4 0,-2 10 5,1 9 11,-3 8-7,-2 4-4,0 4 2,-2 2-7,3 0-4,4 5-1,1 15 5,8 5 2,-4 3 1,6 8-1,-1-2 8,-3 7-5,-1-1 5,1-2-6,-4 3-3,-2-1 1,-2-4-1,-1-2-1,-3-3 0,-2-1 0,0-5-12,-3-8-18,3 0-28,-2-8-52,-1-1-38</inkml:trace>
  <inkml:trace contextRef="#ctx0" brushRef="#br0" timeOffset="182852.254">2679 11243 391,'0'0'0,"0"0"6,0 0-6,0 0 15,14 0-14,8-3 4,4-2-5,0 0 2,-3 1-2,-6 1-8,-3 2-26,-3 1-69,-4 0-52</inkml:trace>
  <inkml:trace contextRef="#ctx0" brushRef="#br0" timeOffset="183962.581">3212 11337 149,'0'0'267,"0"0"-267,0 0 0,0 0 9,0-2 5,0 2-3,0-5-2,0-1 2,0-3-11,-3-3 8,0-4-6,0-5 4,0-2 7,0-8-4,-2-2-8,2-4 0,-1-2 0,1-3-1,3 2 0,0 1 0,0 4 0,0 2 1,0 5-1,13 6 1,-2 0 0,3 4-1,-1 4 0,10 0 0,-3 4 0,2 0 0,-1 3 0,4 0 0,-6 3 0,7 3 1,-2 0-1,3 1 0,-6 0 0,2 0 0,0 6-2,2 7 2,-5 1-1,-1 4 1,-3 2 0,-2 2 1,0 4 0,-1 1-1,-1-1 0,1 1 2,-4 2-2,0-2 1,1 1-1,-2 0 1,-2-2 1,0 2-1,0-2 0,-3 1-1,0-1 0,-1 0-4,2-6-27,0-4-13,2-2-60,3-4-44</inkml:trace>
  <inkml:trace contextRef="#ctx0" brushRef="#br0" timeOffset="184780.4315">3880 10868 292,'3'-3'63,"-3"3"-16,0 0-14,0 0-13,0 0-20,2 12-3,8 8 3,-4 11 3,3-1 1,1 6-1,-4-3 2,3-1-3,-3-4 2,-2 3-2,4-6-1,-5-3-1,1-2 1,1-7-1,1-1 0,-3-7 1,-3-1-1,0-2 0,0-2 1,0 0 0,6 0 3,-3 0-1,0-11 3,4-5-4,2-2-2,0-1 0,3 1 0,-3 2-2,4 3 2,-2 4 0,1 1-2,1 3 2,-2 5-1,5 0 1,1 0-2,0 2 2,3 13-1,-1 1 2,2 2-1,6 0 0,-2 1 1,-4-2-1,0-4 0,-5-4 1,-7-2-1,-1-6 0,-5-1 1,-2 0-1,-1 0 2,0 0 5,0-2 1,2-9 0,-2-6-7,0-4 3,0-7-1,0-4-3,0-4 0,-5-1 0,-2-5 0,-2 0 0,-1 6 0,-1 0 1,2 9 8,0 4-3,1 7 3,4 6-7,3 5-1,1 3-1,0 2 0,0 0-4,0 0-7,0 3-24,0 10 8,7 3-23,4 2-103,-1 1-106</inkml:trace>
  <inkml:trace contextRef="#ctx0" brushRef="#br0" timeOffset="186511.8729">4611 10628 238,'0'-16'42,"0"0"25,0 2-7,0 10-18,0-2-6,0 2-12,0 1-4,0 3-5,0 0-9,0 0-5,0 0-1,0 0-3,0 14-7,0 13 9,0 7 1,0 11 4,3 5 0,4 5 1,2 5 6,-1 4 0,2 1-6,-1 0 1,0-2-4,0 3-2,1-10 1,-2 0-1,-3-6 0,2-5 0,0-3 1,-1-1 0,-3-4-1,0 2-10,-3-6-30,0 0-43,0-6-100</inkml:trace>
  <inkml:trace contextRef="#ctx0" brushRef="#br0" timeOffset="187630.1823">994 10735 35,'0'-17'118,"0"6"-70,0 7-12,0 0 26,0 1-7,0 1-5,0 1-14,0 0-7,0 1-1,0-2-5,0 2-5,0 0-3,0 0-9,0 0-4,0 0-2,0 0-7,6 17-3,4 13 10,4 12 10,3 9-3,0 8-6,2 7 2,-1 6 5,-3 4-5,-4 3-2,0-1 2,-2-6-3,-4-1 0,1-7 0,-3-1 3,1-9-2,-4-6-1,5-9 0,-2-12 0,0-2 0,0-6 1,-2-7-1,2-3 0,-1-4-9,-1-2-19,-1-3-20,0 0-32,0 3-92</inkml:trace>
  <inkml:trace contextRef="#ctx0" brushRef="#br0" timeOffset="189378.3272">5576 10775 169,'1'-7'62,"-1"-3"-18,0 1 5,0 1 28,0 4-28,0 4-16,0-2-12,0 2-8,0 0-9,0 0-4,-10 2-5,-8 13 5,-7 9 1,-8 5 2,-4 2-3,-5 4 3,1-3-2,-5 1-1,3-7 1,2 1 0,6-7-1,8-6 2,8-4-1,8-6-1,8 1 0,3-4-6,0 0 1,3 2-6,13 1 8,7 1 3,1 0 0,7 1 0,1 3 0,-4-1 0,5 4 0,2 2 0,3-2 0,2 2 0,0 1-1,2-2 1,-5 2 0,-4-2 0,-3-1 0,-6-2 0,-5-1 0,-2 0-34,-8-2-9,-3 0-36,-5-3-13,-1 1-50</inkml:trace>
  <inkml:trace contextRef="#ctx0" brushRef="#br0" timeOffset="189857.807">5160 11314 66,'-10'-4'120,"5"-1"-84,0 3-10,2-1 31,2 1-5,-1 2-15,2-1-6,0 1-11,0 0-3,0 0-5,0 0-2,0-3-5,0 1-1,12-1-2,12 1-1,7 2-1,8 0 0,0 0 1,3 0-1,1 0 0,2 0 0,-5 0 1,0 2-1,-5 2 0,-8-1-1,-6-1 1,-8 3 0,-1-3 0,-5 1-12,-4 2-32,2 0-71,-5-1-45</inkml:trace>
  <inkml:trace contextRef="#ctx0" brushRef="#br0" timeOffset="190832.3725">5934 11015 217,'-2'-7'45,"2"2"13,0 3 2,0 2-5,0 0-35,0 0-20,0 2-5,3 13 5,5 4 3,5 4-1,-2 0 1,-2 1-2,1-4-1,-3-1 1,-2-3 1,-2-6-1,-3-5 0,0-2-1,0-3 1,0 0 1,0 0 4,0 0-2,0-7-1,0-6-2,0-5-1,0-3 0,3-4-1,6 0 1,0 1-1,1 4 1,5 1 0,2 3-1,8 6-1,0 3 2,-1 4 0,3 3 0,-3 0 1,-2 14 0,-1 3 1,-4 2-2,-4-1 1,-4 2 1,-5-4-2,1 1 1,-5-3-1,3-2 0,-2-5 0,-1-2-5,0-5 2,0 0 1,0 0 2,0 0 5,0-9-4,0-6-1,0-7 0,6 1 0,-1-3 0,7 1 0,-1-2 0,3 2 1,4 7 1,0 3 0,4 3 0,-1 5 0,-4 5 1,0 0-2,-3 0 1,1 10 0,-3 5 2,2 3-2,-3 3 0,3-1 0,-3 0-2,-1-2 0,0-1 0,3-3-7,-4-2-36,-1-1-89,-1-5-80</inkml:trace>
  <inkml:trace contextRef="#ctx0" brushRef="#br0" timeOffset="191059.0999">6671 10926 294,'0'0'58,"0"0"-38,3 0-14,1 5-1,3 12 24,1 3-12,3 6-12,2-2-3,-1-3-2,4-1 1,-5-6 0,1 0-1,-1-4-19,-6-3-78,1-4-74</inkml:trace>
  <inkml:trace contextRef="#ctx0" brushRef="#br0" timeOffset="191251.7969">6656 10679 289,'-10'-11'95,"6"8"-70,4 3-24,0 0-1,3 4-3,14 13 3,3 4 0,0 7-60,2-2-44,-1 1-127</inkml:trace>
  <inkml:trace contextRef="#ctx0" brushRef="#br0" timeOffset="191694.8979">6889 10914 211,'4'8'4,"2"1"1,-2 3 19,4 0 4,1 2-2,4 6 10,-2-1-24,-1 1-9,-3-4 0,1-1-1,-5-1-2,2-7 1,-2 1 1,-3-3 0,0-5-1,0 0 0,0 0 3,0 0 9,0-3 19,0-11-25,0-2-5,-3-4 1,3-3 2,0-5-3,0 1-1,0 7-1,13 1 7,2 6 2,6 2-3,-1 5 4,5 4-4,1 2 4,1 0-3,0 6-3,-2 8-1,0 3 1,-3 3-1,-6 0-2,-4 4 0,0-1-1,-6-1 0,-6 1 0,0-2-34,0 1-83,0-8-188</inkml:trace>
  <inkml:trace contextRef="#ctx0" brushRef="#br0" timeOffset="193090.4623">7773 10408 310,'6'-24'39,"-6"9"-12,0 10 15,0 4 8,0 1-6,0 0-20,0 0-24,0 13 0,-5 14 0,-11 9 2,-2 9 3,-1 6 1,4 1 0,-2 9 1,1 2-2,5 6-2,4 0 1,5 0-3,2-6 0,7-5 0,19-7-1,4 1 0,1-7 0,7-2 0,-4-4 0,4-4-9,-6-7-48,4-4-58,-10-8-89</inkml:trace>
  <inkml:trace contextRef="#ctx0" brushRef="#br0" timeOffset="193523.7992">8098 10797 283,'-4'-11'14,"-1"3"1,2 3 40,-1 0-4,4 4-12,0 1-9,0 0-14,0 0-11,0 0-5,0 9 0,0 11 0,4 6 13,4 5-5,-1 4-2,3 3 3,-1-2 0,-1 3-7,2-1-1,-4-6 0,2-2 0,-1-6-1,2-6-2,-3-2-34,0-7-41,0-3-86</inkml:trace>
  <inkml:trace contextRef="#ctx0" brushRef="#br0" timeOffset="194252.5502">8377 10952 123,'3'-2'179,"-3"2"-131,0-2-15,0 2 9,3 0-27,3 0-12,3 5 0,2 9 11,0 3-4,0 0-5,-4 0-4,-1 1 0,0-1 1,0-3-2,-3-3 1,-1-1-1,-2-2 1,0-3-1,0-2-1,0-2-10,0-1 1,-3 0 9,-7-4 1,-1-12-3,0-5 3,2-6 0,1-7 0,2-5 0,5 0 0,1-4 0,1 5 0,18 6 1,3 3 3,12 4 2,-1 7 6,0 2-2,1 7 3,-1 5-3,-3 4-4,-7 0-5,-3 0-1,-8 15 2,-4 5-2,-5 2 0,-3 3 0,-3-2 0,-12-3-4,-10 4-4,-5-7-2,0-1 5,-2 0 3,4-6-3,7-1 3,8-2 2,1-3 0,12-1 0,0 1-4,0 2 1,10 2 2,10 4 1,5 0 1,2 2 1,3 0 4,1 1 2,-3-2-1,-3 1-4,1 2-2,-5-2 0,0 3-1,-2 0 0,-5-3 2,-1 0-2,-4-1-5,0-4-28,-1-3-50,3-3-59</inkml:trace>
  <inkml:trace contextRef="#ctx0" brushRef="#br0" timeOffset="194748.986">9068 11078 264,'0'0'34,"0"0"-20,0 0-2,0 0 23,-8-2-24,4 2 16,-3-3-17,-1 1-8,0-4 0,1-2 0,2-5 4,4-2 11,-1-5-4,2-3-3,0-8-3,5-1 1,7-9-7,4 1 0,-1-2-1,4 6 0,0 4 0,0 7 0,0 11 5,-1 6-2,0 4 1,0 4 0,0 0 2,-1 6 1,0 13 8,2 7-9,-2 6 3,1 1-2,1 0 1,-4 1 1,1-4-4,-4 2-4,-1-3 0,1-3 0,-5-2-1,-1-4 0,-1-2 0,-4-2-6,0-4-40,-1-2-32,0-1-87,0-6-94</inkml:trace>
  <inkml:trace contextRef="#ctx0" brushRef="#br0" timeOffset="195263.7998">9562 10925 278,'0'0'55,"2"0"-25,1 0-23,2 1-2,1 12 16,1 3-5,5 4-8,-3 0-1,0-1-3,-1-3-3,-3-2 2,0-2-3,-2-4 1,-2-7 0,-1 1-1,0-2 2,0 0 0,0 0 5,0-10-5,0-8-2,-3-3 0,-3-5 0,-1-6 0,3 0 0,-1-10 0,1 0 0,2 1 0,2 2 0,0 3 0,0 9 0,11 7 0,0 6 6,1 4 5,5 7 6,-2 3-8,4 0-1,2 0 2,3 15 5,3 5-4,-2 4-6,-4 7-2,0 0-2,-2-1 2,-2-1-2,-1 0 0,-2-6-1,-4 2 1,-4-3-1,-2-3-2,-2-4-31,-2 0-27,0-3-34,0-5-40</inkml:trace>
  <inkml:trace contextRef="#ctx0" brushRef="#br0" timeOffset="195500.5894">9585 10914 225,'0'0'29,"0"-4"-28,0 2 46,10-3-21,12-4-16,3 4-7,5-4 1,3 4-3,0-1-1,1 2-11,-6 3-60,-6 1-44</inkml:trace>
  <inkml:trace contextRef="#ctx0" brushRef="#br0" timeOffset="196082.5647">10133 10548 308,'0'-12'69,"0"2"-46,0 6-19,0 1 27,0 1 10,0 2-21,0 0-19,3 9 1,5 14 3,3 7 17,3 5-9,3 8-2,1 3 8,-3 8-2,3 1-2,-3 1-11,1-4 5,-1-4-1,-5-2-6,0-10-1,-4-6-1,-3-3 0,3-5 2,-4-4-2,1-6 0,0-8 0,-3-2-8,0-2-35,0 0-57,0 0-84</inkml:trace>
  <inkml:trace contextRef="#ctx0" brushRef="#br0" timeOffset="196592.9036">10738 11146 93,'4'2'129,"2"-2"-116,-1 5 32,-2-2 32,-2 0-23,-1 1-20,0 4-2,0 1-11,0 4-9,0 3 6,-11-2-8,-1 3-7,-3 3-2,0-3-1,3 2 0,-1-2-1,2-2-57,5-5-117</inkml:trace>
  <inkml:trace contextRef="#ctx0" brushRef="#br0" timeOffset="197551.7997">10965 10549 80,'0'-17'130,"0"2"-109,0 3 13,0 7 38,0-2-13,0 3-24,0 1-6,0 1 6,0 2-10,0 0-10,0 0-8,0 8-7,6 12 9,1 13 11,1 2-3,4 9-9,-5 4 0,4 3 0,3 2-3,-3-2-3,-1-1-1,-1-5-1,0-6 1,-3-1-1,1-8-1,0-5-25,-4-6-59,1-9-92</inkml:trace>
  <inkml:trace contextRef="#ctx0" brushRef="#br0" timeOffset="198302.4584">11253 10757 304,'0'-6'61,"0"2"-15,0 4 3,0 0-17,0 0-25,0 0-7,7 13 0,5 6 5,0 7 4,4-1-7,-2 5 0,1-2-1,-2 2 2,0-5-1,-3-7-1,-3 0-1,1-5 1,-5-7 0,5-3 1,-6-3-2,0 0 1,3 0 1,0-4 3,3-14-5,2-4 0,0-4-5,-1-3-2,6-1-5,-4 1-2,2 8 5,-1 4 8,-1 5 1,0 5 0,-1 4-1,4 3 1,0 0 0,3 3 1,3 11 1,2 3 3,2 0-4,3 2 0,-3 0-1,1-5 0,1-1 0,-4-2 0,-4-4 0,-5-5 0,-8-2 0,-1 0 0,-4 0 1,0 0 5,0-10-5,0-6-1,0 1 0,-4 0 0,-2-9 0,0 1 2,-3-7-2,0-2 0,1-4 1,-2 0-1,3 2 1,1 5-1,1 7 0,3 7 1,0 11-1,2 2 0,0 2 0,0 0-3,0 2-20,0 9-21,0 7-99,0-2-111</inkml:trace>
  <inkml:trace contextRef="#ctx0" brushRef="#br0" timeOffset="199008.6354">12045 10525 220,'0'-21'23,"-2"9"16,-1-4 4,0 4 24,3 0-27,0-4-10,0 2-4,0 2-9,0 2 1,0 6 0,0 1 2,0 3-8,0 0-11,2 10-1,4 17 0,2 7 3,0 10 10,-2 6-5,2-2 0,-2 0-2,1-1 1,-3-1-5,1-3-1,-2-7-1,0-7 1,-1-7-1,0-8 0,-2-3 0,2-5-16,-2-5-27,0-1-48,0 0-50,0-4-61</inkml:trace>
  <inkml:trace contextRef="#ctx0" brushRef="#br0" timeOffset="199613.8001">12212 10173 320,'-9'-9'28,"8"4"2,1 0 14,0 3-20,0 2-2,0 0-11,1 0-11,14 14 2,4 10 2,-1 5 1,4 10 2,5 13 1,2 5 1,2 9 0,-1 3-3,-1-1 2,0 0-5,-6 0-1,-4 0-1,-9-6 0,-7 1 0,-3-7 2,-10 0-3,-20-10 1,-10-2 0,-3-2 0,-2-3 0,0-6-1,5-5-1,8-8-5,8-6-19,8-6-55,4-8-156</inkml:trace>
  <inkml:trace contextRef="#ctx0" brushRef="#br0" timeOffset="218944.8609">2536 12821 112,'-6'-5'63,"1"-3"-21,1 3 10,-2 1 13,5 1-14,-1-1-10,2 2-3,0-1-4,0 0-4,0-1-5,0-1-10,0-4-7,3-5-6,12-2-2,12-2 0,1-3 0,11 6 0,0-3 0,4 5-1,-1 4 1,-3 1-1,1 4 0,-6 3 0,-4 1-1,-10 0-3,-3 1-14,-8 11-5,-9 5 3,0 4 3,-7 0 9,-17 7 2,-1-5 7,-1-3 1,-1 0 2,5-5-2,1-3-1,9-3 0,3-2 1,3-4 0,6-2-1,0-1-1,0 0 0,3 0 1,17 0 0,3-2 0,10-5 1,1 2-1,4 2 0,2 2 0,5 1-1,-1 0 1,-6 0 0,-2 9 0,-8 6-1,-5 1 1,-9 2 0,-9-1-3,-5 3 2,0-2-4,-19 1 1,-12 0 4,-10-1 2,-1-2 9,-7-5 9,1-4 3,7-2-8,6-5-10,8 0-1,12 0-4,4 0-1,9 0-39,2 0-66,13-3-213</inkml:trace>
  <inkml:trace contextRef="#ctx0" brushRef="#br0" timeOffset="219793.2304">4036 12500 399,'0'-8'45,"0"3"-21,0 3 33,0 2-11,0 0-19,0 0-19,0 0-8,0 0-1,-13 12 1,-11 6 2,-12 7 1,-7 1-2,0 4-1,1 1 1,-8-1-1,9-2-1,4-4 0,0-1 1,8-7 0,11-2-1,5-5-1,7-5 1,6 1-1,0-3-5,0 0 2,0 3-2,11 0 5,8 4-1,5-1 3,5 2 3,4-1-2,2 2 0,9 0-1,4 1 0,1 2 1,-2-1 0,2-3-1,-7 3 0,1-2-1,-6 1 1,-6-4-10,-4 1-21,-8 3-15,-5-3-16,-5 0-57,-2 4-46</inkml:trace>
  <inkml:trace contextRef="#ctx0" brushRef="#br0" timeOffset="220197.7998">3620 13090 81,'-6'-1'137,"-1"-4"-93,1 5-15,3-2 41,-1 1-15,4 1-21,0 0-10,0 0-14,0 0-7,0 0-3,15 0 0,2 3 2,7 5 1,10-1 1,-1 0 1,5-3-1,6-1 0,2-3-1,4 0-1,-7 0 0,-1 0-2,-11 0-1,-10 0-24,-7 0-19,-6 0-101,-8 0-138</inkml:trace>
  <inkml:trace contextRef="#ctx0" brushRef="#br0" timeOffset="221381.8095">4583 12709 309,'-15'-9'30,"10"6"-1,5 3 25,0 0-20,0 0-22,0 0-12,0 0-1,0 10-2,0 9 3,0 3 2,0 5-1,0-3 0,0-2-1,0-2 1,0-3-1,0-3 0,0-6 0,0-4 1,0-2-1,0-2 3,0 0-1,0 0 3,0-2 2,0-11-6,0-4-1,0-7 0,3 1 0,11-4 0,3 2-2,7 5 2,4 4-1,1 2 1,-2 7 0,0 6-1,-2 1 2,-1 0-2,-2 12 1,-4 5 0,-5 0 0,-2 5 0,-5-4 0,-1 0 1,-5-3-1,0-3-1,0-2-6,0-3 0,0-2-4,-8 0-1,-1-3 12,3-2 0,0 0 1,2 0-1,0-10 0,4-3-1,0-5 0,4-6 0,12 0 0,2-1 0,4 4 1,1 3 0,0 6 0,2 4 3,-2 6 5,-2 2-2,0 0 1,-3 12-1,-1 6-3,-3 8 5,-2-4-5,-6 7 0,0-4-2,2-2 1,-4-3 1,2-5-3,-3-3-12,0-2-20,-2-1-65,4-4-57</inkml:trace>
  <inkml:trace contextRef="#ctx0" brushRef="#br0" timeOffset="221600.8467">5230 12687 337,'0'0'103,"0"0"-60,0 0-23,0 0-3,0 7-17,6 11 0,3 5 0,1 1 1,-1 3 1,2-2-1,-1-1-1,-4-2-10,1-5-56,-2-3-66,-4-6-85</inkml:trace>
  <inkml:trace contextRef="#ctx0" brushRef="#br0" timeOffset="221824.3408">5187 12441 403,'-7'-10'74,"0"8"-74,7 2-3,0 0-6,12 4-20,7 11-8,8 9-81,-3-4-125</inkml:trace>
  <inkml:trace contextRef="#ctx0" brushRef="#br0" timeOffset="222259.9111">5412 12715 250,'4'7'45,"5"0"-41,3 5-4,3 2 5,0 2-3,-3 0 2,0 0 2,-2-1-4,-1 1-1,-4 0 2,-1-5 0,-2-1-2,-2-3 0,0-2 0,0-2 1,0-1-1,0-2 1,0 0 11,0 0 19,0-2-2,0-10-18,0-4-12,0-5 6,0-7 0,8 1-2,3-6-3,7 6-1,0 1 6,3 4-5,1 5 3,-2 5 2,3 6 6,-2 6 3,-3 0-7,0 4-4,-1 15 1,2 6 1,-3 3 1,-2 0-2,-1 1-1,0-1-2,-1-3 0,-2-3-2,-2-2 0,-6-3-38,2-1-39,-4-5-133</inkml:trace>
  <inkml:trace contextRef="#ctx0" brushRef="#br0" timeOffset="223189.941">6495 12246 145,'5'-16'66,"-5"7"-35,2 6-3,-2 3 44,0-2-5,0 2-21,0 0-13,0 0-12,0 0-5,0 0-4,-2 14-9,-9 14-1,-2 10 5,-3 10 8,4 5 0,-1 8-3,3 2 7,2 4-14,6 4-1,2-4-2,0-4-1,19-7-1,6-5 0,5-8 0,6-2 0,2-7-2,-1-5-28,-1 0-39,-1-5-30,-10-5-158</inkml:trace>
  <inkml:trace contextRef="#ctx0" brushRef="#br0" timeOffset="223933.3492">6936 12475 306,'0'-10'57,"0"5"-10,0 3-5,0 2 9,0 0-32,0 2-19,1 19 0,6 9 7,3 6 10,-1 5-2,3 8-4,1-3 4,-3 0-4,3 0-7,-3-5-2,-1-5-2,0-2 1,0-4 0,-2-5-1,1-1-4,4-5-42,-5-3-54,2-2-88</inkml:trace>
  <inkml:trace contextRef="#ctx0" brushRef="#br0" timeOffset="224698.468">7324 12722 368,'0'-3'81,"0"3"-45,0 0-28,1 0-3,1 7-1,-1 10 3,0 9 8,1-1-9,-2 0-3,3-2-2,-1-4 0,1-4-1,0-7 0,-3-1 1,0-4-1,0-3 0,0 0 0,0 0 2,0 0 1,0-14-3,-13-5-2,2-5 2,-5-6 0,2-8-1,1-5 0,1-3 1,3-2-1,6 2-2,3 7 1,6 0 1,15 6 0,9 4 0,4 5 1,10 3 0,-5 5 0,-5 6 0,-4 7 0,-3 3 0,-6 0 0,-10 3-2,-5 13 2,-6 2 0,0 3 0,-17 4-4,-8-3-3,-8 1-7,2-2 1,1-4-1,0 1 5,11-6 4,4-1 5,6-3-1,9 1-2,0-1-1,3 1 4,15 4 1,4 0 0,6 2 1,-1 2 2,0-3 6,3 3 3,0 3-4,-2-1-2,1 2-2,-4 0-1,2-1-2,-2-1-1,-3 0 0,-2-2 0,-5-1 0,0-2-1,-1-4 0,0 0-18,-1-2-39,-2-4-98,-5-4-116</inkml:trace>
  <inkml:trace contextRef="#ctx0" brushRef="#br0" timeOffset="225461.9805">7971 12850 203,'0'0'26,"0"0"-22,0 0 11,0 0 31,0 0 2,0 0-3,-1 0-12,-2 0-7,-2 0-5,1 0-5,-5-3-2,3-5 10,0-7-15,1-4 3,1-4 1,2-10-7,2-4 4,0-7-9,0-7 0,3 0-1,8 1 0,5 4-1,-1 5-2,3 9 2,0 4 0,0 9 1,-2 6 0,4 6 0,-3 6 0,0 1-1,0 0 1,3 18 0,0 4 2,5 6 0,1 3 1,-4-1-2,2 1 0,-5 3 0,-1 0-1,-3 2 0,-4-2 1,2 1 0,-6-4-1,-1-2 0,0-5 0,-3 1-3,0-6-21,-2-4-35,1-1-54,-2-3-83</inkml:trace>
  <inkml:trace contextRef="#ctx0" brushRef="#br0" timeOffset="226234.7374">8532 12621 224,'0'-3'167,"0"3"-105,0 0-53,0 0-5,0 16-1,2 10 20,0 4-2,3 4-14,-2-5-2,0 2-1,-1-6-2,-1-1-2,-1-7 2,0-3-2,0-3 0,0-7 1,2 0-1,-2-4 0,0 0 0,0 0 2,0 0 1,0 0 1,0-11-2,0-4-2,0-7-1,0-4 1,0-1 0,-2-7-1,-4 1 0,6 0 0,0 0 1,0 4 0,0 2 0,0 4-1,0 4 2,0 0-1,5 2 2,1 0 0,-2 1 3,3-1-4,-2 2 1,2-1-1,-1-1 2,3 1 4,-3-2-4,2 3-2,1 1 0,-2 2 4,2 0-1,-1 4-4,-1 2 1,3 0-1,-1 1 0,2 0 0,2 5-1,-2 0 1,3 0 0,0 5-1,5 12 1,1 7 0,1 3 1,-5 6 10,2 2-6,-7 4 5,0-1 1,-3 1-6,-1 0-4,-3-3 1,6 0-1,-4-8-1,-2 2 1,1-10-2,-2 2 1,1-6-11,-3-3-18,-1-3-26,0-4-26,0-1-85,-1-5-81</inkml:trace>
  <inkml:trace contextRef="#ctx0" brushRef="#br0" timeOffset="226473.8111">8580 12684 262,'-9'0'44,"4"0"-13,5 0 7,0 0 4,0 0-30,0 0-3,8 0 1,12 0-4,6 0-5,0-4-1,2-2 0,-6 0-3,5 2-20,-2 3-71,-2 1-47</inkml:trace>
  <inkml:trace contextRef="#ctx0" brushRef="#br0" timeOffset="227158.4787">9186 12175 278,'10'-27'28,"-6"5"31,-2 13 5,-2 1-4,0 1-14,0 6-14,0 1-12,1 0-18,2 0-2,0 14-3,4 11 3,1 11 1,4 6 3,-2 7 1,0 6 5,1 3 2,1-2 4,0 2-12,-1-1 1,1 4-1,-2 0-2,3-5-2,-4-6 1,2-8-1,-4-4 0,-1-6 0,2-1 0,-2-8-1,-5-2-14,1-4-24,-2-8-22,0-1-36,0-5-92</inkml:trace>
  <inkml:trace contextRef="#ctx0" brushRef="#br0" timeOffset="227600.9013">9779 12980 264,'0'0'176,"0"0"-101,0 0-67,0 0-1,0 0-3,0 3-3,0 9 0,-2 7 0,-7 3 1,1-1 1,-4 0-3,-2-1 1,4-5-2,0 0-2,1-6 1,1 1-47,3-3-76,-2-6-124</inkml:trace>
  <inkml:trace contextRef="#ctx0" brushRef="#br0" timeOffset="228335.0996">9945 12305 242,'0'-17'13,"4"-2"13,2 1 13,1 2 27,-5 2-15,-1 0-21,1 4 4,-2 2-4,0 4-7,0 3-5,1-1 1,0 2-8,1 0-11,3 15 2,1 14-2,2 9 13,2 3 2,-1 5-4,1-2-6,-1 2 1,2-2-3,0 0-2,-2 0-1,-1 1 2,1-3-2,-3-4-2,0-4-19,0-8-22,-5-4-25,1-6-24,-2-5-92</inkml:trace>
  <inkml:trace contextRef="#ctx0" brushRef="#br0" timeOffset="229062.9383">10355 12400 365,'4'-11'45,"-2"2"-21,4 1-15,-2 5 12,1 3 1,-1 0-15,5 16-3,0 10 25,0 4-18,1 4-7,-2 0-4,1-1 0,1-4 2,-1 0-2,2-7 1,0-5-1,0-5 0,-3-4 1,-1-5-1,0-3 0,-1 0-3,1-2-4,0-13-2,2-5 0,-2-5 0,2-5-1,-1 5-2,5-2 6,-1 10 0,4 3 6,1 5 0,2 6 0,2 3 4,2 0 2,0 6 0,3 11 7,-1 3-8,2 0 1,-3 2-4,0-3-2,-4 0 2,-2-7-2,-4-1 2,-5-7-2,-3-3 1,-2-1-1,-4 0 3,0 0 3,0-16-2,0-1-4,0-8 0,0 2 0,0-7 0,-7-3 1,-2-2 1,-2-4-1,-2-3-1,1 2 0,3 7-1,-1 9 1,4 7 0,1 9 0,2 4 0,3 4-1,0 0 0,0 0-3,0 3-20,0 11-7,8 1-48,4 2-123</inkml:trace>
  <inkml:trace contextRef="#ctx0" brushRef="#br0" timeOffset="229623.9293">11118 12160 275,'-4'-8'23,"4"2"13,0 0 42,0 3-27,0 3-5,0 0-10,0 0-14,0 0-16,0 6-6,0 14 1,0 10 17,9 7-2,-2 4-9,3 5 5,0 3-3,0 2-3,1 0-2,-1-3-3,-1 0 0,-3-7 0,1 0-1,-2-7 0,-2-7 0,-2-5-5,-1-10-38,0-4-45,0-8-79,0 0-161</inkml:trace>
  <inkml:trace contextRef="#ctx0" brushRef="#br0" timeOffset="230254.1876">11374 11905 383,'-5'-8'36,"5"8"-9,0 0 5,0 0-7,0 0-6,0 0-10,16 6-6,4 10 8,5 8 5,5 8-1,-3 7-2,3 9 7,-1 4-9,1 6 7,0 3-16,-3 2 0,-5-3-2,-1 5 1,-3-1-1,-4 5 0,-7 3 1,-7 4-1,0-1 0,-7-5 0,-14-4-1,-6-8 2,-8-6-2,3-8 1,1-10-1,2-6-8,7-10 0,1-8-18,9-5-31,-1-5-78</inkml:trace>
  <inkml:trace contextRef="#ctx0" brushRef="#br0" timeOffset="247560.3021">10774 13701 326,'-14'-11'13,"2"-2"-12,2 3 6,4 2 26,5 6-4,1 0-7,0 1-5,0 1-8,0 0-1,0 0 8,0 0 1,0 0 0,0 0-6,0 1-11,0 19 3,0 14-3,0 9 11,0 8-1,0 2-7,0 3-2,0-3-1,0-2 1,0-1 0,0-4-1,0-4 0,0-1 0,0-1 0,0-6 0,0-4 0,0-7-2,-6-7-11,1-4-13,1-7-16,-1-5-13,4 0-57,-1-1-22</inkml:trace>
  <inkml:trace contextRef="#ctx0" brushRef="#br0" timeOffset="248100.8145">10705 13687 108,'0'-11'17,"0"5"5,0-1 9,-1 3 7,-4 0-9,1 2-5,1-1-1,0-1 0,-4 4-1,4 0 5,-5 0-15,-3 0-9,-2 5-1,-2 14 1,-3 0-1,-2 6 5,1-1-4,0 0-2,4-1 2,2-6-2,5-6 0,4-4-1,2-2 0,0-5 0,2 0-2,0 0 2,0-9 11,0-7 7,5-8-18,6-6 3,3 0 1,2-2 0,0 2-1,-1 2 6,6 5-3,-2 2 1,1 5 3,-1 8 2,5 4-3,0 4-5,2 0 1,2 5 0,1 9-2,1 6-1,-1-1-1,-4 3-1,-3 2 0,-4 2 0,-5 4-12,-6 3-54,-7-1-131</inkml:trace>
  <inkml:trace contextRef="#ctx0" brushRef="#br0" timeOffset="248993.7775">11194 14093 221,'0'-22'26,"0"4"-9,0 8 9,0 3 15,0 3 11,0 2-25,0 0-6,0 2-3,0 0-7,0 0-8,-5 4-3,-3 14 6,-2 8 3,1 7 2,-2 7 2,0 1 2,3 5-4,0-2-3,4-3 0,4-1 2,0-7-5,0 1-3,0-4 1,6-5-1,6-5-2,1-1 0,0-4 0,6-2 2,-1-6-1,4-3-1,3-4 2,1 0-1,5 0 0,-6-10 0,-4-1 0,-3 0 0,-6-2-1,-6 2 2,-6-1 0,0-1 2,-7-1-3,-12-4-1,-7 3 0,-6 2-1,-6 1 1,-3 8-4,1 4 3,0 1-13,-1 24-37,9 11-55,1 0-208</inkml:trace>
  <inkml:trace contextRef="#ctx0" brushRef="#br0" timeOffset="257207.1418">8089 13779 264,'0'-11'55,"0"-3"10,-9-5-19,-4 5 3,5-1-10,1 0 0,7 11-6,0-1-15,0 0-5,0 4 0,0 0-4,0 1-6,0 0-3,0 1-3,0 24-3,0 14 6,0 19 0,0 10 2,-3 0-2,-7 2 1,2-4-1,-1-9 1,0-5-1,3-7 0,0-9 1,3-6-2,0-7 1,3-8-1,0-3-6,0-7-17,0-3-21,0-2-30,0 0-34,0 0-94</inkml:trace>
  <inkml:trace contextRef="#ctx0" brushRef="#br0" timeOffset="257775.8031">7955 13730 172,'0'-12'10,"0"4"30,0 2-20,0-1-1,0 4 10,0 2 1,0 1-10,0 0-14,0 0-6,-4 13 0,-1 8 4,-1 6 15,-3 2-13,-1 0-1,-2 1-2,1-3-2,4-7 0,-1-4-1,6-7 1,1-7 0,1-2 0,0 0 2,0 0-1,0-2-2,0-16-2,0-2 2,0-4 3,8-6-3,-1 4 0,2-5 0,0 3 0,4-2 0,-2 3-1,1 4 2,3 4-1,-3 7 3,1 3 7,1 4 6,3 5-2,3 0-6,8 0 7,1 11-5,2 4-1,0 4 3,1 0-7,1 4-3,-5-1-1,-1-3-1,-5 0 0,-1 1-41,-14-10-95</inkml:trace>
  <inkml:trace contextRef="#ctx0" brushRef="#br0" timeOffset="1.37422E6">12878 12506 264,'-14'3'81,"-1"-3"-46,0 0-5,4 0 16,10 0-15,1 0-10,0 0-3,0 0-6,8-1-10,17-7 7,11-5-7,3 1 0,2-2-2,7 3 0,1 0-1,-3 1 1,5 3-15,-5 2-43,-5 5-34,-7 0-94</inkml:trace>
  <inkml:trace contextRef="#ctx0" brushRef="#br0" timeOffset="1.37445E6">12907 12660 235,'-12'3'19,"11"0"-18,1-1 0,0-2 26,17 0-7,10 0 1,10 0-13,7-9-5,5-7-3,-4-1 0,4-1 0,-6-2-8,-4 3-34,-3 3-45</inkml:trace>
  <inkml:trace contextRef="#ctx0" brushRef="#br0" timeOffset="1.3748E6">13195 12171 299,'-22'-6'40,"3"1"-15,12 2-5,3 1 12,2 2-11,2 0-18,0 0-3,13 16 0,11 2 12,8 4-5,8 2-1,5 1-3,1 1 2,-6 4-3,2 1-2,-8 5 0,-8-2 1,-6 4 0,-11-2-1,-9 1 0,0-1 0,-22 4 0,-12-2 0,-6 0 0,-4-2-4,5-6-17,6-4-18,5-6-50,7-3-47</inkml:trace>
  <inkml:trace contextRef="#ctx0" brushRef="#br0" timeOffset="1.37642E6">14476 12216 185,'0'-25'37,"0"1"-2,-1 0-2,-1 2 16,-1 11-15,3-3-3,-1 0-3,1 3-5,0 1-9,0 0 8,0 1-2,0 4-5,0 0 0,0 4 2,0 1-3,0 0-11,0 3-3,0 21-4,0 14 4,0 12 8,0 8 1,0 5-8,0 5 2,0 2-1,0-3-2,0-2 0,0-6 1,9-4-1,0-10 0,4-5-1,-1-10-9,-3-10-23,1-7-50,-1-11-74,5-2-126</inkml:trace>
  <inkml:trace contextRef="#ctx0" brushRef="#br0" timeOffset="1.37678E6">14808 12337 245,'0'-1'87,"0"1"-64,4 0 0,-3 0-5,3 18-4,1 8 5,-2 5-8,-1 2-5,-1 1-3,2-1-2,-1-2-1,-1-5 3,2 2-3,-3-9 0,1-4-5,-1-3-36,0-8-32,0-4-27,0 0-10</inkml:trace>
  <inkml:trace contextRef="#ctx0" brushRef="#br0" timeOffset="1.37726E6">14825 12438 94,'-8'-41'50,"3"0"-8,1 7 7,3 5 10,1-2-9,0 4-16,5-1-19,14 3 9,3 1-15,2 3-3,3 4 1,6 6-3,4 0-2,-2 7-1,0 4-1,-5 0 0,-8 8 0,-6 10-1,-12 5-5,-4 6 1,-4 3 2,-22 1-5,-5 1 6,-3-2-18,-1-3 16,-2-2 3,2-3-3,6-5 0,6-5 4,8-4 0,8-5 1,7-3-1,0-1-8,3-1-13,16 0 21,5 0 8,6 0-5,3 0 3,3 0-3,-3 0 1,-4 5 1,0 4 2,-4 4-2,-1 6-1,-6 1 2,-1 1 0,-1 0-2,0 1 1,-1-2-4,0 4 1,0-6-2,3-4 0,-4-3-3,1-8-15,-1-3-21,-2 0-101,-3 0-48</inkml:trace>
  <inkml:trace contextRef="#ctx0" brushRef="#br0" timeOffset="1.37846E6">15589 12634 185,'1'0'29,"-1"0"-22,0 0-6,0 0 12,0 0 12,0 0-5,0 0-3,0 0 9,0 0 5,0-4-4,0-4-12,-1-4-14,-4-2 3,1-6 11,1-2-11,-3-6 3,5-3-5,-2-4 0,1-3-2,2-4 6,0-2-5,0-1-1,12 0 1,4 3 0,5 3 7,1 5-3,1 12 2,-2 3 3,-1 7-4,-1 6-2,1 5 2,3 1-2,-1 0 3,4 14-3,-1 8-3,-1 0 1,0 6-1,2 2-1,-3 4 2,-5-1-2,-2 2 0,-6 1 0,-3 0-3,-4 0-2,-3-4-3,0-3-23,0-5 0,0-5-19,0-2-51,0-3-8</inkml:trace>
  <inkml:trace contextRef="#ctx0" brushRef="#br0" timeOffset="1.37924E6">16266 12320 326,'0'-3'62,"0"3"-56,0 0-3,0 3-3,0 14 3,0 7 1,0 3-1,0-1-1,0 3-2,0-2 1,0-6 0,0-3-1,0-6 0,0-7 1,0-2-1,0-3 1,0 0 2,0 0 3,0-11 9,0-10-14,2-8 0,3-6 1,0-3 1,-1-7-2,2-2 2,2-1-2,0-1-1,2 1 1,2 5-1,-1 6 0,3 10 5,-5 8 10,4 6 2,1 6-2,1 5-7,0 2-5,3 0 1,4 15 0,-3 8 1,2 7 7,-4 4-10,4 5-1,-2 1 0,-3 4 0,-1-3-1,-3 0 0,-4-2 0,-3 0 0,-3-4-1,-2-4-6,0-5-25,0-8-15,0-5-31,0-5-62,-7-5-97</inkml:trace>
  <inkml:trace contextRef="#ctx0" brushRef="#br0" timeOffset="1.37947E6">16320 12397 276,'-9'-2'48,"6"2"-44,3-3 31,0 0-1,15-3-20,12-4-9,10 0-4,7-3 0,-2 0-1,-1 1-49,-3 4-44,-6 1-26</inkml:trace>
  <inkml:trace contextRef="#ctx0" brushRef="#br0" timeOffset="1.3799E6">16895 11898 109,'0'-18'160,"0"5"-95,0 1-30,0 6 8,0 0-16,1 4 8,-1 2-14,2 0-17,2 2-4,0 19 0,2 13 5,-1 10 7,3 7 2,1 4 0,3 4-3,0 4-1,-1 2 5,0-1-1,0 3-12,1-8 1,-2-4-2,-1-9-1,1-8 1,-2-6-1,-1-3 0,0-7-2,-4-6 0,0-6-4,-1-4-24,-2-6-34,0 0-23,0 0-58</inkml:trace>
  <inkml:trace contextRef="#ctx0" brushRef="#br0" timeOffset="1.38935E6">17478 12150 359,'0'-9'34,"0"-3"-24,0 5 31,0 5-9,0 2 2,0 0-9,0 0-18,0 0-1,0 0-4,0 0 1,0 0 0,0 0 2,0 0-2,0 0-3,2 0 1,10 3-1,8 8 7,2 2 4,8 0-6,5 0-1,1 1-4,6-3 2,-2 4-2,-5-4 0,-1-2 0,-1-2 0,-5-3-2,-6-2 2,-4-2 0,-6 0-1,-4 0 0,-5 0 1,-3 0 1,0 0 0,0 0 1,0 0-2,0 0-4,-11 0 4,-2 0 0,-7 1 0,-6 14 0,-4 5 0,-6 3 0,0-1 1,-2 5 0,2-3-1,3 0 0,8-3-1,6-1 1,3-5-2,4-1 1,2-4-8,1-1-17,3-2-25,4 0-3,2-3-46,0 1-47</inkml:trace>
  <inkml:trace contextRef="#ctx0" brushRef="#br0" timeOffset="1.38977E6">18022 12389 102,'0'-9'77,"0"4"-34,0 1 11,0-1 7,0 2-5,-3-1-26,-3 3-5,1 1-7,-4 0-3,-1 0-7,-4 0-5,-4 10 4,-1 5 2,-2 3-5,0 2-3,1 0 0,4-3 1,-1 3-2,3-3 1,2 2-1,2-3 0,-1 2-1,3 0-1,-2-3-39,4 2-45,3-2-94</inkml:trace>
  <inkml:trace contextRef="#ctx0" brushRef="#br0" timeOffset="1.39422E6">18392 12123 175,'-12'-11'37,"1"3"-16,4 2 36,1-2 5,2 3-18,4-1-10,0-1 1,0 3-2,0-2-9,0-1-6,0-2-5,0 2-5,10-4-4,4 2-3,0 2-1,2 0 0,0 3 0,4 1 1,-1 3-1,1 0-1,1 0 1,-3 7-1,-5 5 0,-2 2-2,-3 3-1,-7 3-1,-1-1-3,0 4 3,-11-2 1,-8 2-7,-2-2 10,-6-3-4,2-1 2,5-3 1,1-3 1,3-5 1,7-1 1,5-5 0,4 0-1,0 0-1,0 0-3,17 0 4,8 0 1,7-6 0,8-1-1,0 2 0,-2 3 1,0 2-1,-1 0 0,-7 0 0,-5 9 1,-9 6-2,-6 0 0,-4 5 0,-6 0 0,0 2-1,-2 1-1,-14-2 3,-1-3 0,-8-1-1,-5-1 1,-4-5 0,-1 0 4,5-5-1,0-1 3,6-5 4,8 0-5,6 0-1,6 0-4,4 0-2,0 0-67,0 0-196</inkml:trace>
  <inkml:trace contextRef="#ctx0" brushRef="#br0" timeOffset="1.39643E6">14742 13343 1,'0'0'92,"0"0"-49,0 0-9,0-2 12,0-7-1,0 3 9,0 1 1,0-2-14,0 2-5,0 1 3,0 3-8,0-1-3,0 2-12,0 0-13,0 0-3,0 0-3,0 17-2,0 11 5,0 4 2,1 3-1,1-2-1,-2-1 0,1-2 0,-1-2 0,0-4 0,0-5 0,2-2 2,1-5-2,-3-7 0,1-4 0,-1 1 0,0-2 1,0 0 1,0-13 2,0-12-4,0-3 0,0-9 0,0-4 1,0-2-1,0 2 0,4 1-1,2 2 1,3 4 0,8 1 0,2 4 0,8 1 0,0 5-1,0 4 1,1 3 0,-3 5 0,-3 6 0,0 4-1,-6 1 1,-2 0 0,-7 14-2,-1 7-1,-6 8 1,0 0 0,-7 6-2,-9-2-5,-7-4 6,-6-1-7,3-3 1,-3-5 3,3 1 1,6-11 5,2 0 0,6-7 1,7-1-1,4-2-3,1 0-11,0 0 3,6 0-3,8 0 14,5 0-1,-1 0 1,3 2 0,3 8 0,1 4 1,3 1 2,-1 2-2,-1 1 0,-1 0 0,5-1-1,0-1 0,2-2 1,-4-3-1,-2 0-1,-2-2-62,-5-2-68,3-6-102</inkml:trace>
  <inkml:trace contextRef="#ctx0" brushRef="#br0" timeOffset="1.3969E6">15465 13528 324,'0'0'41,"0"0"-38,0 11 1,-6-1-1,1 0-2,0-3-1,0 0 1,2-4-1,0-1 0,-1-2 1,-1 0 6,-4-13 0,3-6-3,-1-5 1,1-9-1,3-6 3,3-5-3,0-4-3,0-5-1,10-1 0,11 1 0,6 7-1,1 7 2,3 7 11,1 8 4,-4 7 5,-2 3 1,-4 11-3,0 3-4,1 0-4,-2 8-4,0 18-3,-2 6 4,-1 7-2,-3 4 0,0 4-2,-4 1-2,0-3-1,-2 2-1,-3-4 0,1-4 0,-2-2-2,-1-6-15,1-5-32,-2-6-17,0-9-63,4-8-72</inkml:trace>
  <inkml:trace contextRef="#ctx0" brushRef="#br0" timeOffset="1.39749E6">15970 13254 181,'-1'-10'229,"-8"7"-164,8 3-47,1 0 1,0 0-19,0 5-3,6 13 3,5 9 0,3 1 0,-1 6 1,-4-1 0,-1-3-1,-2-1 1,-2-7-1,-2-3 0,-1-7-1,1-5 1,-2-4-1,1-3-4,2 0-2,3-11 0,2-9 7,6-5 0,0-4 0,2-2 0,-1 2-1,5 5 1,-4 2 0,1 9 0,-4 4 0,0 5-1,-2 4 1,1 0-1,0 4 0,5 12 1,2 3 0,1 6 0,1-5 0,0-1 0,-2-4 1,-2-3-1,1-5 0,-2-5 0,-4-2 0,-1 0-2,-3-12 2,-2-7 1,-2-8 0,-2 1-1,-2-6 3,0 1 1,0-1 0,-3-2 0,-10 1-4,3 4 1,-1 6-1,-1 6 0,3 6 0,4 8 0,4 3-4,-2 0-17,3 20-35,0 4-59,0 0-126</inkml:trace>
  <inkml:trace contextRef="#ctx0" brushRef="#br0" timeOffset="1.39809E6">16846 12976 250,'-6'-18'60,"6"-1"-15,0 2-4,0 0-12,0 3-5,6 2-3,1 4-6,-4 3-9,1 5 0,-3 0-5,4 12 0,1 15 4,2 9 15,0 13-9,0 7-2,1 6 5,-2-1-1,2 6-7,-4-3 0,3-2-4,1-5-2,-1-9 1,2-7-1,-5-5-1,2-9-9,-4-1-40,0-9-40,-3-8-136</inkml:trace>
  <inkml:trace contextRef="#ctx0" brushRef="#br0" timeOffset="1.39898E6">14455 13205 108,'-10'-12'69,"2"3"-13,4-4-7,1-1 32,0 2-28,3-4-13,0 2 3,0 0-8,0 3-17,0 3-4,0 4-1,0 4-7,0 0-6,0 11-5,0 21 3,0 15 2,0 15 8,0 8-3,0-1-2,0 2-3,-2 1 0,2-6 0,0-3 0,0-8 0,0-7 0,2-6-17,7-8-49,1-7-78</inkml:trace>
  <inkml:trace contextRef="#ctx0" brushRef="#br0" timeOffset="1.4E6">17507 12964 189,'-12'-14'35,"0"3"-3,3 2 39,0 4-1,6 5-15,2 0-9,1 0-15,0 0-18,0 0-10,0 0-3,0 0 0,6 6 0,4 8 8,8 2-7,2 3 3,3-2-3,4 0 2,1 3-1,1-4-2,1-1 2,-2-2-2,-3-2 1,-7-2-1,-3-3 0,-6-1 0,-4-1-1,-2 1 0,-3 0-2,0 2 2,-2 8 1,-16 2 0,-9 3 0,-6 5 1,-5 2 1,2 3-2,0 1 0,2-2 1,-1 0-1,8-3 0,4-3-1,6-2 1,4-5 0,7-3-2,6-3 1,0-2-23,0-2-33,18-3-38,2-3-34,9 0-102</inkml:trace>
  <inkml:trace contextRef="#ctx0" brushRef="#br0" timeOffset="1.40029E6">17819 13329 247,'11'-13'106,"-3"4"-78,0-1-4,-1 4 36,-6 3-21,1 3-10,-2 0-17,0 0-8,0 0-4,0 0-1,0 5-2,0 11 3,0 4 9,-16 6-6,-1 0 1,-4 1-1,-3 0-3,4-3 0,2-4 0,0-1 1,4-3-2,3-5-2,3 1-21,5-5-22,3-2-10,0-3-74,6-2-47</inkml:trace>
  <inkml:trace contextRef="#ctx0" brushRef="#br0" timeOffset="1.40092E6">18168 13051 269,'3'-12'71,"4"-3"-41,5 3 11,3 0-13,7 1-8,3 2-10,2 2-2,-1 3-6,-1 4-2,-3 0 0,-2 0 0,-10 4-1,-5 10-1,-5 5-1,0 4-1,-3 1 1,-12-1 1,-7 0 4,1-1-1,-1-1 2,5-4 0,-1-4-3,6-1 0,3-5 1,2-2-1,5-2 0,2 0 0,0-1-6,0-1 6,13-1 2,6 0 1,8 0-1,4 0-1,9 0-1,-1 0 1,-2 0-1,-2 2 1,-4 6-1,-7 0 0,-10 5-1,-5 2 0,-9-2 1,0 6-1,-6 0-4,-19 3 5,-9 0-1,-7-2 1,1 1 6,0-7-1,0 1 4,9-8-2,8 0-5,4-4-1,8-3-1,4 0-15,5 0-35,1 0-182</inkml:trace>
  <inkml:trace contextRef="#ctx0" brushRef="#br0" timeOffset="1.40227E6">14916 14388 47,'15'-24'34,"-2"10"-14,-1 2 29,-4 1 3,-1 0-5,-4-1 10,0 2 0,-1 2-11,1 2 2,-2 3-8,1 1-4,-2 2-15,0 0-11,0 0-9,1 5 0,1 11-1,1 4 1,-2-1 0,1 1-1,-2-1 1,4-2-1,-3 0 0,-1-5 0,0-4 0,0-2-1,0-3-1,0-3-5,0 0 3,0 0 4,0 0 3,0-10-2,-5-12 1,2-6-2,3-7 1,0-7-2,0-6 2,0-4-1,8 1 0,5 2 2,0 5-1,5 6 1,0 7 4,0 9 7,-2 7-8,-2 8 0,5 7 0,-6 0-4,5 5-1,-1 17 4,2 3-3,0 8 0,-3 1 0,4 5-1,-3 0 0,-1 3 0,2 1 0,-5-2-1,-1-6-1,-1-3-10,-4-7-34,-2-4-21,-4-7-14,-1-3-66,0-4-27</inkml:trace>
  <inkml:trace contextRef="#ctx0" brushRef="#br0" timeOffset="1.40252E6">15043 14340 182,'-34'0'74,"11"0"-2,10 0-17,7 0-6,6 0-24,0-3-15,15-1-4,19-5 5,15-4-9,17-2-2,1-1-1,2 1-55,-2 3-81,-6 0-155</inkml:trace>
  <inkml:trace contextRef="#ctx0" brushRef="#br0" timeOffset="1.40293E6">15726 14253 185,'0'13'18,"0"1"-13,0-3 8,0-1 6,0-1-1,0-3 0,0 0-2,0-3 10,-5-1 1,-2-2-7,-2 0-14,0 0 3,-3-2 3,0-10-7,1-4 3,3-6-2,3-4-4,4-5 2,1-7-3,0 3 0,11-1-1,9 3 0,4 2 0,6 2 0,0 4 10,4 2-3,-1 3 5,-2 8 5,-1 6 1,-2 3-5,-4 3-4,-1 2-3,1 12-2,-4 10 2,1 7-2,-4 4-3,-1 6 3,-1 3-1,-6 4-1,4 1-1,-2-1 0,-1-4 0,-1-6-1,0-4 0,0-8 0,1-6-2,0-6-12,-3-3-42,0-2-60,1-7-78</inkml:trace>
  <inkml:trace contextRef="#ctx0" brushRef="#br0" timeOffset="1.40358E6">16320 14182 319,'0'-11'44,"-2"2"-27,2 4 25,0 2-8,0 3-15,0 0-18,0 0 0,8 14-1,8 5 3,-2 6 0,0 1-2,0-1-1,2-1 1,-4-3 0,0-4-1,-3-4 1,-1-4-1,-5-6 0,1 1 0,-2-4 1,-1 0-1,-1 0 4,2-4-1,2-13-3,0 0 0,2-5 0,3 0-2,5 2 1,-2 2 0,0 2 1,4 5-1,-2 1 0,2 8 1,-3 2 0,1 0-1,-1 5 1,2 13-1,3 0 1,-2 1 0,5-2 0,-1 0 0,-1-5 0,0-5 0,-2-4-1,-3-3 1,-1 0 0,-3-4 0,-5-13 1,-1-4-1,-4-3 1,0-5-1,0-3 4,-7 2 3,-2-1-2,-2 1 3,-1 1-4,2 4-4,1 7 0,1 5 0,6 6 0,0 7 0,2 0-6,0 0-30,0 5 0,7 10-11,5 1-66,3 3-52</inkml:trace>
  <inkml:trace contextRef="#ctx0" brushRef="#br0" timeOffset="1.40403E6">17028 14004 224,'0'-13'89,"0"0"-11,-2 2-29,2 2-6,0 2-24,0 4-10,0 3 0,0 0 0,0 0-8,0 5-1,8 13 0,1 8 6,2 5 0,-1 3 0,-1 7-2,1 3-1,1 4-1,-2 6-1,-2-2 0,2 1-1,-2-3 0,-1-4-1,-1-1-11,-2-8-49,-1-6-17,-2-3-107</inkml:trace>
  <inkml:trace contextRef="#ctx0" brushRef="#br0" timeOffset="1.40485E6">14577 14245 177,'-11'-16'63,"0"2"-23,-1-1 40,3 3-21,2 4-18,5 1-4,2 2-18,0 3-5,0 2-6,0 0-4,0 0-4,0 0-1,0 14-2,5 15 3,8 8 10,-1 8-4,0 8-2,1 1 4,1 7-1,0-1-4,3 0-1,1-7-2,0-3 1,1-9-1,2-10-1,-3-5 1,0-11-2,-4-10-33,-1-3-58,1-2-88</inkml:trace>
  <inkml:trace contextRef="#ctx0" brushRef="#br0" timeOffset="1.40593E6">17813 14008 182,'-21'-16'38,"4"6"-2,7 8 28,3-1 10,4 1-31,3-1 7,0 2-15,0 0-12,0 1-13,0 0-10,0 0 0,11 0 0,9 12 1,8 4 0,5 1-1,6 0 0,4-2 1,6 0-1,1-4-1,2-3 0,-5-2-9,-6-2-8,-8-2 3,-2 1-7,-12-3 14,-10 0 1,-7 0 4,-2 0-2,0 5-5,-18 3 9,-6 6 1,-6 8 1,-7 3-1,0 5 1,-4 4 0,-1-2 1,5-4-2,5-1 1,5-6-1,5-1 1,7-6-1,8-4-1,4-2 1,3-2-20,0 2-53,2-5-54,13-3-91</inkml:trace>
  <inkml:trace contextRef="#ctx0" brushRef="#br0" timeOffset="1.40626E6">18352 14277 221,'18'-9'28,"-7"3"-23,-3 2-4,-5 4 19,-3 0-14,0 0-2,0 0 8,0 2 11,0 8 7,-8 3-9,-7 1-1,-7 2 2,-7 4-8,-2-1-9,-5 4 7,-5-2-4,2 3-6,4-3 0,-1 1 1,7-6-3,6 0 1,10-8-1,6 1 0,7-5-8,0-3-48,1-1-13,18 0-35</inkml:trace>
  <inkml:trace contextRef="#ctx0" brushRef="#br0" timeOffset="1.40727E6">18602 14047 179,'-9'-2'54,"1"-1"-10,5-2 39,2 1-17,1-3-22,0 0-14,7-4-25,13 0-3,4 1-1,6 1-1,-1 2 1,0 3-1,2 2 1,-1 2-1,-3 0-1,-5 0 1,-8 13-1,-4 3-4,-7 2 0,-3 0-6,0 2 1,-7 1 7,-7-2 2,-4-1-2,2-1 2,-3-3 1,6-2 0,0-4 0,7-4 0,3-1 1,1-3-1,2 0 0,0 0 0,0 0-1,5 0 0,11 0 0,7 0 2,5 0-2,1 0 1,2 0 0,3 5 0,3 1 0,-4 1 0,-6 4-1,-7 3 0,-9 2-1,-6 2-4,-5 2 1,0 1 0,-12 0 5,-11 1-2,-6-2 2,-7-3 0,0-2 2,3-5 3,11-2 1,4-1-4,6-3 1,6-4-3,3 0 0,2 0-20,-1 0-128</inkml:trace>
  <inkml:trace contextRef="#ctx0" brushRef="#br0" timeOffset="1.42742E6">1930 16288 132,'-6'-8'188,"-1"-1"-160,1-1-21,2 6 39,4-1 15,-2-1-14,1 1-14,1 1 2,-2 0-27,1 4 3,-2-1 2,3 1-1,0 0 0,-2 0-5,2 0-3,0 0-3,0 0 0,0 0-1,0 0 0,0 0-3,0 9-3,0 13 0,0 10 5,0 12 1,0 7 1,0 4 0,0 4 0,0 2 0,0-5-1,0-4 0,0-1 0,0-6 0,0-6 0,0-6-3,0-5-13,0-3-15,2-10-25,5-7-38,-5-8-76</inkml:trace>
  <inkml:trace contextRef="#ctx0" brushRef="#br0" timeOffset="1.42831E6">2223 16554 345,'-9'0'100,"9"0"-77,0 0-21,0 0 1,0 0-3,0 12-8,0 6 8,0 5 0,0-1 1,4 5 1,-4-6-2,0 4 0,0-4 1,0-3 0,0 1-1,0-2 0,0-6-6,0-3-11,0-2 0,0-5 3,0-1-5,-4 0 19,1-1 12,-5-15-11,-4-7-1,-1-7 0,1-4 1,4-7 10,1-5-8,4-2-2,3-4 10,0 5-7,6 4 17,12 3-8,3 5-3,0 7 1,1 3-3,1 8-3,0 3 0,-6 8-4,-7 6-1,-2 0-10,-2 3 1,0 16 8,1 4-2,-1 10-2,-5 2-1,-1 1-8,0 1-14,-4-3 0,-11 0 6,-4-5-4,3-7 8,-1-5 15,2-5 2,3-3 1,6-5 0,3-1 0,3-3 1,0 0 2,0 0-3,0 3 0,0 2 0,8 0 0,7 6 22,6 4-6,-2 2 0,5 0-5,-2 5 4,-1 0-9,2-3 0,3 1-4,-2-2-1,3-3-1,-2-3 1,1 0-1,-4-5-14,3-2-24,-4-1-40,-3-3-64</inkml:trace>
  <inkml:trace contextRef="#ctx0" brushRef="#br0" timeOffset="1.4289E6">2649 16491 57,'0'-5'259,"-3"0"-176,3 3-59,-3 0 21,0 2-6,1 0-32,2 0-7,0 0-1,0 4-5,0 13 6,0 13 1,7 3 3,2-1-2,0-1-1,4 3 0,5-5-1,-2-4 0,1-4 0,2-5 0,-1-2 0,2-5 0,0-4-2,6-5-3,2 0 1,2-3-4,3-16 0,-2 2-11,3-8 14,-5-6 3,-4 3 2,-4-6 2,-3 4 0,-6 1 0,-5-1 5,-7 0 5,0 8-5,0-1 5,-10 3-9,-1 0 2,-4 1-2,2 2-3,0 2 0,1 3-1,6 4 0,0 4-2,4 2-5,2 2-14,0 0-31,0 0-58,2 13-16,10 7-61</inkml:trace>
  <inkml:trace contextRef="#ctx0" brushRef="#br0" timeOffset="1.42953E6">3453 16500 274,'0'0'73,"0"1"-61,3 6-12,2 5 1,2 5 3,-1 3 1,-1 4-2,-1 1 0,2-2-2,-4 4 2,0-8-2,-2-2 0,0-3-1,0-8 3,0-2-2,0-1 1,0-3 0,0 0 6,-4 0 12,-1-3-2,-2-16-18,-6-3 1,5-4 1,-1-8 13,2-3-14,1-10 0,6-4 3,0 4-3,0-1 1,12 4 3,0 5 13,7 6-2,-3 1 8,1 6 0,1 9-2,-5 4-4,-2 4-5,4 8-7,-3 1-6,2 0 0,0 17-1,2 11-1,-2 8 2,2 6 2,1 3 0,-2 4-1,-2 1 2,0-1-3,-2-1-1,-4-5-22,5-6 4,-3-4-16,-4-8-19,1-2-22,-3-7-57,-3-5-127</inkml:trace>
  <inkml:trace contextRef="#ctx0" brushRef="#br0" timeOffset="1.42978E6">3470 16641 290,'-2'0'140,"2"0"-125,6 0-2,16-9-8,11-3 2,5 2-3,-1-2-3,2 2-2,3 3-9,-4 4-29,-6 3-52,-4 0-136</inkml:trace>
  <inkml:trace contextRef="#ctx0" brushRef="#br0" timeOffset="1.43137E6">3815 16293 150,'-1'-14'93,"1"5"-52,0-1 7,0 4 4,0-1-16,0 1 8,0 5-12,0-4-10,0 3-1,0 1-5,0 1-9,0 0-7,0 0 0,0 8-6,11 11 6,-1 8 0,7 3 3,0 3-1,3 1 2,-2-3 0,4-3-2,2-5-1,-3-6-1,7-5 0,-2-3 0,2-4 0,2-2 2,6-3-2,-2 0 2,1-10-2,3-7 0,0-2-1,-3-3-8,-8 1 2,-3-1-3,-6-3 2,-8-1 4,-7-3 4,-3 0-3,0-2 3,-6 1 0,-13-1 0,-3 0 5,6 1 1,-1 7-2,3 4 8,6 7-5,3 4-3,5 5-4,0 0 0,0 3-8,0 3-35,10 19-48,7 11 10,2 4-102</inkml:trace>
  <inkml:trace contextRef="#ctx0" brushRef="#br0" timeOffset="1.43213E6">4732 16162 292,'-5'-11'104,"4"8"-61,1-2-5,0 5 1,0 0-18,0 0-21,0 5-6,0 15 3,6 8 3,4 5 1,-1 1 0,-1 1 0,2-3 1,0-4-2,-1-3 0,3-6-2,-6-2 1,2-7-5,-3-1-3,-1-6-3,-4-2-2,1-1 0,-1 0-2,3 0 13,0-6 3,1-9 10,1-4-8,4-3-1,3 0-1,0 3-5,3 2 3,3 3-3,-1 6 3,3 5-1,-2 3-3,4 0 4,-4 1-4,4 14 6,2 4 0,1 1 1,3 0 3,-3-2-3,3-2 0,-1-3-1,0-4-10,-3-4-15,-4-5 1,-3 0-2,-2-4 8,-6-9 14,-3-3 4,-5-2 6,-1-3 3,0-3 1,0-5 13,-3 1 0,-7-5-9,-5 6-3,1-3-7,1 7 5,3 4-4,2 4-5,1 8-3,7 2-10,0 5-43,0 0-109</inkml:trace>
  <inkml:trace contextRef="#ctx0" brushRef="#br0" timeOffset="1.43293E6">5482 15914 331,'-5'-10'71,"5"5"-41,0-3-27,0 3 20,0 2 12,0 1-4,0 1-14,0 1-9,0 0-4,0 0 0,0 0 0,0 0-3,0 7-1,0 14 3,12 8 4,3 7 4,-1 10-5,0 10 3,-4 3 0,3 8-5,-1-4-1,-3 0-3,-3-3 1,1-5 0,-2-6-1,-2-5 0,-2-9 0,1-7-1,-1-8 1,-1-6-1,1-3 0,-1-6-8,0-4-11,2-1-12,1 0-21,2 0-58,-5-5-152</inkml:trace>
  <inkml:trace contextRef="#ctx0" brushRef="#br0" timeOffset="1.45795E6">7279 16118 138,'-10'0'61,"2"0"-56,1-2 20,4-2 21,3-1-1,0 2-16,0-2-10,0 2-4,0-2-1,0-1 8,0 2-9,0-1 1,0 4 0,0-4 2,0 3-7,0-2-4,0 1 2,0-2-2,0 0-4,0-3-1,8-1 0,6-2 1,5-3 0,1 0-1,4 5 2,3-5-7,-2 3 10,2 2-3,-6 2 0,1 6-2,-4 1 0,-3 0-1,-2 0-1,-5 7-5,-4 8 2,-4 5-2,0 0 1,0 3 2,-7-1 2,-9 3 2,2-2 0,-1-4 0,3-6-3,5-4 3,-2-4 3,9-2-3,0-1 1,0-2 1,0 0-2,0 0-2,0 0-2,4 0-1,5 0 2,8 0 6,2 0 1,5 0-4,1 4-4,0 4 0,5 5-3,5 2-5,-10 0-4,2 0 3,-8-2-4,-5 0 8,-5 1 2,-9 3-1,0-4-7,-9-1 15,-15 3 2,-13 1 11,-8-2 7,-4 2 3,1-2-5,3-1-3,11-1-5,6-3-6,14 2-4,4-2-1,8-1-26,2 3-48,9-3-107</inkml:trace>
  <inkml:trace contextRef="#ctx0" brushRef="#br0" timeOffset="1.45959E6">8172 16068 190,'0'-7'105,"0"4"-83,0-1 6,0 3 8,0 1 3,0-2-14,0 2-11,0 0-4,0 0-5,0 0-5,0 0-6,0 0 6,0 0 5,-1 0-3,-5 0-1,0 0 3,-1 0 2,-1 0-5,2-3 1,-4-1 1,4-2-2,-2-3 1,-2-1 1,4-6-2,0 3-1,3-2 2,3 1-5,0 3 4,0 1-2,3 0-1,8 3 2,3 1 0,1 3 0,2 3 0,-1 0-1,1 9 1,2 10-2,-6 9 1,-2 8 1,-4 4-1,-6 8 0,-1-4 1,-1 6 0,-15-3 1,-6-6 3,-3-5-3,3-1-1,0-7 0,1-8 1,6-4-1,3-8 2,2-5-2,5-3 2,2 0 2,2-3 2,-2-11-3,0-4-2,3-3-1,0 0 1,0 1-1,0 3 0,0 7-1,4 5-3,4 3 0,1 2 4,4 0 2,4 0-2,2 9 1,3 3-1,2 3 1,2-1 0,-1 0 0,0-4 1,-1-2-2,-2-3 1,-2 0-1,3-2 0,-3-1-2,0-2-12,-1 0-27,-8 0-25,2 0-53,-9 0-75</inkml:trace>
  <inkml:trace contextRef="#ctx0" brushRef="#br0" timeOffset="1.4602E6">8796 16249 237,'-7'-8'109,"2"7"-92,2-2 6,2 1 2,-4 2 3,5 0-5,0 0-12,0 0-11,0 0-4,3 0 2,8 0 2,8 0 3,5 0 10,6-6-8,11-1 4,-2-2-9,-3 1 3,0-1-3,-5 1 0,-7 4-2,-3 1-5,-9 1-9,-2 2-23,-7 0-16,2 0-37,-5 2-108</inkml:trace>
  <inkml:trace contextRef="#ctx0" brushRef="#br0" timeOffset="1.46126E6">9476 15947 271,'-5'-5'75,"5"1"-62,2-1-9,18-1 3,8-1-5,5 0 4,8-2-1,6 1-4,-3-1 1,-2 5-2,-3 2 2,-12 2-1,-12 0-1,-6 0-2,-9 10-2,0 7-4,-9 0 8,-9 5 8,-5-3-7,1 1-1,1-1 0,2-2 1,4-3-1,2-6 1,7 1 0,2-4-1,4-2 1,0 0-1,0-2-2,0 2 1,4-1 1,9 1 0,2 0 4,6 0-1,4 3-2,1 3 0,2 1 1,-1 1-2,-3 0 0,-4 3 0,-3 1 0,-6 1 0,-4 1-4,-6 0-2,-1 1-3,0-1 9,-9-1 1,-13-1 1,-3-3-2,-7-4 3,-1-2-1,-4-3 6,-1-3 6,3 0-4,5 0 7,5 0-5,4 0-12,6-3 0,8 0-12,5 3-34,2 0-78</inkml:trace>
  <inkml:trace contextRef="#ctx0" brushRef="#br0" timeOffset="1.46207E6">10216 16165 138,'-24'0'79,"8"0"-72,4 0 4,3 0 18,3 0-8,1 0 13,4 0-8,1 0-4,0 0-5,0 0-5,0 0-11,3 0 5,14 0 8,10-3 19,8-2-17,4-2-9,6-3-4,1 3-3,-1-2 2,2 4-2,-3 2-1,-4-1-21,-2 1-21,-9 0-46,-3 3-63</inkml:trace>
  <inkml:trace contextRef="#ctx0" brushRef="#br0" timeOffset="1.46275E6">10841 15983 220,'-4'-10'81,"4"3"-48,0-4 12,0-2-17,11 1-12,13-1 1,9 0-14,5 0 3,2 3-2,3 3-3,-4 3 0,-5 4-1,-4 0 0,-6 0 0,-9 7-1,-5 7-1,-8 3-3,-2 3-5,0 3 0,-6-1 9,-8-2 1,1-1-3,-2 0 2,3-6 1,0-1 1,3-3-1,4-4 2,5-2-1,0-3-1,0 0 0,0 0-4,4 0 3,10 0 1,6 0 5,4 0-4,1 3-1,2 5 3,0 2-3,0 2 0,1 2 1,2 4-1,-3 4 0,-6-1-2,-6 0 2,-5-1-2,-10-2-7,0-1-1,-8 0 10,-17-3 0,-6-2 4,-8-4-3,6 0 2,-1-4 8,5 1-3,8-3-2,5-2-4,10 2-2,5-2-4,1 0-15,1 0-66,14 0-77</inkml:trace>
  <inkml:trace contextRef="#ctx0" brushRef="#br0" timeOffset="1.46308E6">11630 16199 201,'4'0'84,"4"0"-81,7-4 32,9-4 5,3-2-20,9 0-9,7 0-3,2 1-5,-1-1 2,-3 3-2,-7 2 1,-10 2-4,-5 1-1,-9 2-11,-5 0-24,-5 0-15,0 0-13,0 5-34,0 5-57</inkml:trace>
  <inkml:trace contextRef="#ctx0" brushRef="#br0" timeOffset="1.46378E6">12324 15990 184,'-2'-11'160,"2"2"-113,0 1-42,12 1 6,5 2-11,0-1-3,4 0 3,-4 4 9,-1 2-4,1 0-3,-4 0-2,-1 0 0,0 0 0,1 0 0,1 0 0,-1 6 0,-1 3-1,0-1 1,-3 2-2,1 2-5,-2-1 0,-5-1-8,-3 3-8,0 1 11,-15 1-3,-3 0 15,-1 2-22,-1-1 22,5-6 0,0 0 0,8-4 0,1-3 1,6 2 0,0-3-1,0-2-6,4 0 6,10 1 8,4-1 0,4 0-6,2 2-1,3 1 0,3 1 0,1 6-1,1-1-2,-4 1-3,-1 4-2,-5 0-3,-5 2 0,-4 3 5,-7-2 0,-3 2-6,-3-2 3,-3-2 2,-12-1-5,-5 1 11,-2-5 1,-3-1 17,1-3-2,0-2 13,2-4-11,2 0-6,5 0-10,2 0-2,2 0-8,1 0-27,8 0-64</inkml:trace>
  <inkml:trace contextRef="#ctx0" brushRef="#br0" timeOffset="1.46555E6">13471 16220 11,'0'-4'22,"1"3"-12,0-3-4,3 2-5,0-1-1,0 1 1,1-1-1,0 0 3,-4 1 0,2 0 1,-1-1 3,-1 0 2,0 2-3,1 1-4,-2-2-2,0 2-5,0 0-2,0 0-5,0 0 7,0 0 0,0 0 5,0 0 13,0 0 17,0 0 15,0 0 4,0 0 5,0 0-7,0 0-4,0 0-5,0 0-4,0 0-9,2-1-14,14-6 8,11-2-1,6-1-6,7 0-2,1 0-7,6 1-3,-3 1 2,-3 5-4,-3 1 1,-3 2-25,-8 0-27,-8 0-41,-10 2-32,-9 11-64</inkml:trace>
  <inkml:trace contextRef="#ctx0" brushRef="#br0" timeOffset="1.46583E6">13636 16260 58,'-10'6'69,"1"1"-40,-2-1 19,1-2 15,1 3-11,-2-4-4,3 2-13,3-3-8,4 0-6,1-2-6,0 0-15,6 0 0,18 0 8,7 0 7,5-5-6,11-4-9,-2 1 3,4 2-3,0 1-21,-10 0-31,-9 4-38,-13 1-53</inkml:trace>
  <inkml:trace contextRef="#ctx0" brushRef="#br0" timeOffset="1.47104E6">14683 16065 114,'4'-14'91,"-4"1"-65,0 6-4,0 5 10,3 0 2,-3 2-12,0-1-3,0-2-7,1 0 2,2-1-4,-3 0-3,1 1 2,-1 0 5,0 3-3,3 0-1,-3 0 0,0 0 0,0 0 1,0 0-6,0 0-1,0 0-2,-3 0-1,-9 9 9,-3 3-8,-2 1-2,3-5 1,1-2 1,1-1-2,0-3 2,3-2 1,0 0-1,1 0 4,0 0-1,3-10-2,1 2 0,4-6-3,0-3 0,0 0 0,0 3 1,6-1-1,7-1-1,0 0 1,4 2 1,-2 5 0,1 4-2,-5 0 2,-2 5-2,1 0 0,-3 0-4,-1 15 2,-3 9 3,-1 8 3,-2 6 1,0 8-3,-12 2 0,-7-2 2,-5 3-2,0-7-1,-5 0 0,-4-6 0,4-8 0,0 0 0,6-9-3,3-5 1,4-6-1,3-5-1,2-3 4,0 0-1,4-7 1,4-8-6,3-7-2,0 0 4,0 1 2,6 1-1,9 5 3,-3 6 1,3 4 4,0 3 0,1 2-1,1 0 1,2 5-2,5 9 1,-1 2-3,0 1 3,2-1-1,-2-2-1,2-2-2,0-5-5,0-2-20,3-5-24,-4 0-74,-5 0-135</inkml:trace>
  <inkml:trace contextRef="#ctx0" brushRef="#br0" timeOffset="1.47172E6">14983 16053 83,'-4'-10'125,"2"3"-20,1-6-59,1-1-9,0-2-3,3 2-1,19-2-6,1 0-5,6 0-8,3 5-6,-1 4-8,1 5 1,-6 2 0,-2 0-2,-5 9-1,-8 9-6,-5 2 8,-6 3-2,0 2 1,-11 5 1,-8-4-2,-1 3-2,1-4 4,2-5 0,3-2 0,3-7 1,1-2-1,4-4 0,5 0 0,-1-4 0,2-1-1,0 0-2,0 0-1,18 0 4,1 2 0,5-2 0,3 0 3,1 0-2,1 3 0,-3 3-2,-3 6 1,-1 2-2,-2 1 1,-7 4-4,-3 4 3,-5-4-2,-5 3 4,0-1-1,-15-1 1,-9-1 0,-4-2 2,-11-2-2,0-2 3,0-5-1,1-3 1,7-5-2,9 0-1,6 0-7,8-2-55,6-3-220</inkml:trace>
  <inkml:trace contextRef="#ctx0" brushRef="#br0" timeOffset="1.48355E6">18402 13997 66,'-7'-10'27,"1"-2"-14,1 2 26,1 3 4,-1-3 10,0 6-24,0-1-14,-1 0 11,3 2-2,-3-1-13,3 1-4,-5-4 9,1 4-1,-1 0-2,1-3-2,-2 1-8,-1 1 2,1 0-3,-1 1 0,-1 0-1,2 0 0,-2 0 0,-1 1 1,2-1-1,-3 0-1,1-1 3,-2 2-1,-2-1-2,-2-1 3,1 3-3,-3-2 1,-2 2 0,2-2-1,0-1 1,4 1 0,1-2 1,1 2-1,0-3 1,3 3-2,-3-2 1,4 3 0,0-1-1,-2 1 0,3 0 1,-3-1-1,2 3 1,2-2-1,-1 2 0,2 0 0,-3 0 1,-3-3-1,0 3 0,0 0 0,-4 0 1,0 0-1,-3 0 0,0 0 0,0 0 1,-1 3-1,-1 1-1,2 0 1,4 2 0,-1-3 0,4 2 0,-1 1 0,-2-1 0,1 0 1,-4 0-1,1 0-1,3 3 1,-2-1 0,-2 2-1,1 0 2,5 2-1,-2-3 0,1 3 0,4-1 0,-3 0 1,2-1-1,1 4 0,1-2 2,0 1-2,1 1 1,1 1-1,-2 1 0,1 2 2,1 2-1,-2 2 0,3 3 0,-2-1-1,1 4 2,1 0-2,3 1 2,2-2 0,1 1 0,0-1-1,0-1 0,0 0 0,0-2 0,11-1 2,2 2-2,3-4 1,2 1 0,5 3 4,1-4-5,0-1 0,-2 3 2,4-1-2,-4-2 1,7 3-1,-5-2 1,1-1-2,4 2 0,-1 0 1,5-1 0,2-1 0,0 0 0,-4-2-1,4-3 0,-5 4-1,0-7 2,-3-1-2,1-1 1,2 1-1,-5-2 2,5-1 0,-1 1 0,2-2-1,5 1-1,-2-2 1,-2 0 0,2-2-1,0-3 1,-1 2 0,-1-2 0,-3 0 0,3 0 0,-2 0 0,-2-2 0,0-1 0,-3-3-1,5-2 0,-4 2-2,-2 0-1,-2 1 4,-4-2-2,0 0 1,-2-3 1,3 2 0,-2-1 0,-1-3 0,-2-2 0,-2 0 0,0 1 0,-5-2-1,1 1 2,-4-3 0,2-2-1,-5 2 0,2-3 0,0 4 0,-1-1 0,-2 0 1,0 0-1,0 1 0,0 0 0,0 3 1,0-4 0,0 1-1,-5-1 0,-1 0 0,1-2 1,-1 0-1,3 2 1,0-3-1,-2 3 1,1-2-1,-1 2 4,-1 1-2,2 1 0,-1 0 2,-1 2 1,0-1 0,-2 1 0,-1 0-3,-1 3 5,-4-3-2,2-1-3,1 2 3,-2-1-2,2 1 1,0-3-1,2 2-2,-2-2 2,3 0-2,-2-1 0,1 1 0,2-2 0,-5 1-1,1 1 0,-3 1-1,3 0 1,-1 1 0,-3-2 0,0 1 0,-7 0-1,-5 3 0,-5 4 1,-5 0 0,-7 4-1,-7 1-2,-9 2-23,-6 5-36,-9 5-127</inkml:trace>
  <inkml:trace contextRef="#ctx0" brushRef="#br0" timeOffset="1.53072E6">6563 16040 249,'0'-4'59,"0"-3"-54,0 7 12,0-3 13,0 3 1,0 0-5,0 0-12,0 0-2,0 0-6,0 0-1,0 0 0,0 0 2,0 0 3,0 0 1,0 0-1,0 0-4,0 0 3,0 0-1,0 0-6,0 0-2,-3 0 1,-9 5 1,-4 9-1,-8 5 2,-1 4-3,1 3 1,-7 1-1,-2 1 0,-2-1 0,-2 0 0,4-6-2,5 0 2,1-2-2,5-4 2,4-2-1,4-4 0,10-5 1,4-3-1,0-1-2,0 0-1,0 0 2,0 0 1,0 0-1,0 0 0,0 0 0,0 0-1,0 0 0,9 0 3,10 2 0,1-2 0,8 3 0,6 0 0,4-1 2,2 0-2,0 0 0,-1 0 0,-7 1 0,0-1 0,-4 1 0,-4 0-5,-1 0-19,-4-2 2,-1 1-1,-2-2-22,-6 0-16,3 0-2,-6 0-1,-2 3-32</inkml:trace>
  <inkml:trace contextRef="#ctx0" brushRef="#br0" timeOffset="1.5318E6">6265 16527 12,'-2'-4'80,"2"-1"-55,0 2 5,-1-1 12,1 4-10,-2-3 8,1 3 2,1 0-14,0 0-5,0 0-7,0 0-9,0 0-6,0 0-1,0 0-2,0 0-1,0 0 3,0 3 4,3-2-1,0 4 0,-3-4-2,4 1 0,-1-2 1,-1 0-1,-2 0-1,0 0 1,0 0-1,0 3 3,0-3-1,0 0 0,0 0 1,0 0 0,0 1-1,0-1-1,0 0-1,0 0 4,0 0-3,0 0-1,0 0 0,3 1 0,3 2 0,9 1 1,1 1 7,8-2-5,6-3-2,4 2 5,2-2-4,-2 0-2,-3 0 0,-1 0 1,-3 0-1,-7 0 0,-4 0-1,-4-2 1,-6-1 1,0 3-1,-5 0 2,1 0-2,-1 0 0,1 0 0,-2 0 1,0 0-1,0 0 0,0 0 0,0 0-1,0 0-2,0 0 2,0 0 0,0 0-3,0 0-3,0 0-7,0 0-5,0 0-7,0 0-24,0 0-16,-6 0-24</inkml:trace>
  <inkml:trace contextRef="#ctx0" brushRef="#br0" timeOffset="1.57151E6">582 16738 11,'0'0'20,"0"-2"-20,0-1 5,0 3 4,0-2-4,0 1 13,0 0-15,0-1 1,0 1-3,0 1-1,0-2-16,0 2-11,0 0-6</inkml:trace>
  <inkml:trace contextRef="#ctx0" brushRef="#br0" timeOffset="1.57205E6">582 16738 17,'-6'-17'39,"5"17"-8,1-2-1,0 2 4,0-3-12,0 3-5,0 0-6,0 0-4,0 0-3,0 0-1,0 0 0,0 0 4,0 0 3,0 0 2,0 0-2,0 0 1,0 0-1,0 0 3,0 0 4,0-3 1,-3 2-5,1-2-2,1 0-4,-1 1-4,1-3 12,-1 3-3,1 1-12,-1-2 7,2 2 3,-3-1-1,3-1 7,-3 1-7,3 0 0,-3 1 12,3-1-9,0 1-1,0 1 7,0-2-4,0 2-6,0 0-3,0 0-5,0 0-1,3 0-4,22 8 4,8 9 1,7 4 1,0 0 0,7 6-1,-2-2 0,4 1 0,-4-3 0,0-2 0,-2 1 2,-3-3-2,-6-6 0,-5 0-2,-8 0 1,-2-3 1,-7-2-8,-3-2-22,-3 1-15,-5 0-6,-1-1-28,0-2-5,0-1-23</inkml:trace>
  <inkml:trace contextRef="#ctx0" brushRef="#br0" timeOffset="1.57245E6">1077 16727 139,'-4'-8'42,"-1"5"-3,-2-3 1,0 2 24,3 4-24,-2-2 0,-3 2-23,-7 0-1,-3 2-9,-7 16-5,-8 5-1,1 7 9,-1 1-4,0 2-2,4-2-2,0 2 2,3-5 0,6 0-3,2-8-1,4-4 0,3-6 0,4-1 0,4-3 1,1-5-1,0 2 1,2-3-1,-2 0-1,-2 0-9,-4 0-4,0 0-18,-4-7-22,1-6-17,-1 4-6,8-4-16</inkml:trace>
  <inkml:trace contextRef="#ctx0" brushRef="#br0" timeOffset="1.57327E6">1358 16744 64,'-6'-3'99,"0"2"-46,1-1 7,2 0 6,3 2 9,0 0-25,0 0-13,0-3-24,0 3-12,0 0 9,0 0-1,0 0-5,0 0-4,14-4 1,3-1-2,6 0 2,7-1-2,7 2-9,-3 1-16,-1-4-17,-2 5-25,-2 2-23,-9 0-8,-3 0-64</inkml:trace>
  <inkml:trace contextRef="#ctx0" brushRef="#br0" timeOffset="1.57354E6">1480 16783 79,'-12'5'20,"3"-2"8,2-3 31,1 3-27,6-3-23,0 0 1,0 0 14,0 0-3,0 0-12,0 0 4,0 0-1,0 0 2,6 0-14,8 0 1,9 0-1,2 0-1,4 0-12,4 0-15,-3 0-38,5-3-4</inkml:trace>
  <inkml:trace contextRef="#ctx0" brushRef="#br0" timeOffset="1.58016E6">4782 17670 372,'-10'-5'11,"1"-2"-11,5 4 13,4 2 14,0 1-2,0 0-7,0 0-6,0 0-6,0 0-5,16 0 1,12 0-2,8 0 2,14 0-1,13 0 1,12 0 1,17 0-2,7-9 0,13-2 0,0-3-1,-5 1 0,-6-2 0,-10 4-2,-19 0-1,-17 6-4,-22 4-10,-18 1-18,-15 0-14,-3 4-42,-30 10 34,-9 5-54</inkml:trace>
  <inkml:trace contextRef="#ctx0" brushRef="#br0" timeOffset="1.58143E6">5182 17967 85,'-6'-2'105,"3"-1"-88,0 1-16,3 1 0,-3 1 10,3 0-3,0 0-5,0 0-1,0 0 5,0 0 3,0 0 5,0 0 9,0 0 12,0 0 2,0 0-12,0 0-8,0 0-7,0 0-7,0 0 3,0 0-5,0 0-1,0 0 2,0 0-3,0 0 0,0 0 1,0 0 0,0 0 0,0 0-1,0 0 1,0 0 0,0 0-1,0 0 1,0 0-1,0 0 0,0 0 0,0 0 0,0 0 2,0 0-2,0 0 1,0 0-1,0 0 2,0 0 2,0 0 3,0 0-1,0 0-2,0 0-4,9 0 0,9 0 0,6 0-2,7 1-1,5 13 1,-2 1 2,5 4 0,6 0 0,1-1 0,-1 2 0,-2-2-1,0 0 0,-4-4 1,-8 0-6,-1-3-8,-8-4-4,-4-1-17,-6-3-5,-3 0-16,-7 0-13,-2 0-51</inkml:trace>
  <inkml:trace contextRef="#ctx0" brushRef="#br0" timeOffset="1.58184E6">5680 17976 168,'-6'-2'41,"3"-2"-23,0 3 10,-1 1 15,-5 0-4,-6 0-30,0 0-7,-6 5 2,-6 5 14,-2 4-2,-4 5-2,-3-1-3,1 3-2,0 4-6,-1-5-1,-1 3 0,2 2 0,7-5-2,0-4 0,1 1 0,10-3 0,1-4 0,4-6 0,9 1-9,-2-5-35,5 1-19,0-1-33,0 0-26</inkml:trace>
  <inkml:trace contextRef="#ctx0" brushRef="#br0" timeOffset="1.58494E6">6371 17715 308,'0'-2'61,"0"2"-45,0 0 10,0 0 3,0 0-13,0 0-12,0 0-4,0 7 0,0 10 2,0 10 4,0 2 5,0 2-1,0 1-3,0 7-3,0 1-3,3 1 0,7 3 0,1 1-1,-1-3-1,0 5-5,0-2-32,0-1-72,-7-5-82</inkml:trace>
  <inkml:trace contextRef="#ctx0" brushRef="#br0" timeOffset="1.58577E6">4315 18028 248,'-3'-10'55,"3"3"-38,0-4-5,0 1 28,0 1-15,0 0-17,0-1 13,5 3 6,-2-3-23,-2 7 4,1 2 5,-2 1 0,0 0-5,0 0-8,0 0-10,0 15 4,3 13 6,1 15 14,1 0-6,1 2-4,1 3-4,-2-1 1,-1-2 0,2-1-1,2-1 0,-1 0 0,-1-5 0,0-5-8,-3-5-14,0-6-13,0-1-30,-1 0-40,-1-7-63</inkml:trace>
  <inkml:trace contextRef="#ctx0" brushRef="#br0" timeOffset="1.58684E6">7458 17773 11,'-9'-19'349,"3"1"-313,-4 12-29,10 3-2,0 2 7,0 1 2,0 0-14,0 0-3,18 11 3,7 9 3,9 3-1,2-4-2,5 4 1,5-1 0,1-5 0,1 0-1,4-1 1,-11-5-1,2-4 0,-12 0 1,-1-5-1,-12-1 0,-5 2 0,-8-3 0,-5 0 0,0 0 0,0 3-4,-10 4 4,-9 0 0,-12 6 9,-2 1-3,-5 3-3,-4 5 1,-2 2-1,0 1-1,3-1-1,-2-1-1,9-1 0,2 1-1,6-3 0,6-4-16,1 5-27,7-5-23,3-3-34,4-3-14</inkml:trace>
  <inkml:trace contextRef="#ctx0" brushRef="#br0" timeOffset="1.58718E6">8100 18129 107,'1'-2'7,"1"2"-2,-2 0 13,0 0 43,0 0-30,0 0-16,0 0-3,0 0-1,-12 4 0,-8 5 9,-10 2-9,-1 1 5,-3 5 3,-4 2 0,-2 4-7,6 0-4,-2-3-5,5 0-1,7 0-2,1-3 0,7 2-13,7-5-38,3 3-48</inkml:trace>
  <inkml:trace contextRef="#ctx0" brushRef="#br0" timeOffset="1.58829E6">8607 17807 270,'-3'-10'61,"3"3"-19,0-3-8,0-1-7,12-1-6,6 1-19,12-2 3,2 6-5,6 1 1,3 1 0,1 5-1,-8 0 0,-2 0-1,-6 1 1,-10 10-4,-9 2-2,-7 1-1,-2 6-1,-19 1 7,-7-1-1,1 0 2,1-2 2,0-5-2,5 3 0,-1-7 0,10-1 2,3-5-2,8-3 1,1 0-1,0 0-3,1 0 3,16 0 0,12 0 1,7 0 0,6 0 0,5 3-1,-5 0-1,-5 4-2,-10 0 2,-4 2 0,-10 2 1,-8 2-2,-5-3 0,0 5 1,-21-1-2,-6 0 3,-10-2 0,-4-1 0,-6-2 8,5-2-6,2 0-1,7 0-1,3-3 0,10 1 0,6-5-3,8 1-10,6-1-22,0 0-68,17 0 8,15 0 15</inkml:trace>
  <inkml:trace contextRef="#ctx0" brushRef="#br0" timeOffset="1.58871E6">9289 17850 267,'10'-14'39,"-4"5"-30,-5 1 26,-1 1 12,0 5-5,0-1-14,0 1-16,-3 2-12,-3 0 4,-2 0-4,-2 8 0,1 8 0,0 1-3,2 2 3,3 3-1,0-1 1,4-1 0,0-3 0,0 3 1,15-8-1,5-3 0,6-1 0,9-8-1,3 0 0,-2 0-1,0-7-8,-1-6 6,-10-2 2,-7-3 2,-12-1 0,-6 2 4,0-5 1,-24 0 2,-13 5-4,-11 2 1,-1 5-4,-2 3 0,2 7 0,12 0 1,7 3-1,12 11-3,7 1-14,11 2-28,6 0-41,26 0-55</inkml:trace>
  <inkml:trace contextRef="#ctx0" brushRef="#br0" timeOffset="1.58901E6">9903 17883 376,'0'-5'27,"0"5"-23,0-3 26,-2 2-5,2 1-8,0-1-7,0 0-2,15-2-5,8 0 0,7-2-3,7 2 1,-1 0-1,-2 0-6,-4 0-14,0 0-20,-7 1-20,-6 2-35,-5 0-64</inkml:trace>
  <inkml:trace contextRef="#ctx0" brushRef="#br0" timeOffset="1.59007E6">10605 17713 294,'0'-4'77,"0"4"-67,-1 0-10,-9 0-1,-4 0 1,-2 2 1,-1 3 4,-2 2-3,2-6 2,1 1-2,2-2 0,6 0 9,2 0 11,4-3-20,2-5-1,0-3 8,0-5-6,13-4-3,7 0-1,3 1-1,6 1-1,0 5 0,0 0-2,0 6 4,-4 4 1,-5 3-2,-3 0 2,-6 7 0,-9 15 0,-2 8 2,0 7-2,-20 5 2,-10 4-1,-4 0 2,-11 2-2,2-2 1,-2-6-1,5-5 0,5-8 0,9-5-1,5-11 2,12-5-2,4-6 0,5 0 3,0 0 0,0 0 7,0-15-10,8 0 0,7-5-4,3 4 1,-2 7-4,-1 0 0,1 8 3,-2 1 2,6 0 1,-3 5 0,2 9 1,2-1 0,0 0 0,2 1 0,2-5-1,2-4 1,-2-2-8,-2-3-49,0 0-31,-2 0-51</inkml:trace>
  <inkml:trace contextRef="#ctx0" brushRef="#br0" timeOffset="1.59066E6">10910 17730 212,'16'-14'17,"1"3"-15,2 2 29,-6 3-2,-1 0 11,2-1 2,-2 4-13,7-1-10,0 1-11,1 1-5,3 2 0,3 0 1,-5 0 0,2 0-3,-3 0-1,-6 9 1,-4 1-1,-6 2-4,-4 5 4,0-1-3,-4 1 0,-15 3 0,-4-3 3,1-1 4,-2-5-4,3-2-1,0-4 0,5 0 2,5-4-1,3 1 0,3-2 1,5 0 0,0 0-1,0 1-2,0-1-11,11 2 11,8 2 2,6-3 0,3 5 0,1 1 0,-1 1 0,-1 4 0,-6 3 1,-3 2-1,-6-3-1,-8 3 0,-4-1-2,0-1 3,-13-2 0,-11 1 0,-5-4 3,-5 0 1,0-7 7,-3 0-1,2-3 1,2 0-10,8 0-1,2 0 0,8 0 0,4 0-9,5 0-33,3 3-107</inkml:trace>
  <inkml:trace contextRef="#ctx0" brushRef="#br0" timeOffset="1.5912E6">11739 17761 419,'-6'-7'0,"6"-3"-115,9 6 101,18 0 14,6 1 1,8-1-1,6 1 0,0 0-1,-2 0-14,-2 3-71,-13 0-68</inkml:trace>
  <inkml:trace contextRef="#ctx0" brushRef="#br0" timeOffset="1.59148E6">11808 17861 237,'-14'2'43,"11"1"-42,3 0 20,0-3 14,3 0 1,20 0-8,9 0-10,10 0-8,4 0-9,1 0-1,3 0-1,-2 0-43,-2-3-73</inkml:trace>
  <inkml:trace contextRef="#ctx0" brushRef="#br0" timeOffset="1.5924E6">12570 17534 229,'-18'-22'38,"3"12"-7,6 1 23,5 2 17,1 2-28,3 0 7,0 4-25,0-2-14,6 0-5,14 0-3,15-2-3,7 2 1,4 0 1,9 0-2,3 0 0,-1-2 0,3-1 0,-9 2-2,-3 0 1,-10-1-3,-12 3-3,-10 2-3,-9 0 6,-7 0 2,0 0-2,-3 0-8,-14 13 12,-6 9 2,-1 8-2,1 11 1,-2 5 0,7 8 1,2 2-1,2 0 3,1 3-2,3-7 0,5-9-2,1-7 0,4-2 1,-2-10-1,2 1 0,0-4 0,0-4 0,0-2 1,0-1-1,0-5 0,0-6-1,0-2 0,0-1-6,0 0-14,0 0-26,0 0-35,0-4-86</inkml:trace>
  <inkml:trace contextRef="#ctx0" brushRef="#br0" timeOffset="1.59738E6">13447 18386 316,'0'-5'0,"-6"-7"-32,-12 4 32,11 5 1,5 3 1,2-3 0,0 0 10,0-8 0,0-5-10,-2 2-1,0 1 13,-1 0 13,-2 5 8,4 2 2,1 3-10,-2 3-6,2 0-11,0 0-10,0 0 0,0 9-4,0 16 0,9 8 4,0-3 1,1 2 0,1-9-1,-2-9 2,3-4-2,1-10 1,8 0 10,9-24 14,13-15-7,12-20-12,10-8-4,15-5-2,11 4 0,9 4 0,4 3-2,-7 13-3,-20 11-8,-18 14-23,-20 10-20,-20 13-3,-17 0-15,-2 13-31</inkml:trace>
  <inkml:trace contextRef="#ctx0" brushRef="#br0" timeOffset="1.59778E6">13514 18579 233,'-7'0'47,"5"0"-21,2 0 46,0 0-23,0 0-12,0 0-24,3 0-11,9 0-2,0 0 0,1 7-1,2 4 1,-1 4 0,1 5 0,0-4 1,-1-2-1,0-4 1,-2-1 0,0-7-1,3-2 3,3 0 0,12-11 0,9-18 0,17-12 4,21-18-5,22-14 0,19-11-2,20-5 0,13 2-1,7 13 0,-5 11 0,-12 15 0,-17 13-14,-24 14-43,-21 10-67,-21 5-98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10T09:47:13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3570 1344 105,'9'-9'33,"-3"-3"-18,-1 2 28,-1 0 1,-4 3 6,4 2-14,-4 2-2,0-1 2,3 1-27,-3-1-2,0-1 11,0 2 15,3 1-27,-3 1-5,0-1 6,0 2 6,0 0 2,0 0-3,0 0 0,-11 0-10,-11 5 1,-9 12 7,-8 7-6,2 2-3,3-1-1,-1-1 1,7 3-1,10-3 0,2-2-1,5-4 0,6-5-1,5 2-3,0 2 3,2-4 1,18 0-1,4-3 0,11 2-9,5-4 10,-1-4-14,-2 2 12,1 1-4,-6 0-1,-7 2 4,-8 2 4,-9 2-1,-5 5-2,-3 3 1,-8 2 1,-20 3-1,-14 3-5,-7 0 6,-3-3 1,-2-4 1,3-3 7,7-6-2,5-6 3,8-3 3,8-4-3,10 0-7,5 0 1,5-7-3,3-2-3,0-6 1,1 1-2,13 1-15,2 2 4,3 5-12,1 2-1,-2 4-3,0 0-11,-3 4 0,-3 11-25,2 2 2</inkml:trace>
  <inkml:trace contextRef="#ctx0" brushRef="#br0" timeOffset="742.3545">3734 1676 304,'0'-11'46,"0"2"-2,0 2 11,0 4-20,0 2-16,0 1-5,0 0-8,0 0-6,0 6-1,0 8-3,4 3 4,2 1 0,0-1 0,3-3 0,1-4 0,1-2-1,1-4 0,3-4-1,3 0-2,1-7-2,2-9 1,-1-4-7,0-2 8,-2 0-6,-7 1-3,-5 3 11,-5 4 2,-1 8 1,0 2 3,0 2 0,0 2 2,0 0 9,-4 9-3,-4 11-10,-1 18-2,4 7-3,0 11 3,3 13 2,1 6 0,1 4-2,0 5 1,0-5 0,13-4-1,1-4-1,-7-8 1,2-4 1,-9-7-1,0-9-1,0-10-2,-16-8-3,0-11 0,-3-6 5,-6-5 1,1-3 9,-6-8-4,-1-17 1,6-12 1,2-8 1,2-8-7,9-4-1,5-2-1,7-4 0,6 0-6,18-2-10,7 6-7,12 4-13,7 6-19,2 4-1,4 5-17,-5 4 5,-3 5-96</inkml:trace>
  <inkml:trace contextRef="#ctx0" brushRef="#br0" timeOffset="1407.7711">4150 1705 114,'0'0'101,"0"-3"-81,0 3 13,0 0 26,0 0-41,3 0-16,3 8 0,4 6 2,-2 5-3,-1 6 4,-2-2-5,-1 5 2,-4-5-2,0-1 2,0-5-2,0-4-3,0-6 3,-2-3-11,2-4-13,-2 0 24,-1 0 6,3 0-2,-3-9 7,1-6-11,2-2-4,0 0 4,0 0 0,0 1 2,5 1-4,8 4 2,7 3 0,0 1 3,4 5-2,-3 2 1,-1 0 0,-1 4-2,-5 10 0,0 5 0,-5 3 0,-3 0 0,-5 1 0,-1-6 0,0-3 0,0-4-1,0-4-7,0-5-7,-1-1 7,0 0 8,-2-5 12,3-12 5,0-3-16,0-6 5,0-5 16,9-2-20,4-2 0,4 8-2,0 3 1,1 7-1,-4 6 2,-2 7 0,1 4-1,-2 0 6,0 3-4,0 14-2,-2 9 2,1 3 4,-2 8-3,-2-1 1,-2-2-4,1 0-1,-2-5-5,-1-3-68,-2-9-125</inkml:trace>
  <inkml:trace contextRef="#ctx0" brushRef="#br0" timeOffset="2361.7676">4618 1796 29,'0'-2'63,"0"2"-21,0 0-4,0 0-3,0 0 2,0 0 11,0 0-15,0 0 2,0 0-6,0 0-15,0 0-10,0 3-2,3 13 0,0 1 4,0 0-3,-2 0 2,1 3 1,-2-6-5,2 0 1,-2-6 1,0-3-3,0-3 0,1-2 0,-1 0 1,2 0 0,-2 0 0,1 0 3,4-4 0,3-9 6,3-6 9,7-3-19,-3 1 0,4 1-2,-4 5-3,3 4 3,-6 6-1,3 4 2,-5 1 0,1 0-2,2 10 0,-2 7 1,-1-2 2,-1 4-1,-2-4 0,1 1 1,-3-6 0,2-3 1,-4-3 0,-2-3-1,-1-1 0,0 0 0,0 0 0,2 0 2,7-12 1,-2-5 1,2-6-3,3 0-1,-1-3 0,2 3 0,-1 5 0,-2 1-1,-2 10 1,-2 7-1,-2 0 1,4 0-3,-1 11 0,4 9 3,1 1 0,4 4 0,2-5 2,0 0 2,1-1-3,6-5 0,-5-5-1,5 0 0,-4-7-3,-1-2-27,-6 0-76,-3 0-37</inkml:trace>
  <inkml:trace contextRef="#ctx0" brushRef="#br0" timeOffset="2961.6459">5241 1889 258,'2'0'22,"3"0"-19,5 0-3,-1 0 7,6 0 6,1 0 2,2-5-3,0-2-4,3-6-2,-5 1 3,1-2-2,-8-1-3,-3 0 3,-2-1-3,-4 1 0,0-2 6,-4 3-10,-11 3-2,-2 6-7,-3 4 9,8 1 0,0 0 1,3 12 3,0 10-1,6 3 8,3 5 15,0 0-20,0-1 12,15-5-6,3-3-1,7-6-6,0-5-2,5-6 2,6-4-4,3 0 0,2-9-1,-2-13-9,-4-2-9,-7-5-28,-3-8-5,-7-5 3,-6-8 17,-7-3 20,-5-5 1,0-2 0,0-9 4,-8 2-5,-5 2 11,1 14 1,1 15 19,4 14 63,3 15-19,2 4 8,2 3-33,0 5-16,0 22-22,0 11 0,5 16 2,3 9 11,-2 0-3,5 0-6,-1 0-3,-2-1-1,-1-3-1,0-1 0,1-5-4,-2-7-33,-2-8-38,4-9-65,0-13-107</inkml:trace>
  <inkml:trace contextRef="#ctx0" brushRef="#br0" timeOffset="3629.7497">5819 1928 349,'0'-12'61,"0"-3"-51,0-2 23,13-3-8,2-3-10,3-2-9,3-3-4,0 0-1,-2 1-1,-4-4 1,-3 5-1,-6 1-1,-3 4-15,-3 4-11,0 12 7,0 3 4,-3 2-13,-3 0 21,-4 0 8,4 2 2,1 5 1,4 5-3,1 0-2,0 0 2,0 0 0,1 1 4,13-1-1,2 2-3,1 0 0,2 0 0,-1 0 0,-3 2-2,-2 1-5,-7-2-2,-2 2-6,-4 1 4,0-3 5,-1 1 2,-8-2 0,-1-2 4,4-1-3,2-5 3,4 2 0,0-4-1,0 0-2,10-4 3,6 0 2,8 0 0,2-1 1,3-10-2,1-2-1,0-4-1,-2-1 0,-2-1-3,-6-1 4,-3 1 0,-2 5 4,-6 2 4,-5 7 11,-2 2 18,-2 3-9,0 0-1,1 0-9,2 0-18,3 12-1,-1 5 1,4 5 5,-3-5-3,2 0 1,1-3-2,-4-3 0,1-2-1,-3-2-6,-3-4-27,0-3-64,0 0-51</inkml:trace>
  <inkml:trace contextRef="#ctx0" brushRef="#br0" timeOffset="3779.1541">6390 1540 79,'3'-8'61,"-3"2"-11,2 3-5,2 3-10,1 0-35,3 11-42,-3 8 34,1 7-56</inkml:trace>
  <inkml:trace contextRef="#ctx0" brushRef="#br0" timeOffset="4153.5312">6644 1707 346,'2'-15'75,"3"2"-49,-2 5 19,-3 0-22,0 5-10,0 3-2,0 0 6,-3 0-5,-9 5-6,-1 12-1,-2 3-5,3 7 0,3-4 0,5 7-1,2-6 1,2 0 0,0-2-1,12-7 1,8-2 0,9-7 1,1-3 1,1-3-2,1 0-1,-1-1-1,-2-9-6,-10-1-5,-3 1-13,-8 1-29,-7 1-31,-1-2-79</inkml:trace>
  <inkml:trace contextRef="#ctx0" brushRef="#br0" timeOffset="4484.7966">5529 1603 217,'-4'-2'80,"4"-1"-30,0 3 38,0-2-28,0 2-33,3-3-4,15-3-13,13 0-9,11-4 0,4 3-1,6-1 0,-2 3-9,-1-4-52,-3-3-101</inkml:trace>
  <inkml:trace contextRef="#ctx0" brushRef="#br0" timeOffset="8060.3367">10409 1741 181,'-15'-24'327,"-6"0"-322,9 19-4,12 5 0,0 9-1,0 18-4,0 14-2,3 7 6,3 0 3,0-3-3,-2-1 0,-2-7 0,-2-1 0,0-6 0,0-5 0,0-4 0,0-4 0,0-1 0,-5-5 0,2-5-1,3-3-1,0-3 2,0 0 0,0 0 2,0 0 0,5-7-2,19-12 0,14-3-1,12-4 1,9 4-1,2 3-1,-1 7 1,-3 6 1,-5 6 0,-10 0-2,-11 12 0,-9 8-1,-16 6-8,-6 3-5,-3 0 1,-24 0-1,-8 1-7,-13-5 17,-8-6 6,4-6 3,-1-5 4,5-4 2,10-4-3,11 0 4,8 0 2,9 0 5,6 0-13,4 0 1,0 0-5,0 0-13,19 0 13,8 1-8,7-1 8,8 0 3,9-1-3,2-10 0,2-2-1,4 1-3,-1-2-9,-1-5 0,-4-3 2,-6 2-8,-3-1 3,-12 1-8,-7 5 14,-12 3 9,-6 4 1,-4 4 4,-3 0 27,0 4 0,0 0-4,0 0-7,0 0-10,0 0-9,0 13-1,0 7 0,0 0 0,4 8 2,5-6 0,1 0 0,5-5-1,0-3-1,3-8 1,-1-1 0,2-5 0,-1 0 0,-2 0-2,2-8 0,-5-9 0,-2 1-4,1-4 2,-5 3 2,-5 3 1,5 3 1,-5 5 0,0 6-1,1 0 1,-3 0 0,2 0-1,1 16-4,5 2 2,1 6 2,6-3 2,10-2-2,3-6 0,5-6 1,4-5-1,4-2 0,3-4-11,-1-16-25,1-6-48,-4-10-45,-4-3-14</inkml:trace>
  <inkml:trace contextRef="#ctx0" brushRef="#br0" timeOffset="8269.8616">11873 1886 64,'0'-51'86,"0"-1"-51,0 8-11,-10 14 2,2 9 64,2 12 7,3 6-17,3 3-28,0 0-19,0 12-32,0 22-1,0 15 0,3 6 1,5 3 4,4 0-5,-2 0 0,-2-1 0,-4-5-2,-1-10-31,-3-12-40,0-9-9,0-10-71,0-11-21</inkml:trace>
  <inkml:trace contextRef="#ctx0" brushRef="#br0" timeOffset="8405.5387">11910 1981 339,'17'-18'62,"8"2"-50,2 3 7,6 4-7,8 2-6,-2 6-4,-3 1-2,2 0-14,-8 0-137</inkml:trace>
  <inkml:trace contextRef="#ctx0" brushRef="#br0" timeOffset="9214.5631">13384 2204 416,'-3'-8'67,"-3"-1"-47,3 7-6,3 2-11,0 0-3,2 11-3,6 11 1,1 2 2,-1 2-1,-4-3 0,1-4 1,-5-3 0,0-8-2,0-4 0,0-1-3,0-3-2,0 0 2,3-7 5,6-14 5,3-7-5,7-2-4,8 2 0,7 2 3,10 2 1,3 6-1,3 1 1,9 3 0,3 5 2,-4 8 6,-5 1 0,-11 5-1,-12 17-7,-8 0 1,-10 7-1,-7 2-2,-5-2-1,0 0-3,0-7-28,-8-3-9,4-11-56,1-1 26,3-7-39</inkml:trace>
  <inkml:trace contextRef="#ctx0" brushRef="#br0" timeOffset="9590.7157">14196 2135 186,'4'-7'51,"-1"5"9,-3 2 16,0 0-27,0 0-18,0 12-16,-3 5-13,-1 2 12,4 3-7,0-3-6,0-2 2,3-2-2,10-1-1,5-4 0,6-5 0,7-5 1,-1 0-1,-3 0-4,-3-8-1,-9-4-18,-10 0 4,-5 2 2,0-5 14,-28 1-4,-9-2-16,-14 4 3,-3 1 19,5 4-13,6 0-7,12 1 19,10 3 2,14-5 2,7-1-2,20-4 0,25-5-18,13-5-9,8-6-6,6-4-22,3-1-53</inkml:trace>
  <inkml:trace contextRef="#ctx0" brushRef="#br0" timeOffset="9784.3112">14616 1777 68,'3'-31'85,"-3"6"24,-3 6-43,-10 5 14,1 3-26,3 10-26,6 1-10,3 0-6,0 1-9,0 24-3,0 14-3,0 12 3,0 9 8,0 1-7,0-1 0,0 1 0,0-6-1,0-2-1,0-8-21,0-8-73,-3-17-76</inkml:trace>
  <inkml:trace contextRef="#ctx0" brushRef="#br0" timeOffset="9943.4574">14690 1973 394,'38'-17'16,"5"0"-3,5 5 20,-2 2-20,-7 10-8,-2 0-5,-7 0-21,-10 0-149</inkml:trace>
  <inkml:trace contextRef="#ctx0" brushRef="#br0" timeOffset="10984.2621">16693 2278 124,'7'-37'229,"-7"17"-196,0 1 7,0 5 12,-10 3-35,-2 5-7,-6 6 9,-7 0-19,-1 6 6,-4 15 1,-5 5-7,5 2 0,6 5 0,1-1-2,6 0 2,6-6-1,6-4-4,5-5 2,0-5 2,1-4 0,14-4-13,4-4 7,5 0 2,-3-8 3,3-6-2,-5 0 4,-6-1-3,-1 3 3,-3 4-1,-6 7 2,-3-1-1,0 2 1,0 0-1,1 0-2,6 6-6,1 8 3,6-2 5,1-2 0,7-5 0,4 0 0,2-5-1,5 0-3,-2-5-16,1-7-20,-7-7-13,-1 2-2,-9-2 17,-4 1 30,-5 3 8,-2 4 13,-2 5 13,0 3 20,-2 3 9,2 0-29,-1 0-18,1 0-8,-1 11-4,1 4 4,3 4 3,-2-3-1,2-2-1,-1-4 1,1 0-1,1-7-1,4-3 2,-2 0-1,2 0-1,3-3 2,2-11-1,3 0 1,2-3-2,2-2 0,2 2-3,3 2 2,-2 5 0,0 1 1,-2 9-1,1 0 1,-1 0 0,2 0-1,1 7 2,-3 3 0,4 0-1,-4-1 0,6-3 0,0-5 1,1-1-1,0 0 0,-2-9-12,4-8-76,-4-7-55</inkml:trace>
  <inkml:trace contextRef="#ctx0" brushRef="#br0" timeOffset="11194.6943">17719 1751 165,'0'-18'53,"-5"7"46,4 10-6,1 1-36,0 9-36,0 21-21,0 13-9,0 12 9,0 3 5,6-1-2,0 1-1,-3-4-1,-3-7-1,0-3-32,0-10-72,0-12-26,-5-10-33</inkml:trace>
  <inkml:trace contextRef="#ctx0" brushRef="#br0" timeOffset="11501.7565">17662 2115 402,'0'-3'37,"3"0"-9,24 0-14,16-1-9,7 0-1,12-2-4,1 1 1,2-2-2,-2 0 0,-4-1-2,-9 2-28,-10 0-19,-10 1-1,-14 3 25,-10 2 20,-6 0 6,0 0 4,0 5 20,-1 11 2,-8 6 8,-2 1-13,3 3-8,3 0-3,1 1-6,1-1-2,1-5-2,1-3-21,-2-3-59,2-13-81</inkml:trace>
  <inkml:trace contextRef="#ctx0" brushRef="#br0" timeOffset="11654.768">18265 1802 360,'0'0'0,"0"0"-35,0 17-33,-6 4-93</inkml:trace>
  <inkml:trace contextRef="#ctx0" brushRef="#br0" timeOffset="12732.0017">18533 2328 186,'-4'0'149,"4"0"-149,0 0 38,0 0 16,0 0-17,0-1 22,1-7-20,11-3-18,7-6 3,3-5-18,3-5-5,0 0 0,4-3 0,-3 0-1,3-4 0,-4 5 1,-1-1-1,-8 2 0,-4 8-2,-9 6-7,-3 4-3,0 8 4,0 2-3,0 0-8,-1 0 14,-5 1 4,6 12 1,0 4-7,0 1-1,6 7 6,9 0 2,2-1 3,-1 3-3,3-1 1,-6 3 0,-1-5-1,-9-2-1,-3 2-19,-3-4-6,-19-3 12,-3-4-8,-1-5 15,1-2 4,8-3 3,8-2 4,8-1-3,1 0 1,0 0-2,19 0-6,10-14 3,8-1-1,6-6 3,7-1 0,0-3-7,-4-1-2,-2-1 3,-12 3 2,-10 5 5,-9 4 0,-6 5 11,-4 6 11,-3 4 15,0 0-4,0 0-7,0 0-9,0 0-12,0 12-5,0 5-2,0 0 2,6-3 0,8 1-1,5-5-4,8-6 3,1-4-7,5 0 7,4 0-7,4-14-2,-4-4-4,-9 0 8,-2-7-12,-9 6 12,-6-1 7,-8 4 0,-3 8 0,0 4 1,0 4 3,0 0 8,-5 7-5,-1 22-7,2 8-6,4 15 6,0 9 3,6 14-1,6 14 1,-3 14-1,-9 7-1,0 0-1,0-6-2,-15-20-71,-2-14 54,-8-15-111,-9-18 93,-8-18-2,-6-13-22,1-6 37,4-13-4,5-21 28,5-8 34,13-9-2,8-8-17,9-7 26,3-2-13,17-1-10,18 1-18,17 2-8,7 3-6,13 3-13,4 9 5,2 5-13,-4 9-38</inkml:trace>
  <inkml:trace contextRef="#ctx0" brushRef="#br0" timeOffset="13294.4187">19807 2207 1,'21'-14'21,"-8"2"-20,-11 7 9,-2 1 19,0 4 21,0 0-3,-8 0-46,-2 13 4,2 1-5,6 4 0,-1-1-2,3 4 2,-2 1 3,2 1 1,-5-2-3,-4-1-1,-1-6-6,-3-5-4,-4-3-6,5-6 4,2 0-3,1 0-1,6 0 16,3-10 3,0-7 3,5-4 7,14-3 3,6 2-14,2 0 2,3 5 6,4 4 2,-4 4 1,-2 7 3,-1 2-3,-7 0 3,-1 0-5,-5 11 5,-3 4-6,-6 9-7,-5-2-2,0 3 0,0-3 2,-2-2-3,-5-8-11,-3-4-6,1-5 2,2-3 10,5 0-5,1-12 10,1-2 1,0-5 5,12-6-3,9 0 4,3-3 0,10 0-4,2 2 4,5 2-5,2 9-2,-6 7 1,-3 3 0,-5 5 4,-11 0 15,-5 2 4,-4 13 2,-6 9-9,-3 6 6,0 2-2,0 4-11,-9 0-10,-4-4-27,-2-9-87</inkml:trace>
  <inkml:trace contextRef="#ctx0" brushRef="#br0" timeOffset="14044.0644">20483 2225 434,'16'-21'43,"2"10"-11,-4 2-5,-5 6-21,-4 3 2,-3 0 3,0 0-11,-1 10-2,-1 9-1,0 5 0,0-2 1,-6 3 1,-5-4 1,-2-4 0,6-4 0,1-6-13,1-3 6,5-4 2,-2 0-2,2 0 7,0-5 8,0-9-6,5-3-2,9-2-2,5-1 2,2-1-1,0 8 0,4 6 0,0 2-1,1 5 1,-3 0 1,-1 0 0,-2 13-2,-5 6 1,-4 3 0,-7 2 0,-4-2-1,0 0 0,0-6-1,0-7-3,-3-3-11,0-5-1,2-1 0,1 0 4,0-9 14,0-7 0,3-7-3,11 0 3,9-2 0,2-1 0,7-1 2,1-2-1,2 3-1,-3 9 0,-2 8-4,-9 8 2,-3 1-2,-6 0 4,-4 12 1,-2 8-1,0 7 3,-3 3-2,-2-1 0,2-1 0,3-2-1,1 0 0,3-6-20,1-6-98,3-5-125</inkml:trace>
  <inkml:trace contextRef="#ctx0" brushRef="#br0" timeOffset="14412.633">21200 2339 333,'5'0'59,"5"-5"-52,8 3 5,3-3-6,7-3-3,-2 2 2,5-6-3,-3 1 0,-1-3-2,-5-2 1,-5-2-1,-4 0 2,-8-5 0,-5 1-2,0 3-8,-14 7-21,-7 4-13,-2 8 36,-3 0 2,3 8 4,1 10 1,8 5 3,6 1 9,8 4 2,0-3-4,18-1 1,12-1 4,6-8-11,7-4 3,9-6-8,0-5-8,-5 0-33,2 0-51,-7-13-54</inkml:trace>
  <inkml:trace contextRef="#ctx0" brushRef="#br0" timeOffset="14652.3041">21931 1604 228,'3'-33'78,"-3"15"10,2 12 2,-2 6-48,0 0 2,0 30-44,0 17-2,0 19 2,-2 10 1,-7 6 1,-4 1-2,-3 0 0,0-2 0,1-7-14,1-5-42,1-13-35,3-5-21,-3-7-27</inkml:trace>
  <inkml:trace contextRef="#ctx0" brushRef="#br0" timeOffset="15229.758">21859 2413 264,'24'-24'101,"8"-5"-63,-1 0-6,-1-4 8,5 3-18,1-4-17,-3-1-2,0-1-1,-6 1-1,-5 5-1,-8 4-1,-11 8-13,-3 7-1,0 8-24,-16 3-8,-1 0 22,-1 2 25,7 7 0,5 3 0,6 1-4,0 0-7,0-1 11,17 0 0,5 1 1,5 3 6,0-3-7,-2-2 0,-1 0-1,-10 3-6,-2 0 5,-8-1-3,-4-1 1,0 2-10,-10-3-23,-5 5 28,-2-2 9,3-3 2,3 1-1,5-1-1,3-3 0,3-3-1,0-3-12,8-2 7,14 0 6,5 0 5,2-3-4,9-9-1,-2 1-5,2-4 4,0-1 1,-6 2 5,-3-2 3,-6 7 0,-4 5 15,-6 2 1,-3 2-2,-2 0-4,-5 0-5,0 5-12,1 10 1,-2 4 6,1-2-2,-2 2-3,2-4-1,0-1-2,-1-2-5,1-5-49,-2-7-56</inkml:trace>
  <inkml:trace contextRef="#ctx0" brushRef="#br0" timeOffset="15334.7541">22748 1990 25,'14'-14'0</inkml:trace>
  <inkml:trace contextRef="#ctx0" brushRef="#br0" timeOffset="15672.137">22942 2198 261,'7'-17'29,"-2"-1"15,-5 7-3,0 4-20,0 2-21,-3 5 6,-10 0-6,-2 6 8,-4 11-7,1 8-1,2 2 0,6 0 0,8 2 8,2-3-2,2-2-2,18-2-3,5-5 1,6-5 6,3-4-2,6-8-5,3 0-1,-6 0-11,0 0-50,-7-13-80</inkml:trace>
  <inkml:trace contextRef="#ctx0" brushRef="#br0" timeOffset="15950.4559">21835 1881 364,'0'-7'48,"17"-3"-42,16 3-2,16 2 0,11 3-3,5 2-1,2 0 0,0 0-49,-17 0-96</inkml:trace>
  <inkml:trace contextRef="#ctx0" brushRef="#br0" timeOffset="20490.9167">8925 756 379,'0'-17'30,"0"-4"-12,0 1-2,-8 6 5,5 10 2,0 4-1,3 0-16,0 0-6,-2 0-4,1 7-5,-7 16 9,-7 8 5,2 2 4,-5 3-9,3-3 2,-7-1-2,0 2 0,2-6-2,-1-1 6,11-10-4,0-6 1,8-5-1,2-6-1,0 0 1,0 0 2,0 0 2,0-9 3,2-15-4,15-10-3,3-8 1,4-3-1,1-9 0,6-4 0,2-2 0,5 3 0,-5 4-3,2 11 3,-5 10 0,-6 8-3,-8 10 3,-5 8 0,-4 6 2,-3 0-2,4 0-2,4 6 2,1 14 3,4 8 2,2 10-4,3 2 0,3 7-1,1-3 1,4 6-1,-3-6 0,-2 2-3,-4-2-12,-11-6-43,-8-4-33,-2 1-64</inkml:trace>
  <inkml:trace contextRef="#ctx0" brushRef="#br0" timeOffset="20739.5483">8832 808 181,'-23'-3'46,"9"0"-9,6 3 8,6 0-6,2 0-9,0 0-29,7 0 16,18 0-11,9-5 3,15-1 0,1-2-4,0 1-4,4 2-1,-4-3-4,-1 5-48,4-1-83</inkml:trace>
  <inkml:trace contextRef="#ctx0" brushRef="#br0" timeOffset="21030.9023">9660 797 370,'-2'-4'9,"2"2"-4,0-4 10,14 1-14,11-2 1,8-3 0,3 6-2,-2 0-29,-4 1-47,-5 3-33</inkml:trace>
  <inkml:trace contextRef="#ctx0" brushRef="#br0" timeOffset="21224.4848">9708 890 335,'0'0'15,"0"0"-13,4 0 31,21-3-22,17-7-7,7 0-2,5 1-2,3-1-2,-1 1-59,1 0-20,1 0-68</inkml:trace>
  <inkml:trace contextRef="#ctx0" brushRef="#br0" timeOffset="21569.7896">10602 405 127,'-4'-33'164,"4"-1"-140,0-4 11,0 1 6,0 4-7,0 0-20,0 4-4,0 6-2,0 8 4,0 8 8,0 7 2,0 0-15,0 0-7,0 4-11,0 20 11,-4 10 1,1 11 1,3 2-1,0 6-1,0-5 0,11 1 0,1-3-10,2-10-28,-2 1-18,0-6-59,-4-6-4,0-4-30</inkml:trace>
  <inkml:trace contextRef="#ctx0" brushRef="#br0" timeOffset="22140.5401">10674 681 114,'0'0'46,"0"3"-12,0 0-17,0 1 0,0 4 5,0 3-12,-6 1-1,-7 4-4,-7 1-3,-4 1 0,-1-3 0,0-1-2,5-6 0,2-1 1,6-3-1,6-3 0,4 2-3,2-3 0,0 0-48,11 0 19,12 0 30,1-1 2,4-4 1,2 5-1,-5 0 1,-3 0-1,-3 0 0,-5 0 0,-6 11 0,-5-2-6,-3 5-5,0 0 7,-3 2 2,-12 2 2,3-5 2,0-4-2,1-6 1,3 1-1,3-3 1,2-1-1,2 0 2,-1 0 1,1 0-3,1-8-1,-2 1-1,2-6 4,0 4 2,0-5 0,-3 6 9,0 5 37,-1 1 15,-2 2-44,-3 3-17,-7 16 3,-3 9-5,-5 7 18,4 5 12,3 2-18,8 2 0,4-6-11,5-3 7,0-9-9,14-7 2,10-4-2,7-5 0,8-5-1,8-4-3,5-1-64,0 0-74</inkml:trace>
  <inkml:trace contextRef="#ctx0" brushRef="#br0" timeOffset="22462.5737">11272 553 408,'-1'-22'37,"-1"1"-14,2 10 9,0 7 8,0 1-19,0 3-15,0 0-6,0 0-3,0 9-5,3 17 3,0 17 5,-1 2 0,-1 3 0,1-1-6,1-6-52,4-1-24,5-9-111</inkml:trace>
  <inkml:trace contextRef="#ctx0" brushRef="#br0" timeOffset="22650.7625">11476 844 383,'0'0'22,"0"0"-20,0 0-2,0 1 0,0 12 0,0 4 4,0 7 5,0 0-9,0 5 0,-4-3-18,-3-8-69,5 1-24</inkml:trace>
  <inkml:trace contextRef="#ctx0" brushRef="#br0" timeOffset="23293.9011">11899 694 289,'11'-13'24,"-4"1"-20,2 6 16,-5 3 28,-4 2-15,3-1-24,-3 2-7,0 0 0,0 0-2,0 0-1,0 0-6,0 0 4,0 0 3,0 0 5,0 0-1,0 0-4,-4-5 10,-1-1 9,2-5-15,-1 2-3,4-5-1,-2-2 0,0 2 5,2 2-4,0-4 0,0 6 5,0 5-6,7 0-2,0 5 2,3 0 1,-1 0 2,-1 0-3,0 10-5,-6 9-1,0 5 4,-2 2 1,0 4-3,-9-4 4,-6 1 2,-4-5-1,-1 1 0,-2-9 0,-4 0-1,7-5-7,2-7 7,4-1 1,9 1 0,1-2-1,3 0 0,0 0-11,0-3-11,9-6 12,5 2 10,2 2-4,0 4 7,5 1-6,-5 0 3,2 0 0,2 6 3,0 11-3,0 2 1,-2 0-1,2 0-1,1-1-2,-2-4-17,0 2-90,1-6-90</inkml:trace>
  <inkml:trace contextRef="#ctx0" brushRef="#br0" timeOffset="23483.1935">12290 867 304,'0'0'80,"0"0"-80,0 0 0,0 2 0,0 10 9,0 6-6,-3-3-2,-2-1-1,-3 3-34,2-4-45,-2-2-36</inkml:trace>
  <inkml:trace contextRef="#ctx0" brushRef="#br0" timeOffset="24023.107">12514 676 338,'11'-10'16,"4"-1"-15,11-1 1,5 2 4,4 3-4,1 2 1,5 5-2,-4 0-1,-6 0 0,-8 11 0,-13 3-4,-4 2-2,-6 3-13,0 4-5,-16 0 17,-8 2 4,-3-4-11,4-6 13,3-5 1,7-3 1,5-4-1,6 0 0,2-3 7,0 0 0,0 0 5,0 0 19,5 0-30,7 0 3,6 0 1,-1 0-5,1 0 0,2 0 0,1 8 0,-2 4 0,0 2-2,-2 4 0,-8-1 2,-2 3-5,-7-1 5,0-1 4,-3-2 22,-21-2-21,-1-5-2,-8-1 12,-3-4-9,-2-4 14,2 0-9,6 0-5,5 0-6,8 0-1,8 0-48,6 0-198</inkml:trace>
  <inkml:trace contextRef="#ctx0" brushRef="#br0" timeOffset="24398.451">13369 405 262,'12'-33'122,"9"9"-121,4 9 1,-2 0-2,-7 6 1,0 8 2,-2 1-1,-2 0 1,0 18-3,-3 5 0,-3 9 3,0 5 0,-5 5-1,2-1 2,-3 1-3,0 0-1,0 6 0,0-1-56,0-3-54,-1-5-62</inkml:trace>
  <inkml:trace contextRef="#ctx0" brushRef="#br0" timeOffset="24883.767">13521 935 301,'0'0'32,"0"0"-32,0 0 9,0 0 36,0 0-5,0 0-22,0 0-4,0 0 3,-1 0-4,-4 0-10,-5 2-2,0 4 6,-4 1-6,-1 1-1,2 3 0,4 1-2,5-1 1,0 3-1,4 2 1,0-4-1,5 0-8,11 1-13,2-3 22,3 0-10,-3-4 11,0-1-8,-5 0 3,-5-4 4,-4 5-1,-4-5 4,0 3-4,0 4 0,0-2 2,-10 11 4,1 5 0,1-2-2,4 6-1,1-1-1,3 4 2,0 0-2,0-2 1,7 1-1,-2-8 1,-3-3-1,-2 2 0,-5-5 1,-19-3 6,-9-2 0,-9 1-7,-4-10 5,4 0-5,7 0 0,5 0-34,15-15-115</inkml:trace>
  <inkml:trace contextRef="#ctx0" brushRef="#br0" timeOffset="34327.7552">6010 3950 297,'-20'-11'179,"-6"-4"-117,-4-6-39,6 13 2,16 2-9,7 4 5,1 1-2,-2 1 3,2 0-15,0 0-7,0 0 0,0 0-2,0 3-1,-3 14 0,-4 11 1,0 13 2,-2 7 0,1 3 0,2 1 0,2-1 0,-1-4 1,4-1-1,-1-10-2,2-7-6,0-9-4,-1-11-5,1-3-5,-3-6 7,3 0 15,-3-4 0,-2-21 0,-2-11-9,1-11 6,0-7 2,3-10 1,1-6 0,2-8-1,0-5 1,5-2-1,16-7 1,4 3 0,9 8-1,4 8 1,1 20 0,5 8 0,-2 11 0,-1 8 0,-6 12 0,-1 9-1,-4 5 0,-6 0 1,-3 18-2,-10 10-2,-11 12 3,0 8 1,-20 6 0,-16 8-4,-7-3-5,0 1 0,-6-6-6,7-6 11,4-11 0,4-7 3,13-2-1,5-9 0,10-3-4,6-3-2,0 0-8,6 1 13,18-3 2,1 6 2,5 3-1,2 2 1,3 3-1,0 6 0,0 4 1,1 9-1,-2 3 1,-1 1-1,0 1 3,0 2-3,0-6 2,-5-2-1,-2-9-1,-2-6 1,-4-6-1,-3-8 0,-1-3 1,-2-8-1,-1-3 0,-2 0-6,5 0-25,-2-12-58,2-6-49,4-7-82</inkml:trace>
  <inkml:trace contextRef="#ctx0" brushRef="#br0" timeOffset="34621.4938">6742 4064 156,'0'-10'204,"0"4"-126,0 3-33,0 0-18,0 3-14,0-4-5,9 0-6,9-2-2,15-1 0,-2 2-7,5 2-23,-3 3-19,-2 0-39,-6 0-80</inkml:trace>
  <inkml:trace contextRef="#ctx0" brushRef="#br0" timeOffset="34793.7423">6820 4196 283,'-11'0'36,"8"0"-1,3 0 5,0 0-21,15 0-12,18 0 12,15-7-3,10-7-16,3-3-10,3-1-88,-10-5-167</inkml:trace>
  <inkml:trace contextRef="#ctx0" brushRef="#br0" timeOffset="38822.6201">8009 3488 318,'13'-29'32,"-7"1"-23,-6 5 11,0 9-6,0 4 2,0 6 0,0-1-9,0 0-2,0-3-4,0-2 2,0 1 12,0-1-6,0 1 9,0 4-3,-3 0-6,-2 3 6,4 2-2,-1 0-13,2 0 0,-4 7-6,0 15 6,1 8 6,0 7-6,3 2-1,0 2 0,4 5 1,11 2-2,-3 4-8,6-4-43,-3-3-24,-2-8-70</inkml:trace>
  <inkml:trace contextRef="#ctx0" brushRef="#br0" timeOffset="39474.5664">8152 3853 328,'0'0'32,"-3"0"-17,-2 0-1,-2 0-4,-8 7-4,3 8-1,-4-1-4,-1 6 4,-4-3-3,-1 0-1,1 1 0,3-4-1,0 0 1,0-3-1,5-2 0,4-4-1,3-2-1,6-2-9,0-1-25,0 0-20,0 0 26,9 0 27,10 3-3,1 1 2,2 2 3,2 2 1,0 4 0,-3 4 1,-3 2-1,-5 3 0,-3 3 0,-7 2 0,-3-2 2,0 1-4,-2-4 4,-9 0 0,-2-4-2,-2-1 0,1-5 0,-4-1 4,6-3-4,2-2-4,2-2 4,6-3 2,0 0 2,2 0-4,0-3 1,0-9-1,0-4 7,0-2-2,0 3 1,0-2 11,0 9 18,0 5 11,0 0-9,0 3-19,0 0-18,-9 11-14,-2 15 14,-8 12 15,-1 12-8,1 7-4,1 4-1,11 1 6,4 2-6,3-6-2,8-8-1,21-11-1,10-7 2,9-12 2,15-17-2,5-3-41,8-23-130</inkml:trace>
  <inkml:trace contextRef="#ctx0" brushRef="#br0" timeOffset="44973.7948">8844 4088 132,'4'-18'40,"-4"-5"-21,0 4 18,0 3 2,0 2-9,2 5 5,-2 1-10,0-2-11,0 1 17,0 0-11,0-2-3,0 3 7,0-1-10,0 2 2,0 2 13,0-2-13,0 0-4,0 0-4,0-2-4,0 1 1,0-1 3,0-1-6,0 2 1,0-2 0,0 2-3,0-2 1,0 3-1,0 2 1,0 2-1,0 3 0,0 0 0,0 0-1,0 0-4,0 5-3,0 16 2,0 11 6,-3 11 4,-3 9-3,3 0 0,-4 3 1,4-6-2,0 0 0,1-3 0,-1-6-1,3-5-22,0-6-43,0-6-30,0-7-95</inkml:trace>
  <inkml:trace contextRef="#ctx0" brushRef="#br0" timeOffset="45356.6791">9104 4388 198,'0'0'90,"0"0"-6,0 0-22,0 0-3,0 0-18,0 0-22,0 0-19,0 0-1,0 1-3,-8 15 4,-2 6 2,-2 0-1,0-1 0,-2 4-1,-4-5-2,3 0-52,2-7-75</inkml:trace>
  <inkml:trace contextRef="#ctx0" brushRef="#br0" timeOffset="45828.7863">9466 3963 203,'-5'-21'20,"-2"2"21,1 1 14,1 2-4,-1 5-4,4 0-14,0 7 14,1-1-21,1 3-3,0 2-12,0 0-11,0 0-2,0 11-3,0 17 5,0 5 0,0 9 2,0 1-1,-5-1-1,-1 2 2,4 0-1,-1-4 0,2-2-1,-1-4-1,1-5-9,1-5-63,0-4-66,0-10-195</inkml:trace>
  <inkml:trace contextRef="#ctx0" brushRef="#br0" timeOffset="46203.7437">9775 3839 294,'0'-5'70,"2"3"0,0 2-35,-2 0-23,0 0-12,9 9-1,6 13 1,4 12 11,7 6 5,-3 4-14,-1 3-1,-6 0 2,-9 2-1,-7 2-2,0 1 0,-25 5-1,-14 0 1,-6-4-40,-13-2-48,-10-9-109</inkml:trace>
  <inkml:trace contextRef="#ctx0" brushRef="#br0" timeOffset="47013.7572">8663 3863 33,'0'-4'57,"0"-2"-20,0 1-5,0 3 1,0-5-13,0 3 1,0-1 8,0-3-1,0 0 7,0-1 0,0 4 2,0 1 3,0-1-10,0 5-6,0 0-10,0 0-12,-4 0-2,-5 6 0,-7 18 5,-8 8 0,-6 14-2,0 5-1,2 3 0,-1 4 0,8 4 0,2-1 0,10-4-2,6 0-1,3-4 1,3-2-1,16-4-1,8-2 0,2-7-56,7-11-96</inkml:trace>
  <inkml:trace contextRef="#ctx0" brushRef="#br0" timeOffset="60815.7203">10547 4730 244,'3'-12'25,"-3"1"9,0-3 23,0 6-13,0-3 0,0 5-9,0 1-10,0-1 2,0 1-12,0 1 7,0 1-2,0 1-6,0 2-4,0 0-8,0 0-2,0 0-3,-6 8-6,-10 16 9,-7 11 0,-9 9 0,3 1-5,4-3-42,3-13-64,2-15-262</inkml:trace>
  <inkml:trace contextRef="#ctx0" brushRef="#br0" timeOffset="61986.5572">11545 3846 220,'1'-19'22,"-1"-1"18,0 7 16,-6 0-8,1 6-9,2 0-11,1 3 8,-1 3-10,3 1 1,0 0-10,-2 0-12,0 0-5,-12 12-5,-8 21 5,-11 10 3,-8 19-1,2 2-1,4 2 0,8 2-1,7 0 0,11-8 0,9-5-1,3-6-2,25-5 2,18-5 1,7-5-10,6-7-53,-2-1-66,-7-10-65</inkml:trace>
  <inkml:trace contextRef="#ctx0" brushRef="#br0" timeOffset="62443.7516">12000 3995 210,'-5'-11'55,"1"-1"4,0 2 29,4 1-53,0-2 15,0 4-25,0 2-6,0 3-1,0 2 0,-2 0-8,1 0-10,-1 0 0,-1 7-7,0 16 3,-1 11 4,-1 8 2,2 8 0,1 0 1,2-2-3,0-1-5,0 1-50,5-9-64,0-8-165</inkml:trace>
  <inkml:trace contextRef="#ctx0" brushRef="#br0" timeOffset="62752.9107">12268 4328 231,'0'0'50,"0"0"14,0 0 0,0 0-14,0 0-6,0 0-13,0 0-20,0 0-8,0 0-3,-11 5 0,-6 11 0,-5 5 1,-4 3-1,4-1 0,4 1-1,0-2-9,11-4-50,2-1-55,5-9-101</inkml:trace>
  <inkml:trace contextRef="#ctx0" brushRef="#br0" timeOffset="63395.7478">12540 4092 117,'0'-13'189,"0"2"-112,0 2-39,4-3-6,4 2-16,6-2-2,2 5-6,2 1-6,7 3-2,0 2 2,-2 1-2,0 0 0,3 5-2,-8 10 1,-3-1-1,-10 6-5,-3-1-13,-2-1 5,0 1 14,-7 3-1,-8-4 2,0-2 3,-4-2-1,1-3 4,6-3-4,1 0-1,6-5 0,3 0-1,2 0-2,0-3-3,0 0-5,10 0 6,5 2 4,8-1 8,5 2-6,2 1-1,0 3-1,-2 1 0,-1 0 0,-2 2 0,-5 2-1,-4 0 0,-10 3-3,-6 1-13,0 3 8,-19-3 9,-11 4 0,-11-2 3,-2-2 1,-3-2 2,1-3-1,8-2-3,9-3 0,9-3-1,11-1-1,6-2-1,2 0-17,6 0-105,18 0-95</inkml:trace>
  <inkml:trace contextRef="#ctx0" brushRef="#br0" timeOffset="63718.2209">13138 3943 327,'0'-6'69,"0"0"-24,0 5 9,2 1-21,-1 0-17,5 0-15,1 0-1,10 5-2,7 16 2,1 7 0,0 4 5,-2 7-4,-9 2-1,-6 6 0,-8 1-3,-3-1 1,-19 4 2,1-4-42,-1-4-55,8-8-84</inkml:trace>
  <inkml:trace contextRef="#ctx0" brushRef="#br0" timeOffset="64049.1763">13526 4517 264,'-3'-10'183,"1"7"-139,2 3-15,0 0-4,0 0-20,0 0-5,0 0-1,-4 3-5,-1 10 1,-2 8 5,-5 3 3,-8 1-3,3 2 0,-4-2-2,0 1-20,5-3-63,0-9-148</inkml:trace>
  <inkml:trace contextRef="#ctx0" brushRef="#br0" timeOffset="64707.7505">14375 3849 210,'0'-7'78,"0"3"-16,0 1-3,0 3-24,-5 0-20,-10 4-6,-9 20 9,-4 13-12,-9 6 7,7 7 0,6 2-5,5-1 0,7 7-1,4-3-5,8 0-2,0-1-2,18-2 1,9-2 0,10-6-17,9-8-60,-2-11-70,2-14-144</inkml:trace>
  <inkml:trace contextRef="#ctx0" brushRef="#br0" timeOffset="65277.6916">14683 4062 312,'0'-14'19,"0"4"46,7 0-29,11-1-27,8 4 2,1 3-9,0 2-1,2 2 1,-4 0-2,-9 5 0,-4 11-1,-6 1-3,-6 0-2,0 5 4,-6 0 1,-9 5 1,-7-3 7,-1-4-3,5-5-4,2-2-1,4-3 1,4-4 0,0 0 4,8-3-4,0-1-1,0-1-3,0 1 1,3 0-3,10 2 6,4 0 2,6 3 1,6-1 1,0 1-3,-2 1 0,0 4 0,-5-1-1,-5 2 0,-5 2-1,-6 0-1,-6-1-4,0 0 3,-15 0 3,-10 0 7,-7 2-4,-1-4 4,-1 0-5,1-2 0,8-3-2,7 0 0,8-4-9,8-1-34,2-2-86,0 0-105</inkml:trace>
  <inkml:trace contextRef="#ctx0" brushRef="#br0" timeOffset="65535.4185">15186 4414 292,'0'-6'96,"0"3"-39,0 3 6,0 0-16,0 0-27,0 0-12,0 0-8,0 0-3,0 0 1,0 7 0,0 10 1,0 4 1,-3 0-1,-6 5 0,2 0-2,0-6-55,5-3-107</inkml:trace>
  <inkml:trace contextRef="#ctx0" brushRef="#br0" timeOffset="66080.4336">15638 4013 289,'-13'-15'56,"2"-2"-30,8 3 34,2 0-35,-1-4 12,2 4 8,0-1-30,0 6-7,0 1 14,0 5-11,0 3-3,0 0 1,0 0-6,0 0-3,0 0-5,-2 17-4,-3 11 8,3 8 1,-1 10 6,2 0-5,1-2 0,0 3-1,0-5 1,0-5-1,6 1-2,-1-6-43,-1-6-30,-1-2-71,-3-7-90</inkml:trace>
  <inkml:trace contextRef="#ctx0" brushRef="#br0" timeOffset="66374.5972">15520 4436 64,'-3'0'70,"3"0"-39,0 0 13,0 0-15,0 0-16,0 0 0,0 0-12,0 0 16,0 0 7,2 0 17,2 0-16,4 0-5,9 0-8,2 0-5,5 0-5,4 0 1,1 0-3,-2 0 0,-3 0-28,-3 0-59,-5 0-207</inkml:trace>
  <inkml:trace contextRef="#ctx0" brushRef="#br0" timeOffset="66859.5985">16217 3867 360,'-5'-8'56,"5"5"4,0 3-26,0 0-13,0 0-12,0 0-9,2 10-5,17 16 5,8 10 2,0 9 1,-2 7 1,-3 2 0,-13 4-4,-9 0 0,0 2-2,-23 1 2,-10 1 0,-5-3-3,-5-1-14,0 0-45,-8-7-92</inkml:trace>
  <inkml:trace contextRef="#ctx0" brushRef="#br0" timeOffset="71044.6269">16902 3580 253,'0'-13'50,"1"-3"7,1-1-9,-2 6-6,1-2-12,1 6-3,2 0-9,-1 3-2,-1 1-5,0 2 1,0 1-5,-1 0-7,-1 0 0,0 0-2,4 3-2,4 18-2,2 10 3,0 7 1,-3 9-2,-2 2 3,-5 4-2,0 0 2,0 1-4,-2-2-27,-11-2-12,-4-5 6,-1-6-25,0-3-31,-2-8 10</inkml:trace>
  <inkml:trace contextRef="#ctx0" brushRef="#br0" timeOffset="71635.7745">16872 4157 255,'0'0'40,"-2"0"-31,-7 0-5,-3 3 8,-1 5 7,1-1 2,2 0-12,0 2-8,4-3 2,3 4 0,3-4-3,0 2-1,0-3 1,1 2 1,12 2 4,2 1-3,0-4 1,2 3 3,-3-4-5,-2 3 0,-5-3-1,-2 2 0,-4 0 0,-1 5-2,0-1-2,-7 2 4,-12 2 3,-4-1 0,1 0 2,-2 2-4,5-2 4,2 2 2,4-4-2,7 1-5,3-1 0,3 0-1,0 2-3,0 2 4,7 1 4,6 1-3,0 4 1,-1 5-1,-1 6-1,-3 6 1,0 9-1,-7 4 1,1 6-1,-2 3 0,0 0 0,0 0 0,-5-5 0,-11-8 0,-1-3-3,-8-10 3,-6-9 4,-7-7 16,-7-7 17,-2-7-8,-2-4-15,2-1-9,10 0-5,10-5-25,19-24-276</inkml:trace>
  <inkml:trace contextRef="#ctx0" brushRef="#br0" timeOffset="75024.5114">3313 7088 225,'-2'-14'36,"0"-1"18,-1-4-2,3 2 3,0-2-1,0 6-5,0 6-9,0 2-10,0 1-12,0 4-4,-3 0-10,3 0-4,0 0-4,-3 9-5,-5 18 0,-4 12 9,-1 6 5,-4 1-4,-2-4-1,6-1 0,-2-3 1,1-5 1,4-4-2,-1-8-1,5-5 0,3-6-2,1-4-2,2-5 5,0-1 2,0-1-2,0-23 0,0-11-4,10-12-4,5-9 7,6-7 0,1-12-1,9-5-1,4 2 1,-1 3 1,0 10-1,0 13 2,1 9 1,-7 11-1,-5 12 1,-8 9-1,-7 8 0,-6 3 0,1 0-2,0 17-4,3 15 4,1 17 2,1 9 2,-2 3 4,0 6-6,0 1 1,4 2 0,2 0 0,1-9-1,-3-4 0,3-8-1,-3-5-39,-4-7-19,-4-5-19,-2-11-84</inkml:trace>
  <inkml:trace contextRef="#ctx0" brushRef="#br0" timeOffset="75258.7168">3137 7277 177,'-21'-12'138,"11"7"-126,7 1 9,3 2 14,0-2-29,24-1 8,19-4-8,18-6-4,11 1 0,4-3 2,-2 4-4,-9-1-5,-7 8-11,-11 3-39,-15 3-38,-4 0-41</inkml:trace>
  <inkml:trace contextRef="#ctx0" brushRef="#br0" timeOffset="75662.6979">3689 7249 160,'0'0'105,"0"1"-105,0 2 0,3 2 7,6 2 5,0 0 5,-2 3-3,-1 0-7,-4 0 1,-2 3-3,0 0 0,0-1-1,0 0 1,0-4-1,0-1-2,0-4 0,0-3 4,0 0 1,0 0 0,0-9 10,0-10-8,7-8-4,11-3-5,7-6-4,8 3 1,4 2-1,1 6 3,-1 6 1,-1 5 0,-6 4 0,-2 6 6,-7 4 5,0 0 3,-3 14-6,-6 8 1,4 8-1,-7 3-7,-4 0 1,1 0-1,-3 0-1,0-5-7,2-6-39,-3-6-53,-1-10-35</inkml:trace>
  <inkml:trace contextRef="#ctx0" brushRef="#br0" timeOffset="75887.5994">4296 6679 130,'19'-53'75,"-8"15"4,-4 15 0,-3 14-23,0 4-19,-4 5-25,4 10-11,-1 19 4,0 16 6,-1 14 1,-2 9-8,0 5-3,0 3-1,1 4-2,2-6-41,0-10-88,-3-16-181</inkml:trace>
  <inkml:trace contextRef="#ctx0" brushRef="#br0" timeOffset="76172.5816">4250 7136 402,'0'-10'16,"0"-3"-13,15-1 5,10-1-8,14-4 0,10 2 0,2 0 0,1-1 0,3 2 0,-8 6 0,-6 5 0,-8 5 1,-6 0-2,-13 15 1,-7 11 0,-3 4 0,-4 3 0,0 4-2,-11-3 4,-2-1 0,-1-3-2,1-2-18,4-9-84,1-4-49</inkml:trace>
  <inkml:trace contextRef="#ctx0" brushRef="#br0" timeOffset="76338.598">4754 6718 350,'0'-14'57,"3"9"-51,-3 5-6,8 0-5,2 12-43,2 14-21,4 8-14</inkml:trace>
  <inkml:trace contextRef="#ctx0" brushRef="#br0" timeOffset="77822.0789">4866 7166 337,'0'0'23,"0"0"-4,0-3 41,0-8-32,3-9-11,15-6-13,4-6-2,5-2-1,3-4 0,-3 0 0,0 2 1,-1 5-2,-6 3 0,-10 8-5,-7 7-7,-3 6-12,0 7 10,-8 0-15,-6 3 18,-1 10 8,0 1 3,8 5 0,7-2-3,0 5 1,7 3-5,15-3 2,5 5 5,6-3 3,-3 1-1,-5 0 1,-5-1 0,-7 0-2,-13 2-1,0-4-3,-24 2 3,-9 1 4,-7-5 0,-2-1-1,11-3-1,6-4-1,11-4-1,11-7 0,3-1 0,0-1-9,24-16-9,13-8 2,11-5 10,3-4-10,-2-2 9,-3-4 7,-10 2 0,-9 1 1,-9 6 7,-8 6 16,-7 9 15,-3 8 4,0 2-30,0 5-8,-4 1 5,-5 0-3,-1 12-5,8 10-2,-1 0 0,3 4-2,0-2 1,5-4 1,11-3 0,3-8-1,4-4-3,5-5 4,3 0 5,8-12-5,-4-9 0,0-6-4,-1 0 3,-8-3 1,-7 2-1,-6 6 2,-8 3-2,-5 10 1,0 6-4,0 3 0,0 0-2,-3 9 6,-5 20 0,1 12 2,3 11-2,4 9 0,0 10 3,3 15 0,7 15 2,-4 13-1,0 8-3,-3 3-1,2-12 0,-4-17 0,-1-17 0,0-24-9,-4-14-4,-15-21 9,-7-15-5,-7-7 9,-6-31 1,0-15 0,2-10-1,0-10 2,8-7-2,4-4 2,10-7-2,15-3-2,0 2-8,26-5-34,15 11-15,12 5-6,9 9 27,10 10 17,2 5 16,2 10 3,-7 8 4,-3 10 3,-16 15 20,-11 9-4,-12 0-9,-12 18-8,-9 14-4,-6 8 0,0 7 2,-3 1 5,-9-4-7,1-6-10,1-8-5,-3-6-10,-1-7 1,1-5 8,1-7 7,-1-5-11,5 0 11,0 0 6,5-5 2,3-10 1,0-3 1,0-3 0,14-3-2,7-2 0,1-2 1,8 2 2,1 5 12,-1 6 16,1 5-5,1 6 0,-7 4-3,-1 0-5,-3 1-2,-6 15-6,-6 5 0,-5 1-9,-4 2 1,0-4-1,0-3-1,-1-5 1,-5-5-2,0-5-7,0-2 9,3 0 4,3-12-2,0-8 1,3-6-2,18-5 1,1-1 2,5-3 4,6 0-5,0 9 6,2 2-4,0 11 9,-7 6 4,-6 5-1,-5 2-2,-1 7-9,-7 17-1,-1 10 3,-3 8-8,-5 5 0,0-1-3,0-1-106</inkml:trace>
  <inkml:trace contextRef="#ctx0" brushRef="#br0" timeOffset="78669.7324">6706 7077 470,'0'-9'18,"0"9"-18,0 0 0,0 0 0,0 10-13,-4 8 13,-5 6 1,1-1 1,1-5-2,1-5 0,5-2 0,-1-6-1,1 0-6,1-5-1,0 0 1,0 0 6,0 0-1,0-3-10,0-11-8,6-5 9,4 0 6,5-4 4,6 1 1,1 1 0,2 1 0,5 4 0,-1 9 2,0 4 4,-3 3 1,-1 0-5,-7 6 1,1 13-3,-9 2 3,-3 8 0,-6-3-3,0-3 0,0-2 0,0-6 0,-5-7 0,2-5-3,3-3 3,0 0 0,0 0 5,0-9-4,0-8 3,0-4-2,12-7 1,3 0-3,7-4 0,5-4 3,3 7-3,3 2 0,-2 8-1,-4 13 2,-4 3-1,-4 3 0,-3 0 0,-2 9 0,-5 10 1,-1 11 2,-2 3-3,-3 3 1,-1 0 2,2 1-3,-2-3-18,1-2-94,0-9-177</inkml:trace>
  <inkml:trace contextRef="#ctx0" brushRef="#br0" timeOffset="79051.8614">7345 7203 384,'12'-8'13,"0"1"-10,7-3 2,2-2 6,3 0 2,4-2-1,4-2-3,2-4-5,-2 0-2,-3-3 0,-4-1-1,-2-2 0,-9 4-1,-5 0 0,-9 4-5,-4 8-11,-21 7-21,-7 3 29,-2 3 8,-6 17 2,5 10-2,5 4 1,7 0 4,8 2-3,7-3 4,8-6-3,0-1 1,9-7-4,17-5 10,8-6-3,11-4-4,13-4 3,5 0-6,2-14-16,2-6-52,-9-5-31,-8-1-14</inkml:trace>
  <inkml:trace contextRef="#ctx0" brushRef="#br0" timeOffset="79292.1987">8034 6565 95,'-6'-65'73,"0"4"-4,4 8-24,1 13-3,1 15 3,0 11 2,0 9-15,0 5-16,0 2-16,0 25 0,0 17 0,0 14 9,0 9-3,-8 11-1,-5 2-4,-2 12-1,0 4 2,-2-3-2,6-9-7,3-12-63,4-18-57,2-13-29</inkml:trace>
  <inkml:trace contextRef="#ctx0" brushRef="#br0" timeOffset="79862.3305">8022 7152 278,'19'-28'59,"1"2"-13,-3-1-6,0-4-23,-1 0 11,1-3-7,-1 0-13,1 2-5,-4 1-2,-1 5-1,-3 2-3,-5 9-18,-2 4-7,-2 8 2,0 3 5,0 0-12,0 0 2,0 3 31,0 8 1,0 1-1,0 1 0,6 1-1,6 0 2,7 2-1,2-1 1,-4 0 3,3 6-3,-4-1 0,-2 2-1,-7 5 0,-5-1-2,-2-3 0,0 0 0,-2-1 1,-8-3 1,-3-2-2,6-3 2,3-7 1,4-1-1,0-4-1,0-2-6,13 0 7,10 0 2,4-8 1,0-6-3,1-5 2,2-1-2,3-1 1,-2-1 3,2 0 2,-5 5-4,-2 5 9,-4 3-2,-8 6 0,-2 3 6,-4 0-5,-3 3 2,-2 14 3,-3 3-7,0 3-3,1 2 1,-1-3-4,1 1-2,-1-4 0,0-2-3,0-2-69,0-6-74</inkml:trace>
  <inkml:trace contextRef="#ctx0" brushRef="#br0" timeOffset="80005.2288">8726 6800 227,'14'-33'10,"1"9"-2,1 10-8,-4 10-1,-2 4-31,2 0-81</inkml:trace>
  <inkml:trace contextRef="#ctx0" brushRef="#br0" timeOffset="80328.5035">8953 6903 312,'7'-14'43,"-1"3"-15,-1 6 21,-5 2-1,0 3-25,0 0-23,-16 5 0,0 15 10,-8 9-10,5 5-1,4 2 1,9-2 2,6-5-2,0-2 1,6-4 1,18-4 2,12-6 8,4-6-6,11-4-3,2-3-2,-5 0-1,3-8-1,-9-4-16,-5-4-35,-14-1-19,-7 0-81,-16-5-93</inkml:trace>
  <inkml:trace contextRef="#ctx0" brushRef="#br0" timeOffset="80561.1091">7983 6607 497,'-21'-12'5,"14"7"-2,7 5 15,0-2-10,1-1 10,29-1 1,16-2-17,22 2-2,6 1 0,11 3-28,-7 0-48,2 0-99</inkml:trace>
  <inkml:trace contextRef="#ctx0" brushRef="#br0" timeOffset="82128.1795">11096 6791 379,'0'-29'33,"0"7"9,0 7-4,5 6-28,-4 6 0,0 3-4,-1 0-6,2 25-2,0 11 1,-2 10 1,0 9 2,0 6 1,0 5-2,0-4 0,0-4-1,0-12 0,-5-7 0,1-11-1,0-14-2,3-7-1,1-7-1,0 0 5,0-3 3,0-17-3,15-3 1,6-4-1,6 1 0,4 8-2,8 2 2,4 5 0,2 6 1,-2 5-1,-5 0 0,-8 10 0,-7 10 0,-12 3-2,-11 2-4,-4 0-9,-28 1 5,-11-5 5,-7-3-11,-5-2 8,4-3 7,5-2 1,2-2 0,9-5 0,8 1-1,15-3 1,8 1-1,4-3-5,13 0-18,19 0 24,11 0 0,6 0-6,8-10-12,5 0-6,7-3 0,-1-3 9,-3-2 4,-9-4 9,-12-3 2,-13-3 1,-10 2 3,-12 5 12,-8 4 23,-1 7-11,0 1-16,0 5 0,-3 4 2,0 0-4,-1 0-4,4 11-2,-2 8 0,2 1-2,0-1 3,6-1-1,6-4-1,2-3-1,1-2-2,4-4 1,2-5 0,1 0 0,4 0-1,-1-2-2,-2-10-29,5-2-1,-7 0-2,4-2 8,-3-2-9,-1 2 6,-6-1-8,-3 4 19,-3 6 18,-6 4 0,-3 3 27,0 0-4,0 14-20,0 9 18,0 2-7,0 3-4,0-2-4,8-5-5,14-4 0,5-7 3,4-6 1,6-4-5,8 0 0,6-11-38,-1-11-7,4-3 4,-6-6 4,-5-5 22,-6-6 15,-7-8 4,-9-2 15,-4-6 1,-5-1 1,-8-1 3,-1-1 15,-3 7-7,0 4 1,0 16 20,-3 12 0,0 13-23,3 9-2,0 0-27,-3 12-1,0 19 0,-1 18 0,1 6 4,3 3 3,0 3-3,0 0 4,0 1-5,13-6-2,5-8-1,6-7 1,4-7-2,5-7-14,4-10-81,8-14-114</inkml:trace>
  <inkml:trace contextRef="#ctx0" brushRef="#br0" timeOffset="82285.5404">12676 6875 408,'0'-10'11,"13"3"-3,26-1-6,12 0-2,4 1 0,5 1-24,2-2-94</inkml:trace>
  <inkml:trace contextRef="#ctx0" brushRef="#br0" timeOffset="82981.7331">14648 7193 425,'6'-16'15,"23"-1"-14,16 17-1,-17 0 0,-6 3 0,-6 15-1,-6 5-3,-6 3-2,-2 4 6,-2 1-1,0-1 1,-10-6 0,-2-6 0,1-7-7,5-4 1,5-2-8,1-5 11,0 0-4,6-11-4,15-12-28,9-5 37,5-5 1,6-4 1,5-1 0,12-1-4,0 2 1,9 7 3,1 9 9,-10 10 22,-11 7-11,-14 4-16,-13 8-4,-9 14 0,-6 10 4,-5 5 1,0 3-1,0 0-3,-3-2-1,0-4-14,3-5-43,0-6-41,0-10-92</inkml:trace>
  <inkml:trace contextRef="#ctx0" brushRef="#br0" timeOffset="83357.7308">15590 7171 181,'3'-12'42,"-3"5"25,0 4 0,0 3-28,-4 0-39,-8 7 17,-1 10-11,3 3-5,9 0 1,1-1 2,0-1-4,12-3 1,9-3-1,4-4 4,6-5 0,2-3-2,-1 0-1,-3 0-1,-5-10 0,-7 0-9,-10-2-15,-7-3 11,-3 2-6,-23-3-5,-10 0 17,-3 1-9,0 0 0,4 3 5,9 4 11,6 3 2,13 1-1,7-1-2,0-1-1,22 0-17,17-7 9,15-1-3,7-1-34,5-4-33,1-5-34</inkml:trace>
  <inkml:trace contextRef="#ctx0" brushRef="#br0" timeOffset="83574.1404">16184 6767 99,'10'-44'87,"-7"-2"-32,-3 7-1,0 5-14,0 11 0,-1 9-8,-2 7 4,0 7 6,1 0-37,-2 19-5,-3 20 0,-2 13 0,2 7 3,4 3-3,2 5 5,1-1-4,-3 4 0,-4-10-1,2-5-4,-4-15-52,2-8-71,-7-17-113</inkml:trace>
  <inkml:trace contextRef="#ctx0" brushRef="#br0" timeOffset="83741.5382">16224 6903 363,'28'-17'33,"7"1"-24,5 4 2,5 3-9,1 1-1,3 2-1,-5 3 0,-1 3-34,-7 0-95</inkml:trace>
  <inkml:trace contextRef="#ctx0" brushRef="#br0" timeOffset="85562.5716">18718 7141 422,'0'-26'41,"0"-3"-25,25-6-8,14-5-3,15-9-1,7 1-2,9 2-1,2 0 4,1 3-1,-6 4-3,-1-2-1,-8-1 0,-10 9 0,-20 1 0,-18 8-1,-10 5-5,-10 11-7,-23 4-11,-4 4 24,-3 0 1,8 14-1,6 6 0,12 4-3,9 2 0,5 6-1,5-1 3,23 0 1,7 0 3,3 0-2,8-3-1,-7 3-1,-9 1-12,-8 2-15,-11 0 7,-11-3 1,-1-1 4,-28-6 8,-4-7 3,-4-4 5,1-5 8,9-5 5,9-1 4,16-2-8,2 0-1,0-3-2,22-18 9,15-8-15,17-7 0,7-1 2,6 1-2,-1-1-3,-2 4-6,-7 0-1,-8 8 3,-10 1-1,-17 11 8,-13 4 3,-9 5 8,0 3 6,-8 1-16,-9 0 14,-3 6-11,-2 10-3,6 1-1,11 0-4,5 1 3,0 0 0,12-4-2,11-4 2,15-8 2,2-2-2,8 0-6,4-7-11,-1-9-18,-5-5 16,-3 1 8,-7-3 10,-9-1 2,-12 5 3,-8 2 0,-7 7 17,0 3 5,-5 7-17,-11 0 5,0 19-8,1 13-5,6 9 0,4 15 1,5 14 5,0 13-4,0 9 6,0 6-6,0 4-1,0 2-1,0-7 2,0-8-2,0-11 1,-13-14-1,-6-14-1,-9-10-1,-9-8-7,-7-17 4,-6-11-59,3-4 64,3-19 5,8-15 0,6-7 4,14-10-1,13-11-6,3-7 9,35-8-6,13-5-5,12 2 4,13 1-3,9 3 3,10 7-2,11 5 1,5 8 0,-7 8-3,-11 12 0,-19 14 0,-20 9-3,-16 11 1,-16 2-1,-9 0-1,-10 15-4,0 10-5,-4 5-6,-12 4 14,2 8-29,2-6 12,0-7 3,3-3 4,1-9 3,1-5 9,-1-4-1,-2-4-9,4-4-10,-2 0 5,4 0-7,4-9 12,0-8 11,0-5 2,1-1 6,12-7 0,7 4 4,3-1 11,2 4-4,5 7 7,2 6 4,6 6-20,-1 4 7,-1 0-5,-1 11-6,-7 6-1,-4 12-3,-11-3 3,-3-3-3,-8 4-5,-2-9-2,0-5-8,0-5 1,-6-7 2,-1-1 12,2 0 9,5-9 0,0-11-3,0-5-4,3-7 12,12-3-6,6-2-3,6 0 1,3 8 8,7 1-14,0 5 7,0 9 1,-1 6 7,-4 6 3,-6 2 2,-3 5-8,-8 17-6,-4 9-2,-7 12 0,-4 9-2,0 4-2,-2-2 0,-8-5-67,1-12-68</inkml:trace>
  <inkml:trace contextRef="#ctx0" brushRef="#br0" timeOffset="86162.0885">21498 6868 360,'8'-7'65,"0"7"-53,3 0-12,-3 4 0,1 14 0,-2 8 2,2 9-1,-3 0-1,0 1-6,-3-4-16,-2-8-26,-1-7-17,0-9-7,0-5-6,-2-3-1,-6-3 44,3-14 35,5-8 19,0-1 16,0-6 42,6-2-42,8 3-2,5 4-11,4 8 7,-1 4 12,5 6-21,0 6-5,1 3 0,1 0-2,-3 0-8,-3 12 0,-8 4-1,-5 4 1,-7 3-4,-3-2-1,0-1-2,0-4 0,-6-7 1,2-4-3,2-5-5,2 0 9,0 0 3,0-8-3,0-12-13,6-2 12,9-4 1,4 1 1,4-2-1,7 0 0,1 6 0,0 4 3,-2 6 6,-1 6 1,-3 5 3,-4 0-6,-4 6-4,-4 17 0,-7 6-3,-5 8 0,-1 6 0,0 2-21,0-1-65,-7-8-79</inkml:trace>
  <inkml:trace contextRef="#ctx0" brushRef="#br0" timeOffset="86513.9897">22267 6956 337,'12'-11'42,"4"0"-21,3-1-10,4 4-3,2 0-4,1-1 7,2 0-6,-6-1 1,1-2-1,-7 1-1,-2-3-1,-6 2-1,-2 1-1,-6 1-1,0 2-6,-9 7-28,-19 1 10,-12 0 15,4 15 7,-4 7 2,4 5-1,8 2 0,10 0-2,13 3 0,5-6-3,11-3 6,20-5 2,15-7-2,8-9-13,4-2-44,3 0-26,0-15-36</inkml:trace>
  <inkml:trace contextRef="#ctx0" brushRef="#br0" timeOffset="86747.9423">22907 6559 92,'1'-75'47,"1"2"12,2-4 21,5 6-24,-2 7 6,2 13-5,-1 19-11,-2 12-22,-2 13 11,-2 7-20,-2 0-15,0 27-7,0 20 2,0 24 5,-2 11 0,-17 10 0,-5 3 0,-3 3 0,-6 0-35,4-4-51,4-12-111</inkml:trace>
  <inkml:trace contextRef="#ctx0" brushRef="#br0" timeOffset="87353.7761">22908 6875 348,'31'-34'28,"0"1"-3,6 2 6,4 1-13,-2 3 0,4-2-2,-2 3-14,-4 2-1,-12 1-1,-10 3-1,-6 1-9,-9 5-61,0 9-6,-16 5-7,-5 0 31,-2 8 27,1 8 21,4 1 3,11 1-3,7 1 1,0-4 4,19-1 3,4 1 2,5-4 3,0-1-1,2 0-4,-3-2-3,-3 1 2,-9 3-2,-8 0-4,-7 3-3,0-1-1,-12 2 2,-6-1 6,-2-2 7,6-1-1,1-2-2,6-3 4,3-2-8,4 2-2,0-5 2,1 3 10,15-5 1,5 0 0,8 0-9,2 0 0,5-2-2,7-6 0,-2-2-2,-2-4 2,2 0 0,0-1 2,-6-4 4,-6 5 10,-4 4 19,-10 3 6,-6 2-1,-5 5-4,-2 0-20,-1 0-15,0 13 1,-1 5 11,2 8-11,-2 2 2,3 2 0,2 0-4,2-3-6,-1-3-47,0-10-78</inkml:trace>
  <inkml:trace contextRef="#ctx0" brushRef="#br0" timeOffset="87512.4879">23994 6430 396,'12'-5'0,"-7"5"-25,-3 5-35,-2 17-105</inkml:trace>
  <inkml:trace contextRef="#ctx0" brushRef="#br0" timeOffset="87812.3751">24131 6654 38,'7'-14'397,"-7"6"-378,0 4-19,-16 4 11,-17 0-8,-6 10 8,-8 15-11,8 7-1,6 3-2,14 2 3,10-2 0,9 2 0,0-4 0,21-5 3,14-4-2,13-6 1,8-7 3,2-6-5,0-5-13,-6 0-34,-8-9-30,-6-4-37</inkml:trace>
  <inkml:trace contextRef="#ctx0" brushRef="#br0" timeOffset="88068.9986">22654 6370 425,'-25'-17'55,"20"10"-36,5 2 6,24-5 15,27-1-36,29-2-4,18 3-1,3 8-4,-4 2-67,-21 0-150</inkml:trace>
  <inkml:trace contextRef="#ctx0" brushRef="#br0" timeOffset="89420.2517">5371 9906 426,'-16'-35'19,"4"-1"26,0 16 2,5 16-13,7 4-25,0 0-9,0 11-4,0 16-3,0 16 7,0 9 3,0 4-2,0 4-1,0 0 1,0 1-1,0-6-3,0-9-46,0-10-37,0-15-53,0-12-44</inkml:trace>
  <inkml:trace contextRef="#ctx0" brushRef="#br0" timeOffset="89869.9246">5236 10026 301,'0'-73'47,"0"-2"-2,16-9-28,13-1 4,1 0 3,14 3 10,8 5-11,4 9-13,5 7-4,0 15-4,-1 13-2,-5 14 1,-9 13-2,-12 6 1,-11 15-4,-10 20-5,-13 17-8,-3 11 15,-28 5 2,-14 2 0,-6-5-14,-4-5-2,1-9 6,6-7-1,5-13 0,9-4 5,7-8 3,14-7 3,8-4 0,5 1-1,0-2-18,14 3 6,14 0 13,8 5 2,4 6 3,7 5 11,4 4-3,0 7 6,3 10 2,-3 4-6,-3 7-13,-2 2 0,-6 1 0,3 3 0,-6-4-2,-2-8 2,-4-10-2,0-6-4,-2-16-38,-7-9-24,2-10-89,0-1-62</inkml:trace>
  <inkml:trace contextRef="#ctx0" brushRef="#br0" timeOffset="90096.7702">6381 9964 354,'-18'-6'19,"3"6"2,8-2 16,4 2-6,3-3 3,0 1-21,5-1-11,20-1 13,11-4-11,10 0-4,3-1-5,2 1-32,-5 3-34,-4 2-69</inkml:trace>
  <inkml:trace contextRef="#ctx0" brushRef="#br0" timeOffset="90252.6769">6417 10098 274,'-12'1'28,"12"-1"-18,7 0-6,26 0 24,11-9 8,18-4-36,13-4-35,4-5-163</inkml:trace>
  <inkml:trace contextRef="#ctx0" brushRef="#br0" timeOffset="90897.7632">8188 9326 302,'13'-52'14,"-3"22"7,4 4 1,2 6 12,-11 4-2,-4 8-2,-1 5-4,0 3-8,0 0-18,-4 18 0,-14 21 2,0 16 1,-4 11-2,11-1 1,8 0-2,3 0 0,0-5 0,11 1-2,14-7-26,3-1-26,0-10-43,-2-9-51</inkml:trace>
  <inkml:trace contextRef="#ctx0" brushRef="#br0" timeOffset="91482.1038">8337 9931 305,'-11'0'45,"-3"0"-32,1 0-6,-6 0-6,-2 5 0,-5 3-1,0 4 0,-7 0 0,3 3-1,3-1 1,1-5-1,8-4 1,7 0-1,10-4-1,1-1-11,0 0-29,17 0 42,9 0 0,7 0 5,1 0-4,2 0 3,-2 0-4,-5 9 1,-4 10 0,-8 1-1,-6 5 1,-11 8-1,0 3 1,-13 0 1,-11-2 0,0-3-1,-1-4 0,2-6 0,8-7-1,4-6 2,8-5-2,0-1 0,3-2-5,0 0-13,9 0 4,10-9 14,0-6 0,-1 1-3,-2-5 2,-6 6 1,-1 4 1,-6 4 7,-3 3 17,0 2 20,0 0-19,-3 8-25,-9 20 10,-6 12-9,1 12 2,1 13-1,4 5 12,6 5 3,6-5-1,0-9-3,18-11-11,12-13 2,3-8 6,13-10-9,7-11 3,-1-8-5,7-6-43,-4-20-75,-9-7-171</inkml:trace>
  <inkml:trace contextRef="#ctx0" brushRef="#br0" timeOffset="95169.7">9330 9785 16,'0'-13'36,"0"3"-5,0 0-18,0-2 4,0 1 13,0 6-1,0-1-2,0 2-9,0 0-1,0 0 10,2-1 1,-1-2-1,2 2-5,0-2-1,2-2 12,-3 1-12,4-1-2,-3-1-3,2 0 3,-2 3-5,0-1-5,-2-3 6,-1 2 6,0 1-9,0 2-1,0 3 2,0 0 3,-1 3-10,-8 0-5,-6 0 1,-11 16 0,-6 16 3,2 10-5,2 6 1,10 5-1,6-1 1,9-1-1,3-4 0,9-2-2,19-3 2,12-3-3,11-3-10,3-2-37,-3-3-38,-4-4-104</inkml:trace>
  <inkml:trace contextRef="#ctx0" brushRef="#br0" timeOffset="95747.7201">9805 9710 37,'2'-19'74,"0"1"4,2-2-30,-1 3 9,0 3-4,0-1-7,2 3-16,-4 5 7,1 4-4,-1 2-10,-1 1-9,0 0-14,0 13 0,0 16 6,0 8 7,0 6-11,0-3-1,0 0 0,0-1-1,0-5 0,0-4-1,0 0-6,0-4-14,0-3-22,0 1-18,3-7-58,-3 0-61</inkml:trace>
  <inkml:trace contextRef="#ctx0" brushRef="#br0" timeOffset="95958.6207">9775 10065 195,'-9'-8'55,"3"5"-15,1-1 22,4 2-27,-1 1-12,2 1-1,0 0-16,0 0-5,0-2-1,3 2 4,10 0 2,4 0 0,0 0-5,0 0-1,1 0-3,2 0-48,-3 0-29,0 0-43</inkml:trace>
  <inkml:trace contextRef="#ctx0" brushRef="#br0" timeOffset="96408.7778">10197 10076 211,'3'-5'38,"6"-1"-20,-2 1 4,-1 2 14,0-1-6,-4 2 0,2 1-12,-3 1-10,-1 0-7,0 0 3,0 0-4,0 1 3,0 10 17,0 3-10,-7 0-6,-2 5-3,-1-3-1,-1-2-2,5-2-13,2-1-36,2-2-48,2-4-74</inkml:trace>
  <inkml:trace contextRef="#ctx0" brushRef="#br0" timeOffset="96879.9775">10538 9849 13,'11'-14'29,"1"-4"12,2-2-4,-3 2-13,1-1-2,-3-3 10,-2 0-7,-2 2 8,0-3 10,-5 1-12,0 3 10,0 1 6,0 1-25,0 4 4,0 7 1,0-1-2,0 6-4,0 1-5,0 0-15,0 0-1,-4 15-2,1 15 2,0 6 3,1 9-1,2-1-2,0 1 0,0 2 0,0-1 0,0 0 0,0-2-8,0-3-38,0-7-24,0-6-28,0-10-15,0-6-23</inkml:trace>
  <inkml:trace contextRef="#ctx0" brushRef="#br0" timeOffset="97044.9758">10594 10113 13,'-6'-10'111,"0"5"-44,1-1-14,3 1-15,-1 4-8,0-1-8,3 0 1,0 2-4,0-1-10,0-1-9,2-2 15,12 0 1,11-3-16,3 0-6,5 1-37,-2 2-18,1 0-54</inkml:trace>
  <inkml:trace contextRef="#ctx0" brushRef="#br0" timeOffset="97433.7144">11069 9535 225,'0'-10'55,"0"0"9,-1 7 5,-2 0-14,3 3-19,0 0-25,0 0-11,0 16 1,15 12-1,8 9 21,4 8-14,5 5-3,-5 1-3,-4 2-1,-6 2 2,-14 4-2,-3 0 0,-12 2-1,-21 0-3,-10-6-4,-8-8-18,-4-6-16,3-3-28,2-11-107</inkml:trace>
  <inkml:trace contextRef="#ctx0" brushRef="#br0" timeOffset="98028.4978">11630 10338 304,'-7'-13'41,"4"6"18,3 5 14,-2 0-35,2 2-22,0 0-10,0 0-6,-6 12-6,-3 6 5,-6 14 2,-8 3-2,-2 3-24,-4-1-78,-6-12-223</inkml:trace>
  <inkml:trace contextRef="#ctx0" brushRef="#br0" timeOffset="102220.3527">12467 9699 203,'8'-19'6,"0"-7"-6,-3 3 2,2 2 14,-1 4 17,-4 7 11,1 0-10,1 1-5,-1-1-3,-2 2-1,-1-1 3,0 4-1,0 2 0,0 0-1,0 3-11,0 0-15,-7 7 2,-11 24 1,-6 9 1,-7 13-1,6 6 0,5 2 0,4-3 6,7-1-5,4-1-3,5-3 0,0-1-1,9-4 0,12 2-1,0-5 1,11-4-5,-2-6-39,1 0-34,-1-12-44,3-10-61</inkml:trace>
  <inkml:trace contextRef="#ctx0" brushRef="#br0" timeOffset="102923.7397">12914 9821 37,'0'-13'81,"0"2"-15,0-3-26,0 0 3,0 2-2,0 0 4,0 2-9,0 1-5,0 2-10,0 3 2,0 3 9,0 1-5,0 0-9,0 0-15,0 0-3,0 12-4,0 9 4,0 9 5,5 3-2,-3-1-2,2 4-1,-3-2 1,1 4-2,-2-3-9,0-4-24,0 0-19,0-4-11,0-6-12,0-1-5,-7-6 6,3-4 4,0-3 22,2-4 48,1-3 1,1 0 23,0 0 18,0 0 9,0 0-18,0 0-12,0 0-1,-2 0 8,-1 0 2,2 0-3,-3 0 4,4 0-8,0 0-7,0 0-1,0 0-5,0 0-2,4 0 3,11 0 3,4-9-13,4 1-9,4 5-58,-2 0-48,0 0-105</inkml:trace>
  <inkml:trace contextRef="#ctx0" brushRef="#br0" timeOffset="103232.1261">13365 10107 198,'0'0'33,"0"0"-19,0 3 6,-3 5-5,-3 1 0,2 4 14,1 1-13,-2 1-10,0 2-5,-1 2 0,-2-2-1,0 1-1,1-5-52,1-3-133</inkml:trace>
  <inkml:trace contextRef="#ctx0" brushRef="#br0" timeOffset="103878.1189">13566 9868 192,'10'-14'57,"3"1"-4,1 0 2,6-2-11,4 2-9,1-1-7,3 5-4,1 4-12,-4 2-7,-2 3-1,-6 0-2,-1 0-2,-3 16 0,-4 2-2,-7 1 2,-2 3 1,0 5-1,-5-4 1,-16 5-1,-2-3-3,1-4-5,-2-2 4,4-6-1,3-6 5,4 0 0,7-5 0,4-1 1,2-1-1,0 0 0,0 0 0,9 0 0,13 0 1,5-3 2,5-2-2,-3 3-1,5 1 1,3 1-1,-6 0 1,0 5-1,-5 8 0,-6 6-1,-9-2-2,-8 5-5,-3-1 0,-5 2 3,-19-2 4,-3-2-2,-5-3 3,-2-2 3,1-4-2,1-3-1,7-1-5,7-3-10,3-1 0,8-2-17,5 0-27,2 0-32,0-8-76</inkml:trace>
  <inkml:trace contextRef="#ctx0" brushRef="#br0" timeOffset="104260.3271">14243 9631 267,'0'-14'61,"0"1"12,0 6-19,0 3-14,0 4-7,5 0-21,10 0-11,10 14 6,3 10-2,1 6 0,-2 8-1,-2 6-2,-6 2-2,-4 3 0,-9 2 0,-6 4 0,0-2-2,-21 4 2,-9-2-1,-4-4-10,-2-5-21,1-6-10,0-5-38,11-6-61</inkml:trace>
  <inkml:trace contextRef="#ctx0" brushRef="#br0" timeOffset="104530.5796">14786 10346 277,'2'9'1,"-2"2"-1,0 0 5,0 1-4,0 2 4,0 2 1,-3 0-3,-14-1-2,-3-1-1,0-2-22,-1 4-77</inkml:trace>
  <inkml:trace contextRef="#ctx0" brushRef="#br0" timeOffset="106711.7442">15684 9673 17,'0'-2'39,"0"1"-16,0-1-14,0 2-5,0 0-3,0 0-1,0 0 0,0 0 0,0 0-1,0 0-3,0 0 4,0 0 5,0 0 3,0 0 19,0-3 11,0 3 0,0-2-7,0 0-4,0 1-6,0-2-6,0 3 0,0 0 0,0 0-1,0 0-6,0 0-4,0-1 1,0 1-1,0 0 3,0-2 4,0 2 4,0 0 2,0 0-1,0-1 1,0 1 0,0 0-2,0 0-3,0 0-4,0 0-4,0 0-4,0 0 2,0 0-3,-6 12 2,-11 13 5,0 8-3,-2 9-1,0 4 4,3 7 6,4 0-4,4 2-3,6 1 1,2-2-4,3 1-2,21-4 0,9-6 0,8-1 0,6-2-20,2-4-60,-2-9-76</inkml:trace>
  <inkml:trace contextRef="#ctx0" brushRef="#br0" timeOffset="107461.5787">16495 9878 326,'5'-9'21,"-3"4"-8,-1 5 13,-1 0 13,0 0-10,0 0-27,-4 0-2,-10 4 10,-2 3-9,4-1 1,-1-4-2,0 0 1,2-2-1,0 0 3,4 0-2,-4 0 0,4-9-1,5-6 1,2-5 0,0 0 1,6-4-2,9 1 1,3 6-1,3 3 0,0 3-1,-2 7 2,2 4 2,-6 0 1,-2 0-2,-2 17 0,-4 10 3,-7 9-2,0 5 0,-14 4-1,-13 3-1,-6-1 1,-8-3-2,-2-2 1,-2-5-1,3-5 0,1-7-1,5-4 1,11-9-3,3-7-1,8-2-6,5-3 3,6 0 0,1-14-19,2-8 5,0-3 9,9 1 8,7 0 4,0 9 4,-1 3 5,1 3 4,4 6-2,1 3 1,-2 0 0,3 5-2,-4 10-3,1 2-5,-2 6 1,4 1-2,1-4-1,2 2-1,0-5-30,1-4-18,2-4-83,0-3-136</inkml:trace>
  <inkml:trace contextRef="#ctx0" brushRef="#br0" timeOffset="107665.2257">16787 10198 9,'0'-5'394,"2"2"-361,0 3-32,-2 0 0,0 0-1,0 6 5,0 8 15,0 3-18,-2 5-2,-6-3-6,-3 0-21,-1-4-37,2-1-54,-2-4-119</inkml:trace>
  <inkml:trace contextRef="#ctx0" brushRef="#br0" timeOffset="108302.3699">17115 9878 289,'2'-17'39,"12"-2"6,4 2-13,7-2-3,4 2-8,8 2 3,3 3-5,1 2-6,-4 4-6,-4 3-3,-6 3-2,-8 0-2,-8 7 0,0 9-2,-8 3 0,-3 2 2,0 5 1,-14-2 4,-3 3-3,-7-4-2,2-1 0,-7-3 0,6-5-2,1-2 0,3 0 1,5-7 1,3-1 0,8-1 0,3-3 1,0 0-1,0 0-1,1 0-1,16 0 2,4 0 2,4 0-1,5 0-1,0 0 1,-5 0-1,-3 0 0,-5 10 0,-2 3 0,-8 5-1,-4 1-2,-3 3-1,0 0 3,-15 0 1,-9-2 2,-2-3-2,-4-3 0,-5-3 2,6-1-2,2-3 1,3-3-1,7 0-1,3-4-8,5 0-28,4 0-36,5 0-78</inkml:trace>
  <inkml:trace contextRef="#ctx0" brushRef="#br0" timeOffset="108872.436">17926 9729 133,'9'-13'42,"-4"3"11,2-2 2,-3 3-12,-2 1 30,-1 5-20,1 2-9,-2 1-19,0 0-10,0 0-13,3 1-2,5 16 0,3 10 13,4 10 4,1 5-14,-2 5-2,-8 3-1,-5 7 0,-1-1 0,-8 5-3,-21-3 1,-8-5-7,-9-3-9,1-5-21,-10-1-17,-2-7-69,3-8-154</inkml:trace>
  <inkml:trace contextRef="#ctx0" brushRef="#br0" timeOffset="109712.0466">18690 9299 192,'6'-21'36,"6"4"24,-3-1-17,-3 0-2,0 4 5,2 4-14,-2 2-12,1 4 2,-1 4-5,-2 0-9,5 0-5,1 15 3,1 13 21,2 6-14,-4 13-9,-3 4-3,-3 3 1,-3 4-2,0 1 0,0-1 0,0-2 0,-6-4-15,0-6-8,-1-7-15,-5-3-21,4-9-51,-1 0-40</inkml:trace>
  <inkml:trace contextRef="#ctx0" brushRef="#br0" timeOffset="110273.5802">18766 9905 251,'4'-5'43,"-1"2"-27,-2 1-11,-1 2 5,0 0 4,0 0 1,0 0-15,0 8 0,0 6 3,-8 3 1,-1-1-2,-2-1 0,4 3-2,-2-2 3,2-4-2,7 3-1,0-4 0,0-1 0,0 0 0,4-3 0,11-2 2,3 1 0,4 0 0,5-1 0,-3 1-1,-3 1-1,-2 1 0,-4 0-5,-9 4 4,-4 0-4,-2 0-2,-2 5 4,-14 0 3,-2 3 6,0-1 0,0 6 1,0-3-3,0 1 3,4 4-3,4-2-1,-1 5 0,4-1-1,0 3 2,2 3 1,1 1-3,3 7-1,1-1 0,0 8-1,0 6 0,8 6 1,1 3 2,-4-2-2,-5 1-1,0-6 0,-6-9 1,-18-11 0,-10-2-1,-15-13 0,-8-4 2,-9-10-2,-2-9-9,-1 0-30,2-6-56,7-16-107</inkml:trace>
  <inkml:trace contextRef="#ctx0" brushRef="#br0" timeOffset="111378.3054">14873 10469 126,'0'-10'60,"0"7"-9,0 2 9,0 1-15,0 0-6,0 0-13,0-2-8,0 2-4,0 0 2,0 0 2,0 0-4,0-3-3,0 2-6,-1-1-5,-3-1 0,-2 1-1,-1 2 1,-1 0 0,-1 0 1,1 0-1,-5 7 1,2 1-1,-3 5 1,-4 6 1,-1-1-4,-5 4 2,-4 0 0,-7 3-5,-2-4-42,2 1-73,0-9-210</inkml:trace>
  <inkml:trace contextRef="#ctx0" brushRef="#br0" timeOffset="144770.4011">3446 13128 256,'0'-10'59,"-6"-4"-7,-4-3-28,2 2 61,2 1-35,0 2-9,6 9-12,-2 3-11,1 0-8,1 0-5,-3 0-5,3 7-5,-9 24 3,0 17 2,-6 16 5,-3 11-5,1-4 0,-2 3 0,0-4 0,1-4 0,5-10 0,1-11 0,2-11-2,5-9-5,4-11-14,1-8-4,0-6-10,0 0-2,0-19 11,0-16 11,9-16-10,4-9-2,-4-8-19,1-9 1,1 1 21,-4-1 16,1 7 8,-1 17 17,-3 16 36,-2 18-2,1 11-3,-3 8-14,3 0-29,5 8-5,2 18 0,6 15 6,8 9 22,6 9-11,7-5-15,1 4-2,6-3 1,-2-9 1,1-5-2,-2-9-6,2-10-10,-3-9-23,-4-10 8,-2-3-38,-1-19 28,-3-12-57,-5-13 3,-4-10-25</inkml:trace>
  <inkml:trace contextRef="#ctx0" brushRef="#br0" timeOffset="144987.726">3918 12701 344,'-13'-4'59,"7"4"-14,6 0-6,-1 7-38,-2 28-1,-3 17 0,2 15 30,2 5 4,2 1-22,0 5-7,0 0-2,0 4-2,0-2 0,-3 1-1,0-4-25,0-2-69,-2-11-80</inkml:trace>
  <inkml:trace contextRef="#ctx0" brushRef="#br0" timeOffset="145685.7246">4111 13497 370,'0'0'56,"0"0"-50,0 0 0,0 0 4,0 0 0,0 0-3,3 0-4,11-7 5,4-4-1,5-2-1,-3-3-2,2-1-2,-1-3-1,-3-4 0,-3-2 0,-5 4 0,-5-2-1,-5 7 1,0 5 0,-5 4-1,-13 6-9,-10 2-4,-5 9 13,3 15 6,-1 14-5,4 4-1,8 5 0,11 1 0,8-3 2,0-5-2,21-7 1,9-8 1,9-8 2,11-10-4,6-7 0,2 0 0,4-20-4,-8-9-1,-2-7-3,-7 2 4,-9 0 3,-12 0 1,-6 4 0,-11 7 0,-5 6 1,-2 4 0,0 7 2,0 4 7,0 2 4,0 0-4,0 5-7,-5 16 0,1 3-3,-1 4 3,5 0-3,0 0 1,0 0-2,7-6 1,3-3-11,6-5-36,-2-9-77,2-5-92</inkml:trace>
  <inkml:trace contextRef="#ctx0" brushRef="#br0" timeOffset="145850.592">4697 12965 480,'-8'-12'37,"4"6"-14,3 6-22,1 0-1,0 1-37,0 22-27,1 6-34,3 4-118</inkml:trace>
  <inkml:trace contextRef="#ctx0" brushRef="#br0" timeOffset="146225.7273">4990 12721 288,'-18'-28'28,"6"9"27,10 8 8,2 4-12,0 5-16,0 2-17,0 0-14,0 0-4,9 28 0,6 16 1,3 17 28,0 10-11,-3 4-14,-2 4-4,-2 2 0,3 0 2,-3-6-2,3-13-17,-4-10-32,-7-13-16,-3-13 2,0-11-24,-3-8 3,-13-7-70</inkml:trace>
  <inkml:trace contextRef="#ctx0" brushRef="#br0" timeOffset="146803.7239">4950 13290 199,'-2'-17'90,"2"4"-22,0 4-28,15-3-11,7 0-11,12-2 4,11-3-2,11 0-5,4-5-11,5-1-2,-7-1-2,0 1-2,-4-2 1,-2-1-14,-10-1-17,-11-6-12,-3-4-5,-11-2 20,-8-4 10,-8-5 19,-1 4 3,-1 5 4,-13 6 12,4 16 24,4 7 17,3 7-10,3 3-24,0 0-26,0 27-1,-2 21 1,1 14 13,-2 10 7,3 1-15,0 5 0,0 0-2,0 0-2,0-6 0,0-12-1,0-13-1,0-9 0,0-13-6,3-8-3,-2-8-40,1-9 29,1 0-1,4-14 11,4-15 7,5-11-17,2 0-5,3-1 1,1 5-5,4 8 30,-7 7 4,-3 11 4,-4 9 14,-1 1-2,-1 0 3,2 9-2,2 13 3,0 1-1,1 4-13,2 2-2,1-4-5,4 0-2,1-5-1,-1-1 0,5-8-20,-2-6-32,-3-2-76,-2-3-158</inkml:trace>
  <inkml:trace contextRef="#ctx0" brushRef="#br0" timeOffset="147470.7367">6054 13377 331,'0'0'68,"0"0"-48,0 0-1,4-2 7,2-4-14,10-3-4,2-4 3,3-4-6,-5 1-4,2 2 0,-3-3 0,-5 0 0,-2 0-1,-5 2 0,-3 3 0,0 5-1,0 4 1,0 3-10,-6 0 10,-6 10 3,-6 11-3,0 9 0,5 4 0,4 2 0,6-4 3,3 2-3,0-7 4,6-4-2,13-6 1,5-5-2,3-7 2,7-5 0,3-2-1,1-19-1,2-9 2,5-6-3,-8-8 0,-3-4 0,-4-1 0,-5-2 0,-9 6 0,-9 10-5,-7 12 3,0 12 2,0 8 0,0 3-5,-6 0 4,3 14 1,3 5-4,0 3-1,0 2 5,16-2 1,4 1-1,4-2 0,1 0-1,2 1-9,-5-3 1,-5 3-3,-12 1-1,-5 2 3,0 4-1,-16 0 8,-5 0 3,5 0 7,1-5 9,7-4-6,4-3 0,4-7-4,4-3 2,22-5 9,10-2 4,10-4-9,11-14-7,7-6-4,3-1-1,-2 1 0,-8 1-10,-12 3-38,-6 4-59</inkml:trace>
  <inkml:trace contextRef="#ctx0" brushRef="#br0" timeOffset="150208.3555">8235 13526 57,'-11'0'50,"4"0"5,6 0-2,1 0-4,0 0-7,0 0-11,0 2-4,0-2-7,0 0 1,0 0 3,0 0 1,0 0 7,0 0 4,1-2-9,13-15-11,4-6-5,6-10-3,5-4-7,0-4-1,-1 2 0,0-3 1,-6 3-1,-8 6 0,-4 4-1,-8 7-5,-2 8-4,0 5-8,-7 9-7,-7 0 1,-4 14 23,2 11-3,4 5 4,7-1-2,5 2 0,2 0 1,19-6-3,9 0 4,1-3-1,8-2 1,-3-2-6,-2-3-6,-7 2-11,-9-1-2,-11 1-9,-7 3 4,0 2 7,-22-1 23,-5-1 3,-4-1-2,1-1 2,6-9 3,3-1 2,12-5 1,6-3 2,3 0 2,3-8-10,20-10 3,12-8-4,7 0-2,1-4-3,10-2-4,-3-4 5,-3 3 1,0 2 1,-13 6-1,-10 0 1,-9 8 0,-9 6 0,-6 3 2,0 5 10,-9 2 5,-4 1-11,0 0-3,0 2 4,6 11-4,4 1 1,3 5 0,0-2-3,7 0 0,15 0 0,3-1 0,6-5 1,-1-2-2,3-7-6,-3-2-8,5 0-13,-2-14 6,-2-6 3,-1-9-4,-6 0 11,-4-4 8,-3 1 3,-8 3 0,-3 7 4,-6 7 5,0 9 6,0 6 26,0 7-14,-6 26-18,-1 17-4,1 12 1,6 13 5,0 11 9,1 9-4,13 20-2,7 12-10,-5-3-4,-1-6 0,-6-14-1,-6-19-1,-3-15-23,0-14 23,-14-18 1,-11-12-10,-5-13 11,-4-13 0,-4 0 1,-3-24 1,-1-15-1,2-9 2,9-12-2,8-11-2,12-4 2,11-9-1,16-11 0,24-6-4,20-5 1,16 0 2,8 12 1,5 12 7,2 15 6,-9 14-1,-12 20-8,-16 12-4,-14 16 1,-13 5-1,-9 7-2,-8 23-1,-8 9-3,-2 6 6,0 3 1,-6-6-1,-5-6-6,-2-6-1,5-8-3,1-9-4,1-6-2,4-6-2,-2-1 1,4 0 6,0-7-51,0-9 21,0-5 21,0-3 16,10 2-3,5-4 5,6 1 2,3 1 3,4 1 5,5 3 13,3 3 7,-3 6 3,-2 5 5,-4 4-19,-7 2-9,-6 2-5,-6 13-3,-4 6 8,-4 2 5,0-2-11,0 1-2,0-6-1,0-8-9,-1-2 4,-1-6-1,2 0 5,0-14-1,0-12-18,9-6 21,3-1 0,7-4 1,4-2 0,4 1-1,6 9 0,0 6 0,-1 7 0,-5 9 11,-5 7 7,-4 0-4,-7 21-2,-4 15 21,-5 11-5,-2 1-20,1 2-4,1-3-4,13-5 0,0-8-24,7-6-30,3-13-72,8-15-90</inkml:trace>
  <inkml:trace contextRef="#ctx0" brushRef="#br0" timeOffset="150427.0115">10478 13344 369,'-7'0'19,"4"16"-15,3 7 15,0 3-10,0 1-7,0 3-1,0-2 2,3 0-3,-3-2 0,0-8-16,0-2-26,-6-6-16,-1-9-4,-1-1 3,4-1-21</inkml:trace>
  <inkml:trace contextRef="#ctx0" brushRef="#br0" timeOffset="150785.6758">10505 13404 54,'23'-18'83,"2"2"-25,-1 6-8,-2 8 0,-2 2-4,-5 0-14,-5 9 3,-1 11-12,-2 1-13,-2 1-4,-2 0-3,-3-4-1,0-4-2,3-5-9,-2-5 1,-1-4 2,2 0-1,-2 0 7,0-18 0,0-2-3,3-6 3,2-3 0,3-3 0,3 1 0,-1 1 0,5 4-2,0 7 2,0 7 0,0 2 12,-3 7 5,3 3 4,0 0-2,0 16 4,-2 7-2,-1 9-13,-1 8-4,-2 0-1,4 4-3,-1-1-24,3 0-62,-5-7-126</inkml:trace>
  <inkml:trace contextRef="#ctx0" brushRef="#br0" timeOffset="151243.7128">10986 13512 341,'-3'0'45,"3"0"-35,10 0-10,16 0 20,14-4-14,3-11-2,6-1 0,-1-3-2,-3-3 2,-3 0-3,-8-1-1,-10-1 2,-13 4-2,-11 1 0,0 5-2,-20 8-6,-7 5 0,-9 1 8,2 7 1,-1 15-1,6 5 5,8 6 5,6 1 0,12 0-1,3 0 1,6-3 3,16-6-5,8-6-4,12-4 1,3-8-1,13-7-2,6 0-2,-1-15-16,2-6-25,-5-7-20,-8-5-34,-3-6-42</inkml:trace>
  <inkml:trace contextRef="#ctx0" brushRef="#br0" timeOffset="151467.6177">11830 12662 318,'-14'-40'103,"3"19"-23,2 11-16,7 6-19,2 4-35,0 18-10,0 26 0,0 19 2,0 15 7,0 4-6,2 5-1,2 9-2,-4 3 0,0 1 0,0-8-13,-4-15-49,-2-14-50,-3-18-47,-6-18-22</inkml:trace>
  <inkml:trace contextRef="#ctx0" brushRef="#br0" timeOffset="151649.9665">11752 13234 332,'18'-29'94,"6"5"-54,4 2-1,4 3-19,1 5-7,6 1-3,-1 4-6,-1 4-4,2 4 0,-6 1-7,-1 0-34,-12 8-77,-8 7-230</inkml:trace>
  <inkml:trace contextRef="#ctx0" brushRef="#br0" timeOffset="152345.3327">12034 13450 272,'-3'0'101,"3"0"-37,0-7-17,0-3 7,2-7-50,10-2 5,7-6-5,3 3 0,3-7 3,0 1-6,3-7 2,-1 4-2,-2 2-1,-8 10 0,-7 7 0,-5 7-1,-5 5-1,0 0-8,-5 7-33,-11 12 43,-4 8-1,1-2-5,8 1 0,6-4 2,5-2-7,0-4 0,10 1-12,10-6 17,5-1-3,2 0 7,-1-1-4,1 2 5,-8 1-3,-5 0 2,-11 5 0,-3 2 0,-3 4-1,-19 2 3,-3 3 0,-1-2 0,4-1 1,7-4 0,9-4 0,6-5 0,0-3-1,6-4 1,18-5 3,12 0 5,5-5-6,4-10-3,-2-7-5,6-4 2,-3-5-5,-7-5-3,0-2 2,-7-2 4,-12 2 5,-7 4 0,-8 6 1,-5 9 5,0 8 22,0 5 22,0 3 0,0 3-12,0 0-22,0 0-14,0 14-2,0 10 0,0 10 3,0 7-3,0 0 1,0 0-1,-5-2 0,1-5-6,3-5-41,-1-8-32,2-12-68</inkml:trace>
  <inkml:trace contextRef="#ctx0" brushRef="#br0" timeOffset="152532.5868">12749 12997 295,'0'-25'107,"2"11"-41,0 9-53,1 5-10,1 0-3,6 11-3,3 14 1,1 9-1,-2 8-33,-2 3-96,-1 0-46</inkml:trace>
  <inkml:trace contextRef="#ctx0" brushRef="#br0" timeOffset="152826.5111">13014 13280 305,'7'-16'97,"3"6"-49,-6 0-6,-1 6-1,-3 4-21,0 0-12,0 7-3,-12 17-2,-7 5-1,0 4-2,2 3 1,4 0-1,8-2 0,5-4 1,0-5-1,8-4 0,17-7 1,8-6 0,10-8 0,3 0 0,6 0-1,-4-12-8,-5-2-18,-8 4-38,-10-1-77,-14-2-187</inkml:trace>
  <inkml:trace contextRef="#ctx0" brushRef="#br0" timeOffset="153906.6593">14931 13600 146,'-12'-18'59,"2"4"-15,1 5 13,6 4 22,1 2-24,2-2 5,0 4-5,0 0-15,0-1-17,0 1-14,9 1-6,8 0-3,0 0 1,-2 10-1,0 10-2,-4 9 2,-4 4 0,-5 1-2,-2 0-1,0 0-3,-5-3-5,-10-1 2,3-11-1,3-7 1,5-5 3,2-7 3,0 0 3,2-14 0,0-13-14,4-9 3,14-7 10,10-3 1,8-1 0,13 1 0,11 5 1,4 8 0,-4 8 9,-5 8 2,-15 11-6,-8 6-4,-10 0-2,-9 20-1,-4 12 1,-4 7 0,-4 5 1,1 3-1,1 0-1,1-5-22,2-2-16,1-8-31,1-9-41,1-8-26</inkml:trace>
  <inkml:trace contextRef="#ctx0" brushRef="#br0" timeOffset="154505.5842">15691 13551 240,'19'-26'98,"-9"9"-33,-3 9-9,-5 5-7,-2 3-15,0 0-9,-9 17-6,-11 13-16,-3 4-2,0 5-1,8-3 1,7-5-2,5-4 1,3-5-1,0-3 1,14-7-1,8-10-2,5-2-2,9-1 3,-1-16-7,-5-2-4,-2-4-4,-12 1-2,-8-2-2,-8 2-10,-2-1 7,-20 3-15,-8-4 1,-1 9 19,1 1 19,8 3 4,6 5 9,11-1 11,5 3 6,0 1-8,18 0-9,16 0-11,11 3 1,11 0 3,6 0 2,3 6-5,4 8 0,-4 2-1,-8 2 2,-12 7-2,-17 0-1,-10 1-1,-14-2-1,-4-4-6,-6-6-6,-16-3 13,1-11 6,0 0-2,2-3 0,3-19 6,4-4 7,9-9-10,3-5-2,6 1 10,21-2-12,8 5-2,9 4 0,8 4 0,5 3-1,1 8 1,-8 6-1,-11 5-4,-12 6-31,-10 0-52,-17 6-88</inkml:trace>
  <inkml:trace contextRef="#ctx0" brushRef="#br0" timeOffset="155803.7186">18180 13531 274,'-5'-33'61,"1"19"-16,4 6-5,0 5-11,0 3-11,0 0-10,-5 16-6,-2 15 17,-5 8 0,-2 3-13,0 0-4,-1-3-1,0-5 0,0-2 0,0-9-1,7-11 2,4-6-1,2-6 1,2 0 3,0-13-2,0-15 3,5-11-6,7-11 1,9-5-1,-3-8 0,5-8 0,0-7 2,4-6-2,4-7 0,3-1 0,-2 4 0,-2 12 0,-4 20 1,-3 18-1,-11 18 12,-2 15-3,0 5-6,3 15-3,3 19 1,5 16 8,-5 16 9,3 9-11,1 5-5,4 1-1,1 1-1,0 4-1,-3-4 1,-2-4-31,-5-6-41,-7-11-47,-8-15-84</inkml:trace>
  <inkml:trace contextRef="#ctx0" brushRef="#br0" timeOffset="156320.4588">18145 13618 327,'-7'-6'58,"7"1"-33,1-1-19,25-3-1,10-5 3,17-5-2,5 2 0,14-3-2,4-4-4,5 3 1,-9 3-1,-6 9 1,-15 6-1,-8 3-1,-12 3 1,-11 11 0,-10 8-1,-7 1-1,-3 5-2,0-3 1,-1 1 2,-5-5 1,-3-4 0,3-5-3,2-4-4,1-1-2,-1-6-3,3-1-5,0 0 16,1-8-10,0-14-23,0-6 30,7-7 4,12-1 1,3-1-1,9-1-1,6 7 1,0 8 3,4 2 12,3 6 19,0 7 8,-4 3-5,-5 5-9,-5 0-20,-7 17-3,-2 8-3,-5 5-1,-4 4-1,-6 3 0,0-2-11,-4-6-31,2-5-26,-3-7-41,-1-14-72</inkml:trace>
  <inkml:trace contextRef="#ctx0" brushRef="#br0" timeOffset="156546.1694">19542 12777 367,'4'-18'71,"-2"14"-43,2 4-9,-1 14-15,-1 21 10,2 16 38,-1 10-33,0 10-14,0 9-5,0 3 0,0 3-1,-3 0-29,0-2-49,0-7-56,-12-18-141</inkml:trace>
  <inkml:trace contextRef="#ctx0" brushRef="#br0" timeOffset="156807.6001">19488 13391 344,'22'-29'34,"11"0"-13,9 5 0,6-2 7,4 4-16,-2 1 5,4 4-6,-5 2-3,-4 5-6,-8 5-2,-10 5 0,-12 0 0,-6 15-1,-3 13-1,-6 7 2,0 3 14,0 5-12,-6-4-2,-3 0-7,5-7-12,1-6-12,3-9-32,0-5-105</inkml:trace>
  <inkml:trace contextRef="#ctx0" brushRef="#br0" timeOffset="156989.2392">20172 12883 401,'5'-19'59,"0"12"-20,-4 4-30,6 3-9,1 0-3,-1 17-4,5 15-14,-1 10-85,-8 5-195</inkml:trace>
  <inkml:trace contextRef="#ctx0" brushRef="#br0" timeOffset="158594.0723">20420 13558 338,'-14'0'22,"6"-4"-13,6 1 35,2 0 19,0-3-32,0-4 5,14-8-12,12-7-24,7-6 0,8-5 1,5-5-1,2 1 0,-1-7-1,-2 0 0,-6 1 0,-14 9-9,-13 8-5,-9 12 10,-3 9 0,-12 8-8,-12 0 7,-4 5 6,1 10 0,3 5 0,11-1 0,7 1-1,6 4-1,0-1 2,15-4-1,10 1-3,5-1 0,3-1-2,-1 2-6,-2 3-9,-7 2 5,-8 3-6,-11 0 4,-4-2-3,-3 0 6,-18-5 1,-1-4 14,3-2 0,-1-7 10,10-3-6,5-3-2,5-2-2,0 0-6,8-2-1,16-15 7,7-3 0,6-7-2,5-5-6,4-5 3,2-4 5,-3 4 2,1 2-2,-8 5 3,-6 7 17,-11 8 9,-9 7 4,-8 3-3,-4 5 6,0 0-9,0 0-14,-6 12-7,-7 7-5,3 3-1,5 3-1,3-5 1,2-1-10,0-5-4,7-6-10,16-5 12,1-3-2,6 0 10,3-14 1,3-8-2,1-2 2,-3-2 1,-4-2 2,-6 7 0,-8 6-1,-10 4 1,-4 10 0,-2 1 3,0 6-2,-15 18 3,-4 10 1,-1 9 2,7 12 5,1 14 0,3 10-1,1 13-1,0 13-7,-3 3-2,-3 3 1,-5-2-2,-3-11 0,-2-3 0,-8-12-2,1-19-61,-7-18 30,6-27 33,-1-12 1,0-7 3,4-8-1,2-18-1,6-12-2,4-9 3,13-13-2,4-10 1,0-9-2,24-10-2,12-9-11,13-2-14,12 1-1,11 5 14,5 10 14,8 13 14,-2 8 18,3 10 4,-15 17-3,-14 8-11,-17 14-16,-14 8-5,-10 6-1,-7 0-1,-6 14-4,-3 11 5,0 7 1,-8 6-1,-6-2 0,2-2-7,-3-1-10,3-7 7,0-4-2,2-9-14,2-6 13,5-2-3,3-5-1,0 0-1,0-5-4,0-12-39,5-6 37,8-5 22,3-3 2,4-5 2,-1 2 3,10 1 2,-1 5 15,3 3 10,-1 9-6,-3 3 7,3 6-1,-8 5-16,-4 2-10,-3 2-4,-8 15 2,-2 7 5,-2 7-8,-3-2 3,0 3-4,0-7-5,0-4-5,0-8 1,0-8 0,0-5-4,0 0 13,0-10 5,0-10-4,0-8-1,10-2 1,4-6 1,6-3 2,4 5 0,3-3-3,-2 6-1,3 6 0,-3 10 2,0 8 4,-4 7 4,-4 0-2,-4 6 0,-4 16 1,-3 10 6,-3 6-4,-3 3-8,0 1-3,0-1-7,0-6-29,0-5-29,0-9-78</inkml:trace>
  <inkml:trace contextRef="#ctx0" brushRef="#br0" timeOffset="159199.6894">22416 13244 192,'1'-8'184,"0"6"-134,-1 2-41,0 0 6,0 7-7,0 16 11,0 6 6,-4 2-19,-2 0-6,1-3 0,2-3-12,0-8 1,-1-6-5,4-7 0,-1-2 4,1-2 7,0-3 4,0-14-4,9-5-6,6-6 11,-3 2 0,8-3 0,-2 6-2,-3 4-8,2 7 5,-4 3 5,-1 6 1,0 3-1,-4 0 1,-3 7-1,0 12 4,-2 4 7,-3-1-3,0 3-6,0-5-1,0-1-1,1-6 0,1-7-1,2-2-5,-2-4 0,-1 0-2,2 0 8,3-13 0,1-8 0,4 1-1,0-7 1,2 1 0,4-2 1,3 3-1,-1 2 0,0 5 1,-2 6 6,0 7 14,2 5-6,-2 0-3,0 2 4,-3 18-11,-1 6 7,-5 6-2,1 1-7,1 1-3,-1-3 0,-3-1-10,2-7-31,-2-3-19,-3-7-72,2-9-93</inkml:trace>
  <inkml:trace contextRef="#ctx0" brushRef="#br0" timeOffset="159785.5602">22916 13392 270,'1'-3'46,"6"1"-31,2-2 6,5-2 20,4 1-27,5-4-2,9 1 1,1-4-5,1-7-5,-1 3-2,-2-5 0,-3 0 1,-4-2-1,-9 1-1,-6-1-1,-9 6-8,0 3-18,-16 6 4,-12 8 11,-7 0 12,-2 20 1,4 2 2,3 7 3,8 2 4,11 2 1,6-3-9,5-1-1,8-5 1,14-2-1,8-8 11,6-6-6,5-6-6,2-2 0,0-1-5,-2-16 1,1-8 0,-6-3 2,-3-10 2,-3-2 0,-3-8 0,-4-9-3,-3-6-8,-3-9-39,-2-8 3,-2 4 9,-6-6 18,-2 2 20,-2 9 8,-3 10 31,0 24 32,0 15-4,0 15-15,0 7-14,0 7-36,0 28 0,0 20 6,-6 14 1,-2 7-3,-1 8-2,-1-3-3,-2 3 0,-4 3-1,1-4-2,0-8-27,3-15-58,-1-11-24,4-13-20</inkml:trace>
  <inkml:trace contextRef="#ctx0" brushRef="#br0" timeOffset="160348.4942">23467 13353 258,'21'-23'64,"2"4"-23,3-1 7,0-3-16,3-2-11,1 1-9,0-2-3,-4 1-5,1 0-4,-5 3 0,-3 2-2,-10 3-23,-4 9-7,-5 5-25,0 3-1,-8 0 55,-1 3 4,2 10-2,4-1-1,3 3-7,0 1-15,0 0 24,12 0 3,1-1 0,2-1 1,-5 1 0,0 4-1,0 1 1,-9 1 2,-1-2-2,0 3-1,-11-2 2,-1 1-1,-3-5-4,4-3 2,4-3 0,5-5-2,2-3-7,0-2-11,2 0 4,13 0-6,4-15-25,3 0-10,3-4-23,3-4 45,2-1 28,1-2 5,5 3 28,4 6 20,-1 4 34,-8 0-40,-12 9 43,-5 2-8,-2 2-38,-3 5-22,-3 15 5,-6 7 0,0 2-9,0 2-1,0 2-10,0-3-2,-6-2-24,1-5-7,-3-6-25,4-7-58,1-10-75</inkml:trace>
  <inkml:trace contextRef="#ctx0" brushRef="#br0" timeOffset="160813.2714">24401 13101 318,'0'-14'69,"0"3"-27,0 7-13,-4 2-12,-15 2-13,-6 5 1,0 18-5,0 5 0,4 8 3,3-2 0,6 4 2,8-1 0,4-4 2,0-4 1,14 0 8,15-4-2,6-8-4,6-5-6,6-6-2,1-6-2,-4 0 0,2-4-8,-1-9-12,-10-3-32,-8-4-61,-13-3-159</inkml:trace>
  <inkml:trace contextRef="#ctx0" brushRef="#br0" timeOffset="161052.5735">23258 12850 396,'-17'-20'47,"17"8"-10,14 1-10,25-4-27,22 5 0,13 0-2,12 7-6,5 3-20,-19 0-42,-15 0-158</inkml:trace>
  <inkml:trace contextRef="#ctx0" brushRef="#br0" timeOffset="163169.7366">5252 15857 443,'0'-7'78,"-2"0"-29,-7-3-49,2 10-1,4 3-6,-3 20 2,-7 17 5,-1 12 4,0 4 0,0 7-3,-1-4 0,6 3 0,3-6-1,2-5 0,2-10-1,2-14-8,0-10-31,0-13-28,0-4-29,2-12-1,2-28 74,2-15-41,-2-10 45,-4-2 20,0-2 6,-7 0 47,-6-1-7,-1-5 2,5 1-20,8 1 20,1 4-12,7 3 0,22 5-6,7 7-7,6 8-15,8 11-1,-9 11-1,6 11-3,-8 8-3,-5 5-1,-2 7 1,-9 19-3,-7 13-2,-9 11-1,-7 7-16,-8 5 10,-21-5 3,-6-2 0,1-7 0,0-8 1,1-10 5,3-9 3,12-8-1,1-4 0,10-5 1,4-2 0,3-2 0,0 0-12,0 0-11,12 0 22,6 0 1,7 2 0,-1 10 0,7 9 3,1 9 0,-1 6 13,7 5 1,-1 6 7,2 1-17,2-2-2,-1-3-3,5-2 0,0-9-1,-2-6-1,0-16 0,-5-10-10,-1 0-29,-4-20-73</inkml:trace>
  <inkml:trace contextRef="#ctx0" brushRef="#br0" timeOffset="163613.3483">6387 15959 409,'0'0'16,"0"0"-16,6 0 0,21-4 4,10-9 2,8-4-4,3 3 0,1-3-2,-7 6-3,-7 5-37,-7 4-57,-12 2-37</inkml:trace>
  <inkml:trace contextRef="#ctx0" brushRef="#br0" timeOffset="163787.6178">6506 16070 387,'0'0'32,"29"-9"-28,12-6-4,13-2 0,3-3 0,7 4-20,2-2-98</inkml:trace>
  <inkml:trace contextRef="#ctx0" brushRef="#br0" timeOffset="164318.3987">7881 15157 372,'-5'-42'25,"-1"3"-6,-3 7-16,3 3-2,0 11-1,1 5 1,4 6 10,-1 6 0,2 1-10,-1 15 4,-1 25-5,-1 17 6,2 10-1,1 5 0,0 3-4,0-3-1,10 4 0,3-2-16,0-2-33,-4-3-83,3-12-126</inkml:trace>
  <inkml:trace contextRef="#ctx0" brushRef="#br0" timeOffset="164926.3557">7901 15901 370,'-6'3'18,"-1"4"-17,-4 5-1,-2 1 3,-10 2-2,1 0-1,0 0 1,1-3-1,0 0 0,5-5 0,7-3 2,3-4-2,3 0 0,3 0-3,0 0-13,12 0 7,10-4 9,8-2 0,-2 2-1,2 2 1,-2 2-3,-4 0 3,-3 12 0,-3 8-1,-9 4-5,-9 7-4,0 0-7,0 1 10,-9-3 3,-7-4 0,4-7 5,4-3-1,1-9 1,4-2-1,3-2 0,0-2 0,0 0 1,0 0 0,0-9-1,3-4 0,4-1 0,1-1 0,-3-1 1,2 4-1,-4 2 0,-3 5 4,0 5 18,0 0 18,-3 3-32,-14 18 9,-8 20-9,-2 10 4,2 15 4,1 13 3,3 8 0,3 8-2,12-3-3,6-11-10,3-15-3,24-20-1,9-12 1,11-10 0,11-18 5,10-6-6,5-18-5,2-13-38,-1-10-100</inkml:trace>
  <inkml:trace contextRef="#ctx0" brushRef="#br0" timeOffset="172215.3492">8945 15537 339,'2'-33'62,"-1"-4"-43,2 6 4,1 17-13,4 4 2,-8 5 7,0 2-4,0 1-5,0 2-5,0 0 11,-3 7-9,-15 20 4,-5 14-4,-7 11 4,0 6 1,5-2-1,5 3-2,5-3-5,8-4-1,7-1-2,0-4-1,16 0-1,14-2 1,10-2-4,7-5-46,2-4-52,0-12-124</inkml:trace>
  <inkml:trace contextRef="#ctx0" brushRef="#br0" timeOffset="172649.7149">9279 15649 57,'-6'-20'214,"3"4"-122,3 2-36,0 5-7,0 2-1,0 6-11,0 1-20,5 0-16,1 0-1,2 14 0,2 10 0,-3 10 3,1 2-3,-6 8 0,6-1 0,-5 1-15,3 0-43,0-3-46,-1-10-128</inkml:trace>
  <inkml:trace contextRef="#ctx0" brushRef="#br0" timeOffset="172906.7422">9728 15973 312,'0'5'28,"-7"3"-26,-6-1 19,5 3 8,-1-1-20,3 4 1,-1-6-2,1 4-6,-2-1-1,2 1 0,-4 4-1,2 0 0,2 0-18,3-3-72,2 0-56</inkml:trace>
  <inkml:trace contextRef="#ctx0" brushRef="#br0" timeOffset="173287.9312">9965 15559 289,'2'-17'75,"-1"5"-31,0 5-11,3 0 13,-4 6-16,1 1-16,3 0-14,-3 8-1,-1 14 1,0 12 31,0 3-21,0 3-7,0-1-2,0-2-1,0-1 0,0-4-1,0-1-25,0-5-48,3-11-99</inkml:trace>
  <inkml:trace contextRef="#ctx0" brushRef="#br0" timeOffset="173617.9904">10228 15400 372,'0'-5'78,"2"2"-41,-2 2-6,0 1-4,5 0-18,4 7-8,7 15 0,7 12 14,1 9-12,0 10-2,-5 1 0,-1 4-1,-6 1 0,-3 0-1,-7-2 1,-2-3-1,-2 2 1,-20-8-12,-7-2-6,-2-5-17,-3-7-38,5-5-74</inkml:trace>
  <inkml:trace contextRef="#ctx0" brushRef="#br0" timeOffset="173956.9329">10855 16191 253,'1'7'35,"-1"6"-15,0 5 60,0 3-42,-3 6-30,-11-1-3,-3 3-3,-6-3 0,-4 2-2,-1-6-9,3-1-36,-5-5-128</inkml:trace>
  <inkml:trace contextRef="#ctx0" brushRef="#br0" timeOffset="192637.6974">11636 15582 177,'0'-12'52,"0"-2"-10,-5-8 20,2 1-16,3 2-26,0-5-7,0 9 2,2 1-3,1 3-5,0 5-4,0 1-2,-3 2 4,0 2 5,0-1 1,0 1-3,0 1-3,0 0 1,0 0 2,-11 10 3,-9 12-1,-9 11 1,-4 6-4,-2 10 7,-7 4 0,0 3 1,8 5-2,4-2-7,8-1-1,10-2-4,6-6 0,6-6-1,9-3-1,20-6 1,13-4 0,12-7 0,4-6 0,3-4-11,-3-9-33,-8-5-31,-6 0-66,-8 0-109</inkml:trace>
  <inkml:trace contextRef="#ctx0" brushRef="#br0" timeOffset="193042.4369">11869 15729 210,'0'-13'47,"-3"5"-3,3 2 19,0 5-4,0 1-19,0 0-18,0 0-22,0 0 0,0 11 0,0 8 17,0 5 3,0 3-16,0 1-1,0 3-2,0 3-1,0 2 1,0 4-1,0-1-2,0 0-58,0-9-121</inkml:trace>
  <inkml:trace contextRef="#ctx0" brushRef="#br0" timeOffset="193425.2327">12173 16134 105,'3'-6'86,"-1"-3"-67,3 2 16,-3-1 26,-1-1-23,1 1-3,-2 3-4,0 2 0,0 0-10,0 2 2,0 1 1,0 0-10,0 0-9,0 0-5,0 4-2,0 11 2,-10 3 3,1 3-1,-3 3-2,1-2 0,-1 0-1,3-3-26,2-6-31,4-2-61,-1-1-41</inkml:trace>
  <inkml:trace contextRef="#ctx0" brushRef="#br0" timeOffset="194039.546">12381 15836 227,'0'-12'60,"0"1"-17,0 2 14,0-2-27,10 0-21,8 1-3,9 1 0,4 2 5,1 2-7,0 2-1,0 1 0,-6 2 1,-5 0-2,-4 6-2,-9 10 0,-6 2 0,-2 3 2,-10 3-1,-15 2 1,-1-4-2,-3 0 0,6-4 0,2-6 0,4-2 0,6-4 0,3-3 0,5-2 3,1-1-1,2 0 0,0 0-1,0 0 0,0 0-1,6 0-2,11 0 2,1 0 0,6 0 0,2 0 0,6 0 1,-1 4 0,0 7-1,-4 1 0,-6 2-1,-7 0 1,-8 2 0,-6-1 0,0-1 0,-23 3 1,-7-1 1,-5-4 1,-3-1 1,1-2-4,6-4 1,5 3 0,10-4-1,4-1 0,9-2-2,3-1-16,0 0-12,12-1-51,13-9-41,10 0-48</inkml:trace>
  <inkml:trace contextRef="#ctx0" brushRef="#br0" timeOffset="194370.3545">13010 15623 322,'0'-8'70,"0"4"-13,1 1-7,7 3-25,7 0-24,10 0 0,6 15 4,7 10 3,2 5-6,-3 7-2,-4 6 2,-7 4-2,-8 3 2,-10 1-2,-8-2 1,-8 1-1,-23-2 0,-9 0 2,-4-4-2,-4-5-19,6 2-23,0-7-9,8-2-77,4-4-76</inkml:trace>
  <inkml:trace contextRef="#ctx0" brushRef="#br0" timeOffset="194693.0933">13587 16363 231,'2'0'92,"-2"0"-81,0 6 33,0 0 14,0 4-32,-6 4-19,-1-1-1,-6 8-5,-6 5 0,-8 2-1,-7 5-12,-8 1-115</inkml:trace>
  <inkml:trace contextRef="#ctx0" brushRef="#br0" timeOffset="200690.4678">14346 15702 235,'5'-14'59,"-1"-4"-27,2-2-10,0 3 7,3 4 10,-1 8-10,-6 1-12,0 1-3,1 2 3,-3-1 0,0 0 3,0 2 2,0 0-6,0 0-5,0 0-6,0 2-5,-16 19 0,-11 18 1,-5 8 3,1 6 2,1 3-2,7 0 1,6 3-3,7-5-2,7-1 0,3-1 0,1-2 0,17-4-1,4 0 0,7-2-5,2-5-39,0-6-48,5-9-76,1-11-117</inkml:trace>
  <inkml:trace contextRef="#ctx0" brushRef="#br0" timeOffset="201402.5311">14822 15966 199,'8'-12'86,"-2"2"-60,1 6 18,-1 1 6,-3 3-24,-3 0-11,0 0-2,0 0-3,0 0-3,0 0-3,-5 0 4,-8 5 5,-2 3-7,-1-3-4,1-2-1,0-2 0,3-1-1,-1 0 1,5-1 1,2-15-2,6-3 0,0-5-1,0-6 1,9 2 0,10-2-3,7 2-2,-1 6 4,5 5 0,-3 7 1,-2 5-1,-2 5 0,-7 0 1,-3 16-1,-11 14 1,-2 11 3,0 8 6,-21 5-3,-4 0-2,-5 0-2,0-2-1,-6-5-1,3-1 0,2-7 0,3-6 0,0-7 0,8-10 0,2-7 0,7-9 1,3 0 1,5-2 0,1-18-2,2-7-5,0-3-3,13-1 1,6 6-5,2-1 7,5 10 5,-2 9 0,3 2 0,0 5 0,-1 0 4,2 10 0,-6 5 2,-1 6-3,3 4 1,0-1-3,-2 1-1,5-2 1,-2 1-1,-4-7 0,1-5-28,-4-3-64,-4-3-102</inkml:trace>
  <inkml:trace contextRef="#ctx0" brushRef="#br0" timeOffset="201630.8194">15249 16226 291,'4'-1'73,"-1"1"-41,0 0 17,-3 0-18,0 0-23,0 7 4,0 10 20,0 7-22,-4-3-8,-2 2-1,0-4-1,-2-2 0,5-1-2,-1-3-45,-1-4-35,5-3-84</inkml:trace>
  <inkml:trace contextRef="#ctx0" brushRef="#br0" timeOffset="202219.5476">15474 15908 22,'-5'-21'427,"-7"11"-367,11 2-51,1 5 23,0 0-14,0 2-14,15 1-3,15 0-1,6 0 1,7 0-1,-6 3 0,-3 2 0,-7 5 0,-8-2 0,-8 4 0,-7-1-2,-4 3 1,0 1 1,-10 1 0,-12 3 0,-4-2 0,0-3-1,-3 2 1,7-4-2,1-3-1,3-4 2,9 0 1,3-4-2,6-1 2,0 0-1,0 0 1,0 0 0,18 0 0,9 0 0,6-6 0,5 1 0,3 3 0,0 1 0,0 1-2,-2 0 2,-8 4 0,-9 8-1,-8 7 0,-13 0 0,-1 2 1,-10-2 1,-20 5-1,-7-3 1,-4-5-1,0 0 1,2-5 1,3-1-2,6-5 0,6-1 0,7-2 0,7-1 0,7-1-8,3 0-15,0 0-33,8-1-41,14-7-25,8-7-58</inkml:trace>
  <inkml:trace contextRef="#ctx0" brushRef="#br0" timeOffset="202550.4721">16047 15732 283,'-9'-13'80,"4"2"-59,4 5 38,1 2-26,0 1-2,1 3-5,14 0-22,9 0-2,4 14 1,5 9-1,-1 8 0,-3 8 2,-3 6 1,-2 4-1,-9 0-2,-8 1-2,-7-2 0,-7 1 3,-25-4-2,-11 2-1,-6-4 0,-3-4-9,4-5-16,3-2-15,6-9-26,11-6-104</inkml:trace>
  <inkml:trace contextRef="#ctx0" brushRef="#br0" timeOffset="203540.5443">16581 16537 242,'0'-17'170,"0"12"-122,0 1-19,0 4-2,0 0-9,0 0-14,0 0 1,-2 0 1,-7 6-5,-3 9 1,-11 7 2,-4 5-2,-6-4-2,-1 2 0,-1-3-2,3-5-29,8-2-29,8-1-63,8-5-96</inkml:trace>
  <inkml:trace contextRef="#ctx0" brushRef="#br0" timeOffset="204162.4879">17139 15838 240,'6'-13'59,"0"4"-31,1 0 24,-4 4-6,-3 0-18,0 3 8,0 2-8,0 0-5,0 0-9,0 0-6,-14 9 0,-7 12-6,-8 9 0,-4 9-2,4 8 2,1 4-1,6 0 0,8 1 1,7-2-2,7 1 0,7-3 0,21-1 0,13-6-1,9-7 1,11-6-22,-2-3-71,3-8-136</inkml:trace>
  <inkml:trace contextRef="#ctx0" brushRef="#br0" timeOffset="204829.6412">17558 15942 269,'0'-22'79,"0"3"-23,0 1-33,0 2-11,9 2-4,3 1 19,7 1-9,2 4-9,6 1-2,2 1-4,-2 4 0,-4 2-2,-2 0-1,-4 0 1,-3 8-1,-5 10 0,-3 1 0,-6 3 1,0 5-1,-9-1 0,-12 0 1,-4-1 1,-7-1-2,4-4 0,-3-6 0,7-4 0,6-3 0,9-4 0,3-1 1,4-2 0,2 0-1,0 0-1,2 0 0,19 0 1,4 0 0,9 0 1,4 2-1,-2 2 0,-1 4 0,0 3 0,-8 2-1,-4 2 1,-10 0-2,-5 6 1,-8-1 1,0 0 1,-8 1 1,-14 2-1,-8-2-1,-8 2 0,-2-6 1,-1-4 0,0 1 0,5-4-1,9-5-3,13-1-17,6-3-18,8-1-22,0 0-87,16 0-58</inkml:trace>
  <inkml:trace contextRef="#ctx0" brushRef="#br0" timeOffset="205036.6082">18041 16246 335,'9'-5'88,"-6"5"-70,-3 0 48,0 0-21,0 0-32,0 6-9,-3 13 0,-6 6-1,-2 0-3,3-2 1,-3-1-1,-2-1-4,1-4-27,-4 0-10,2-2-39,5-4-90</inkml:trace>
  <inkml:trace contextRef="#ctx0" brushRef="#br0" timeOffset="205713.7788">18615 15938 381,'0'-7'22,"0"4"-21,0 0 14,0 3 7,0 0-17,0 0-5,0 0-1,0 0 1,0 0 0,-13 0 1,-6 0 8,-4 6-7,-4-3-1,3-3-1,6 0 0,4 0 0,6 0 0,6-6-2,2-8-1,0-4-2,15-3-5,9 1 7,3 1 0,5-1 2,-1 8 1,3-2 0,-1 7 0,-5 2 1,-5 5 5,-8 0 2,-2 10-5,-9 15-2,-4 7 4,-4 6 10,-20 9-7,-12-1-3,-8 3-4,-4-4 0,-3 0-1,3-6 0,5-8-1,10-8-2,8-8-2,7-8 3,8-5 1,7-2 1,3 0 1,0-17-1,3-3-19,15-5 14,1 0 2,0 1-7,4 9 7,-4 5 3,2 5 0,4 5 1,-1 0 7,3 3 4,-1 12-1,3 4 4,-1 3-11,1 2-3,-1 0 1,1-2-2,2-5 0,2-5-8,1-5-41,-8-4-118,0-3-47</inkml:trace>
  <inkml:trace contextRef="#ctx0" brushRef="#br0" timeOffset="206022.2422">19121 15666 401,'-9'-8'73,"7"4"-19,2 4-4,0 0-37,2 0-13,17 11-3,5 11 3,9 12 1,3 6 1,-7 7-2,-7 6 0,-9 3 1,-10 3 1,-3 1-2,-19-1 0,-13-3 0,-13 2 1,-2-4-1,-1-1-1,-1-6-20,5-6-28,6-6-38,2-9-128</inkml:trace>
  <inkml:trace contextRef="#ctx0" brushRef="#br0" timeOffset="206930.5355">19791 15101 311,'13'-50'72,"-1"7"-21,9 6-11,-2 2-16,5 6-13,3 6 15,-2 14-22,-1 6 3,-6 3-4,0 29-2,-2 20 0,-7 10 1,-4 16-1,-5 0 0,0-1 0,-3 1-1,-9 0-2,-5 3-27,1-9-29,-2-5-20,3-15-66,2-6-33</inkml:trace>
  <inkml:trace contextRef="#ctx0" brushRef="#br0" timeOffset="207470.0729">19910 15768 264,'0'0'54,"-3"0"-50,-6 0 21,-3 5-3,-3 2-4,5 3 8,-1 0-13,5 3-9,2-1 1,2 1-3,2-1-1,0 3 0,5-5-1,14 2 1,6 0 0,7-3-1,-2-3 3,5 0-3,-3-1 1,-4 3-1,-11-3 0,-7 1 0,-10 4-1,-2 2 1,-23 3 1,-11 2 0,-4 0 0,0 2-1,2-2 1,9 2 0,6 2 0,10-1-1,7 0 0,6 3 0,6 2 0,16 1 0,8 4 0,6 1 0,-1 1 0,-2 3 2,2 2-2,-5-1 0,-1 7 0,-3 1 1,-8 11-1,-8 5 0,-5 5 0,-5 2 1,-11-6-1,-14-8 1,-15-9-1,-4-8 10,-12-2 10,-9-10-14,0-7 7,7-7-6,5-7-7,16-3 0,10 0-52,14-10-189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10T09:51:03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3604 2531 265,'0'-19'23,"0"0"0,0 10 41,0 4-18,0 4-21,0 1 4,0-2-1,0 1-17,0 1-8,0-2-2,0 2 4,0 0 2,0 0-3,0 0-4,0 0-3,0 15-2,0 9 5,5 11 0,-2 10 0,-3 9 2,0 6-2,0 3 0,-5 0 1,-8-4-1,4-4 0,-2-6 0,-1-4-4,-1-5-35,7-11-30,1-11-73,4-15-38</inkml:trace>
  <inkml:trace contextRef="#ctx0" brushRef="#br0" timeOffset="989.391">3601 2515 254,'-12'-34'18,"0"5"51,5 3-35,1 4-8,6 4 0,0 2-3,4 4-15,15 3-7,9 3-1,4 1 0,10 5 0,3 0 0,1 11 0,-7 7-1,-8 9-1,-15 2-1,-10 6-1,-6 2-2,-9-1-6,-22 4-3,-7-4 15,-6 3-4,-1-1 2,2-9 0,9-4 2,10-4 5,9-8-2,5-5-3,8-6 0,2 0-8,0-2-1,12 0 9,11 0 5,8 0-2,15 0-2,3 0 0,-4 0 0,1 4-1,-6 13-1,-8 8 1,-7 2 0,-8 8-1,-15 2-6,-2 2-22,-19-1-12,-22-2 25,-12-2 3,-7-9 13,1-5 3,1-9 10,10-6 14,5-5 12,13 0-12,6 0-3,12-5-13,7-3-10,3 0-1,2-2 0,8 0-1,22 1-28,8 2 11,9 0-26,3 1-16,8 2 29,-2-2 18,1-1 12,-7 2 1,-3-3 0,-5-1 0,-2-2 1,-3-1 1,-2-1-1,-5-1 5,-4 1 10,-9-2 20,-4-1 7,-7 3 6,-4 0-23,-2 5-8,0 5-11,-2 0-3,-9 3-3,-8 3-1,-1 14 15,0 10-14,1 2-2,8-1 3,5 2-4,5-2 2,1-5-2,0-4-3,15-4 5,10-5 1,12-8 4,4-2-5,5 0 0,1-15-16,-8-2-7,-9-3 11,-10-3 0,-13 4 12,-7 1-2,-12-3-5,-19 4-6,-11 1 13,-4 1 7,-2 2 0,12 1-7,9 5 9,13 4-5,12 1-4,2 2-5,10 0-18,25-7 19,13-2-7,21-9-50,2-3-23,5-6-52</inkml:trace>
  <inkml:trace contextRef="#ctx0" brushRef="#br0" timeOffset="1215.8584">4739 2426 175,'-21'-40'28,"-4"3"4,3 5 14,0 8 7,8 8 0,6 10-13,7 6-13,1 3-27,0 28-5,-2 17 5,-1 16 4,3 12 2,0 7-2,0 6-1,0-2-1,0-1-1,0-15 0,0-8-1,-7-10-3,1-11-68,0-11-85</inkml:trace>
  <inkml:trace contextRef="#ctx0" brushRef="#br0" timeOffset="1798.9211">4558 2822 350,'10'-14'18,"6"2"-16,5-2 1,7 3 10,7-1-7,6-3-4,4-2 0,7-3 1,-2 0-3,-1-4-3,0-1-14,-10-4-5,-4-1-19,-8 0 15,-9-1 7,-12-3 12,-6 6 7,0-2 10,-3 10 25,-10 6 1,5 9 15,2 5-20,-1 2-23,-5 25 1,2 15-5,-2 8 1,4 7 10,5 1-7,0 7-5,2-3-2,1-2 2,0-11-3,0-6 1,0-11-2,0-8 1,1-7 0,1-14 0,1-1-3,0-2 0,3 0 1,6-15 1,4-8-4,2-8 0,1-5 1,5 8-6,-3 3 5,0 9-1,-5 13 6,-4 3-2,3 10-3,-2 16 3,1 5 2,1 6 1,1-2 2,0-5-1,3-10-2,-3 0 0,4-12 1,2-7-1,-4-1 3,8-8 0,-6-17-3,-1-1-11,-1-5-89,0-3-87</inkml:trace>
  <inkml:trace contextRef="#ctx0" brushRef="#br0" timeOffset="3688.2662">6769 3210 423,'-10'-12'26,"1"-11"11,1-3-6,4 2-9,4-5-18,4-8 3,16-4-2,11-2-2,6-3 4,6-2-4,-1-3-1,6-2-1,-5-1-1,-7 8 0,-6 12 0,-11 8 0,-13 15 1,-6 7 0,0 4-1,-12 0-7,-12 7 7,-7 15-1,1 10 1,2 1-3,11 3-1,9-1 3,8-4-4,0-4 2,16-2 3,11-6 0,4 0 0,6-2 2,-2-3-2,-5 1-1,-8-1-6,-13-2-2,-6 1-5,-3-1 6,-11 4-5,-12 1 12,-3-2-2,4-3 6,2-2-3,10-5 0,4-2 0,6-2 0,0-1-3,0 0-8,9 0-6,11-5-5,10-14 9,9 2-2,0-12-41,3 0 5,-2-2 29,-4-5 21,-9-3 1,-6 10 2,-5 1 12,-8 8 14,-7 10 21,-1 5 1,0 4-10,0 1-26,0 0-14,0 1 1,0 14-2,0 5 1,0 1-3,2 0 3,11-6 3,4 0-1,2-5-2,5-9 1,0-1 0,10 0 2,-1-15-3,1-3 1,-1-9-1,-5 1-2,-10-2-1,-5-1 2,-8 6 1,-5 3 1,0 13-1,0 6-2,0 1-14,-9 21 16,-6 16 0,-7 22 0,10 10 0,4 17 4,7 10-2,1 10 3,0 4-2,3 3-2,13-12-1,4-8 0,-3-16-8,-6-12-29,-5-15-24,-6-13-4,-8-16 27,-20-14 27,-8-7 8,0-18 3,-2-19 3,1-10 38,2-10-4,8-7-9,5-6-5,10-5 0,9-8-10,3-3-6,17 0-6,18 4-1,10 10-1,20 8 1,12 16 0,3 7 0,1 12 0,-5 6 0,-8 10-2,-11 8 2,-14 5 0,-10 3-2,-16 17-1,-7 6 3,-8 5-2,-2 3-7,-6-2-5,-12 1 4,-2-6-16,-2-3 13,4-6 4,3-9-6,0-2 1,5-7 13,2 0 1,2 0 3,5-5-3,1-9 4,0-6 1,0-2-2,0 0-1,12-3 15,7 5-14,1 3 3,5 3 2,5 4-5,-2 7 2,2 3-3,-3 0-1,-2 6 1,-5 7-2,-4 4 0,-7-1 0,-6 1 1,-3-2 2,0-2-1,0-7-2,0-2-3,0-4-2,0 0 5,0 0 11,0-8 1,0-10-4,0-10-7,10 0 5,5-3-5,6 0-1,-1 0 0,5 7 0,-2 8 0,0 6 0,-2 10 3,-2 0-1,-1 6-2,-4 17 0,-1 6 1,-4 8 2,2 3 0,2 1-2,-1 0-1,0-2-10,4-8-99,-2-6-37</inkml:trace>
  <inkml:trace contextRef="#ctx0" brushRef="#br0" timeOffset="4282.9966">8672 2955 120,'0'-2'243,"2"2"-235,-2 2-6,3 11-2,0 7 3,-3 6 1,5-3-1,-3 3-2,0-5 0,-1-2-1,-1-5-2,0-3-41,0-5-5,0-5 0,0-1 11,0 0 37,-1-12 0,1-7-2,0-1 2,0-7 11,3 0 4,7 2 2,3-2-5,1 9 12,5 4-4,1 5-8,-3 3-3,3 6 6,-5 0-8,3 10-4,-6 9 6,-2 1-5,1 5 4,-4-4-3,0 0-3,1-4 0,1-4-1,-2-3-1,-1-6 0,-4-2 2,1-2 0,-1 0 4,1-6 20,2-10-20,0-5-2,5-3-2,0-4-2,4 2 0,0-1 1,-1 3-1,1 5 0,0 6 0,3 8-1,-4 5 1,1 0-2,2 11-2,-4 8 4,6 9 0,0 2 2,1-4-1,2 4-1,2-2 0,2-5-7,1-4-66,1-7-64</inkml:trace>
  <inkml:trace contextRef="#ctx0" brushRef="#br0" timeOffset="4656.0988">9403 3040 306,'0'-5'101,"0"1"-82,0 1 17,0-2-12,14-3-20,8 2-4,10-6 0,-3 2 0,0 0 0,-4-3 0,-4 0 0,-9 1-1,-2-3-4,-10 0-9,0 0 2,-10 2-11,-15 3-12,-5 7 24,-3 3 11,-2 0 4,4 15-4,5 7-2,6 4 0,11 6 4,9-1-1,0 3 4,16-6-5,20-4 3,12-6 1,8-9-3,7-6 2,1-3-3,0-6-36,0-14-42,-11-4-9,-4-5-35</inkml:trace>
  <inkml:trace contextRef="#ctx0" brushRef="#br0" timeOffset="4888.8278">10006 2675 71,'0'-72'55,"0"0"7,-2 0-9,-1 2-4,0 5 34,2 12 27,1 14-85,-2 17 17,2 16-8,0 6-17,0 0-17,0 23-9,0 21 6,0 19 3,0 14 0,0 13 2,0 7-1,0 2-1,0 0 0,0-11 0,0-10-35,0-14-41,0-11-75,0-14-99</inkml:trace>
  <inkml:trace contextRef="#ctx0" brushRef="#br0" timeOffset="5482.0974">10076 3033 404,'4'-16'12,"6"-3"-3,1 2 28,6 0-13,1-2-15,4-2-7,5-3 0,0-2 0,-5 2-2,-4-1 0,-2 3-1,-8 3-1,-8 4-17,0 5-15,0 6-28,-8 4 28,-3 0 17,0 0 16,2 9 1,2 6-7,7-1-2,0 2 9,0 0 7,16 1-6,3-2 0,4 1-1,-1-1-21,-1 2-5,-6-3 0,-5 1-1,-7 2 11,-3 0-3,0 2 11,-10 0 6,-2 0 2,0-4 0,3 1 6,5-3 3,2-5-9,2-1-2,0-4 2,16-3 6,6 0 0,3 0-3,3-11-3,2-5 1,4-4-1,1 1 1,0-5 0,-4 2 3,-6 2 5,-4 2 25,-5 3 11,-7 7 3,-5 5-11,-3 1 5,-1 2-32,2 0-10,1 15 0,0 6 0,0 4 2,3 2 1,-3-1-3,3-2-24,3-4-84,1-6-76</inkml:trace>
  <inkml:trace contextRef="#ctx0" brushRef="#br0" timeOffset="5663.0586">10828 2568 391,'0'-12'10,"1"10"-10,4 2 0,2 5-25,0 18-19,1 9-47,-3 14-68</inkml:trace>
  <inkml:trace contextRef="#ctx0" brushRef="#br0" timeOffset="5939.0553">10996 2855 71,'0'-13'253,"0"3"-212,0 3-1,0 5-22,-13 2-12,-4 0 3,-7 13-4,-2 10-5,-1 10-3,2 3 2,6 4-1,8 1 1,9-8 1,2 2 0,9-6 0,15-8 2,9-9-1,11-6 1,5-6-2,3 0 0,3-15-25,-3-5-58,-6 1-33</inkml:trace>
  <inkml:trace contextRef="#ctx0" brushRef="#br0" timeOffset="6209.0768">9623 2603 294,'-48'-13'207,"19"7"-203,20 3-2,9 0 0,8-4 13,31 0-13,28-2-2,24 2 0,19 7-29,7-3-114,-1 0-182</inkml:trace>
  <inkml:trace contextRef="#ctx0" brushRef="#br0" timeOffset="7634.1016">13296 3173 10,'8'-17'295,"-8"-9"-281,0-8 15,-14-5 35,2 10-47,-4-1 7,-1 2 7,-3-1-20,-1 2-7,-1 5 1,-1 4 1,-5 12 1,-2 6-6,0 0 5,-7 23-6,-6 11-3,7 8 2,7 6-2,8-1 0,8-3 3,9-8 0,4-7 2,0-8-2,12-6 0,7-6 0,2-6 2,4-3 1,6 0-3,-2-14-3,-3-6 0,-3-5 1,-5-1 2,-2-1-4,-2 4 2,-8 2 2,-3 8 1,0 8-1,-3 5 0,1 0-3,-1 5-5,2 18-4,2 4 12,5 3 0,1-4 0,8-3 0,2-6 0,-1-6 0,3-5 0,1-6-2,2 0-1,-2-1-4,-1-15 2,-4-4 0,-3-4 4,0-4 1,-4 0-3,-1-1 2,-1 1 1,-3 10 0,-1 3 0,-3 7 0,-2 8 0,3 0-1,-3 8-10,1 14 10,1 6 1,-1 3 0,2-5 1,2-2-1,0-5 0,2-4-1,-1-4-1,0-8 2,0 0 0,3-3 0,1 0-2,2-9-4,3-5 5,1-5-1,5 0 0,2-1-1,-1 3-3,-1 4 4,-4 7 2,0 6-2,1 0-2,-1 5 1,5 13 1,-1 5 2,4 1 0,1 0 1,12-4-1,6-6 0,3-6-42,7-5-27,3-3 15,-4 0 1,2-14 27,-4-6 18,-6-4 8,-5-3 20,-8 0 8,-13-1 22,-10 0-2,-9 3-12,0 0-5,-3 8-8,-12 4-20,-7 6 14,-7 7-13,-4 0 16,-1 9-17,1 12 1,-1 9-3,10 0-2,6 5 0,8-2-1,8-2-1,2-4 2,5-7-1,17-9-8,5-4-27,4-7-38,5 0-33</inkml:trace>
  <inkml:trace contextRef="#ctx0" brushRef="#br0" timeOffset="7852.0985">14370 2568 177,'-6'-46'64,"3"13"5,0 15 17,3 11-29,0 7-19,0 0-38,0 29-6,4 13 6,10 21 7,1 10 0,5 5-4,-4 5-1,2-1 1,-2-7-3,-5-1-11,-10-14-161</inkml:trace>
  <inkml:trace contextRef="#ctx0" brushRef="#br0" timeOffset="9448.9453">16391 3238 99,'0'0'2,"3"-6"-1,5 1 16,-1 0 13,-4 2 7,-1 1 2,2 1 4,-2-1 6,-2 0-11,0-1 3,0-1-6,0-1-9,1-2 1,-1-1-14,0-4 2,0-2-2,0-1-3,0-4-3,-3 0 0,-7-3-6,-3 1-1,-6 0-2,-3 2-1,-3 5 1,-4 2-1,3 9-4,-2 3 7,-4 3 5,0 21-1,-3 3-4,7 9-1,6 1-2,8 1 0,11-5 1,3-4-1,0-4 2,3-5 1,14-6 0,7-6 0,0-8 0,3 0 0,-2 0-5,-1-14-1,3-4 2,-4-7 1,-1-1 1,-4-1 2,1-3-1,-4 0 1,-3 5 0,-3 5 0,-4 7 0,-1 9 0,-3 4 0,1 0-4,4 4-9,-2 13 8,5 2 5,2 5 2,-1-3-1,6-2-1,4-3 0,2-4 1,4-4-1,7-6-22,-2-2-33,-1 0-19,-4-13 6,-3-3 5,-6-4 20,-1-2 14,-7-4 29,-5 2 33,-3 3 20,2 4-11,-3 9 7,0 5 17,0 3-37,2 0-29,-1 12-4,1 15 4,-1 2 3,1 5-1,4-4-1,0 1-1,0-6 1,3-9-1,-2 0 0,-1-6-1,2-5-2,-1-5-2,2 0-3,3-7 8,1-12-5,6-1-3,-2-2 0,1-4-18,-1 5 10,-3 3 15,0 4 1,-3 8-2,-3 6 1,1 0 0,0 3 1,4 16 0,4 1 5,2 1-1,5-3 1,6-4-1,3-3-2,12-8 0,1-3 0,3 0-2,2-5-3,-8-13-57,-3-7-19,-10-2-20</inkml:trace>
  <inkml:trace contextRef="#ctx0" brushRef="#br0" timeOffset="9665.9084">17444 2740 158,'-1'-65'57,"-8"4"-4,-4 15 27,2 15-15,3 14-3,4 10-9,4 7-27,0 4-26,0 28-15,-2 21 15,2 16 0,0 12 2,0 5-2,0-2 1,2-2 0,2-7-1,-1-8-7,0-11-37,-3-12-23,0-13-48,0-11-27</inkml:trace>
  <inkml:trace contextRef="#ctx0" brushRef="#br0" timeOffset="9929.0225">17314 3084 372,'0'-8'29,"14"-1"-1,5 2-7,10-3-19,5 2-2,2 1 1,1 0 0,5 2 0,-2 2 0,-4 1-1,-2 2 1,-4 0-2,-4 8 0,-9 8-4,-8 6-4,-3 1 0,-6 0 0,0-3 9,0 2 4,0-3-4,0-2-31,5 0-54,4-6-115</inkml:trace>
  <inkml:trace contextRef="#ctx0" brushRef="#br0" timeOffset="10125.0929">17904 2744 387,'0'-9'93,"0"9"-92,0 0-1,0 11-11,0 15-5,0 8 0,3 6-99,4-1-76</inkml:trace>
  <inkml:trace contextRef="#ctx0" brushRef="#br0" timeOffset="10318.3137">18075 3169 306,'11'-10'191,"3"-1"-191,10 1-4,3 2 0,7 3-7,1 5-24,1 0-59,0 0-99</inkml:trace>
  <inkml:trace contextRef="#ctx0" brushRef="#br0" timeOffset="11902.0962">18593 3288 455,'-2'-8'34,"2"0"-18,0-5 29,17-7-37,13 0-5,6-4-3,7-2 1,-1-2-1,3 0 2,-5-5-2,2 0 1,-1-1 0,-8-4-1,-8 4-1,-14 2-3,-8 7-4,-3 9 4,0 7-9,-8 6-5,-1 3 18,-3 0-2,3 6 2,3 13-12,5 5 6,1 5 6,0 2 2,18-1-2,6 3 3,4-2-3,-1-3-1,0-2 1,-7-5 0,-5-3-1,-7-2-1,-6-4-4,-2-1 0,-2-4-3,-14-3 4,-2 1 2,-1 0 3,3-3 5,7-2-4,3 2 0,6-2 2,0 0 1,0 0-4,14-9 4,14-7-4,3-4 0,4-5 0,9-1 0,0-4 0,-4-4 0,2 1 0,-6 2 0,-11 9 0,-12 8 3,-6 4 22,-7 8-7,0 0 2,0 2-19,0 0-1,0 3-2,-7 11 0,3 2 2,4 4-1,0 2 1,1-6 1,16 1 0,2-4-1,8-5-6,4-5-3,5-3-3,0 0 4,-2-12 3,-3-7 1,-4 1 3,-7-3 1,-5 2 1,-9 4-1,-5 4 1,-1 3 2,0 5-1,0 3-2,0 3 0,0 21-12,0 15 10,-1 10 1,1 11 1,0 13 0,0 6 1,0 7 0,0 4-1,0 1 2,0 1-2,-2 1 0,-7-13 0,-1-18-4,1-17 3,-3-28-14,-6-14 9,-6-3-4,-7-11 6,-5-17 4,-4-15 0,-2-7 10,6-10-8,8-6 4,7-4 13,12 1-18,9-1 2,12-2 3,24 1-5,13 5 0,15 6-1,6 8 0,6 12-1,0 8 0,-1 8 1,-9 9 0,-10 8 1,-15 4-1,-16 3 0,-9 0 0,-8 12-3,-8 10-2,0 8 4,0 4 1,0 2 1,-8-2-1,-1-5-2,1-9-10,3-3-7,2-7 2,1-7 5,2-3 6,0 0 6,0 0 6,0-13-4,0-7 4,4 0-6,8-4 1,4 0-1,3-1 0,-1 6 0,1 2 0,1 10 8,-4 2-7,1 5-1,-2 0-1,-2 3-1,-4 14 1,-3 4 1,-1 2 1,-5-2 0,0-2 1,0-4-2,0-5 0,0-5 0,0-2 1,0-1 1,0-2-2,0 0 2,0 0 2,1-11 1,8-8-5,3-3 0,4-1 0,2-5-3,7-3-3,4-1 1,-4 8 2,0 5 2,-5 8 0,-2 8-1,-3 3-1,-1 7 0,-1 14 2,-2 8 0,-4 7 1,0 1 0,-4-1 0,1 1-28,0-8-120,-2-1-51</inkml:trace>
  <inkml:trace contextRef="#ctx0" brushRef="#br0" timeOffset="12524.6901">20569 3096 275,'2'-9'57,"-2"3"-2,1 6-12,1 0-43,-2 8-1,1 16-3,1 2 4,-1 4 1,1-1 0,-2-5-1,0 0 2,4-4-2,-3-9-2,2-3-9,-1-5-16,-1-3 1,1 0 24,3-8 1,1-9-2,-2-7 1,3 4 1,1-4 1,-1-2 0,1-2 0,2 0 1,1-1-1,-1 2 0,5 7 2,-1 8-2,2 7 6,-4 5-6,1 0-3,-2 11 0,-2 8 3,-1 8 0,-3-1 0,-1-2 0,0-3 0,0-3 2,-1-4-2,-1-6 0,-1-4 0,-1-4-2,1 0 2,1 0 6,4-7-5,0-10 0,1-2-2,5-3 1,2-1 0,2 0 0,4-1 1,-3 4 4,3 6-4,-4 5 3,-1 9 8,-2 0-2,0 7-7,0 12 0,0 11 2,-1 0-3,0 0 0,-1-1 2,5-6-3,1-3 0,2-5-1,1-5-6,0-6-96,2-3-65</inkml:trace>
  <inkml:trace contextRef="#ctx0" brushRef="#br0" timeOffset="12892.0961">21224 3135 1,'0'-1'340,"0"-1"-317,0 2-19,0 0-7,0 0 7,12 0 3,6 0 0,0 0-4,4 0-3,-2 0 0,5 0-11,-4-4-5,-2-8-10,-4-3-2,-5-2-10,-5-7 18,-5-1-5,0 3 13,-9-2 12,-7 12 4,-2 3 9,0 9 11,-6 0-13,5 12 2,5 17-4,2 2-4,11 9 4,1 0-6,5-1 0,15-6 1,12-4-3,3-8 1,8-4-2,2-7 0,7-8-22,-1-2-38,-3-2-76</inkml:trace>
  <inkml:trace contextRef="#ctx0" brushRef="#br0" timeOffset="13138.5659">21854 2484 126,'10'-64'178,"-6"19"-79,-1 19-45,-1 15 10,-1 7-19,-1 4-36,0 12-9,0 22-8,0 20 8,-1 13 2,-8 14-1,-1 7-1,2 1 1,-2-4 1,8-5-2,2-12-1,0-7-41,0-8-47,0-10-99</inkml:trace>
  <inkml:trace contextRef="#ctx0" brushRef="#br0" timeOffset="13776.0951">21894 3226 367,'10'-17'25,"5"-1"-12,0-4 20,3 1-12,1-2-15,4-1-6,-3-1 1,2-4 0,1-1-1,-2-4 0,-6 4-8,-5-1-16,-10 7-43,0 3 22,0 10 30,-3 4-1,-3 7 12,2 0-3,1 0 3,3 14-9,0 5 13,0 3 3,13 2 1,2-2-1,5-2-1,-1 5 0,4-2 0,-5-1-2,-2-1-4,-4-1-2,-8-2 0,-4-3-5,0-4 6,0 0 4,0-1 1,-7-4 0,2 0 1,4-3-1,1 2-1,0-1-2,0-1 3,6-1 3,6-2-1,3 0-2,3 0 0,2 0-4,3-2 4,4-12 0,0 0 2,2-4-2,-2-6 0,5 0 1,-6-6 6,0 1-1,-4 8 8,-7 4-9,-4 8 37,-4 6-1,-4 3-21,-2 0-10,-1 0-10,2 18 0,-1 7 3,-1 2 1,2 2-2,-2-2 0,1-3-1,2-5-1,-3-3-2,2-6-111,-1-5-100</inkml:trace>
  <inkml:trace contextRef="#ctx0" brushRef="#br0" timeOffset="13945.2617">22770 2721 396,'4'-14'42,"-4"12"-42,0 2-25,0 14-72,0 17 15,0 12-59</inkml:trace>
  <inkml:trace contextRef="#ctx0" brushRef="#br0" timeOffset="14248.9426">22926 2939 313,'3'-15'90,"-3"5"-76,0 5 7,-2 3-19,-12 2 4,-5 0 0,-5 15-6,-2 9 0,1 5 1,9 1-1,2 2 0,9 0-1,5-1 1,0-3 1,18-5-1,6-3 3,8-8-2,6-2 1,1-5-1,-2-5-1,5 0-14,-3 0-60,-5 0-94</inkml:trace>
  <inkml:trace contextRef="#ctx0" brushRef="#br0" timeOffset="14557.3879">21454 2603 119,'-47'-16'187,"9"0"-158,13 7 0,11 1 28,6 2-11,8 5 4,0-1-2,2 2-25,26 0-19,11 0-4,10 0 0,12 0 0,-3 0-34,2 3-81,-10-3-217</inkml:trace>
  <inkml:trace contextRef="#ctx0" brushRef="#br0" timeOffset="17652.2166">6123 5163 427,'12'10'0,"-6"1"-97,-6 1 69,0 12 28,0 15 8,0-5 0,-6 2 5,2-2-4,-1 0-3,-1-5-5,0 1 5,0-5 1,-2 2-4,0-5-3,3-2 1,2-2 0,-1-2-1,2-4 0,1-1-2,-2-1-38,0-3-33,0 1-9,-1-8-43</inkml:trace>
  <inkml:trace contextRef="#ctx0" brushRef="#br0" timeOffset="18198.0958">5946 5112 320,'0'-56'7,"0"3"29,13 0 23,11 1-54,0 4 14,6 5-10,4 5-5,11 3-4,0 6 0,2 9 0,-3 6 0,-4 11 0,-7 3 0,-8 10-1,-7 17-1,-12 14-1,-6 5-10,-6 3 10,-19-1 0,-4-4-5,-2-2-6,0-5 10,-2-6-1,0-1 9,3-8-7,0-2 6,5-6-6,4-5 3,8-4 0,7-2 6,4-1-5,2-2-1,0 2-6,0 0-7,8 1 13,11 5 4,5 0 0,4 5-4,5 7 1,0 3 0,1 4 1,3 10-1,1 6 2,-3 5 1,1 4 3,-8 5-1,-2-3-5,-9-4 2,0-9-2,-5-11-1,-1-6 0,0-7 0,-3-8 0,1-4 0,6-2-7,0-3-27,7 0-91,8 0-76</inkml:trace>
  <inkml:trace contextRef="#ctx0" brushRef="#br0" timeOffset="18447.359">6733 5310 19,'-12'-10'392,"6"7"-367,5 2-11,1 1 13,0 0-14,0 0-12,13 0 0,13 0 2,3-2-1,4 2-2,-3 0-21,-6 0-17,-7 0-48,-4 0-38,-7 10-23</inkml:trace>
  <inkml:trace contextRef="#ctx0" brushRef="#br0" timeOffset="18582.9415">6854 5425 220,'0'0'14,"0"0"-6,15 0 32,12 0 18,9-8-34,4 0-21,4 1-3,-2-5-118</inkml:trace>
  <inkml:trace contextRef="#ctx0" brushRef="#br0" timeOffset="20660.9884">8199 4797 297,'0'-14'67,"-20"-1"-66,-15 10 1,-1 5 2,5 3 1,13 8 3,8 1 1,0-1-9,5 0 1,5-1 1,0-4-2,0-2 0,3 1 6,9 0-1,-2-3-3,-1 0 0,1 1-2,1-3-2,-2 0-6,1 0-7,1 0-7,-5 0-3,1-4 12,-2-2 13,-2-4 2,-1-1 2,0-4 5,-2 2 13,0-1 11,0 2-4,0 0-8,0 3 1,0-1 1,0 2 2,0 4-3,-3 1-7,-1 3 0,1 0-9,-3 0-6,-2 0 0,-5 15 4,-6 10-4,-4 6-2,5 2 2,3 3 0,5 7-2,7-1 2,0 2 1,3 2-1,0-3 0,0 1-19,13-5-26,8-3-22,-3-6-58,3-4-50</inkml:trace>
  <inkml:trace contextRef="#ctx0" brushRef="#br0" timeOffset="21326.1309">8097 5350 106,'0'0'128,"0"0"-121,0 0-6,1 0 15,9 3 0,-1 5-8,-1 0-6,-1 5-1,-5 2 3,-2 0-4,0 4 3,-9 0 0,-8-4-3,-3-2-4,-4 0 3,0-6 1,3-2 0,0-2 1,6-1-1,6-2-3,5 0-1,2 0 4,2-5-8,0-4-4,13-1 4,9 2 6,3 2 2,2 3-1,-2 3 1,-1 0-2,-3 0 1,-4 14 1,-7 4-1,-6 1 1,-4 5-1,0 2-3,-1 1 3,-12-2 1,-4-1-6,4-5-3,-1 0 2,4-4-6,2-5-5,2-7 1,5-3 15,1 0 2,0 0 6,0 0-5,0-10 3,0-2-2,0-3-1,0 1 2,5-4 7,-1 4 19,-4 4-8,4 5-5,-4 3 28,0 2 9,0 0-33,-6 7-20,-10 16 18,-7 8-9,4 10 2,3 10 2,7 5-1,7 8-2,2-5-1,11-4-5,15-11-2,10-10-1,10-14-1,8-12 0,6-8-2,-3-2-103</inkml:trace>
  <inkml:trace contextRef="#ctx0" brushRef="#br0" timeOffset="22062.222">8930 5221 290,'0'-20'20,"-5"-2"40,5-2-27,0 0 4,0-5-8,0 5 0,10-1-4,-1 6-14,-3 7-7,-2 7 4,-3 5 8,-1 0-14,0 5-2,0 21-10,0 16 10,0 13 4,0 5-1,0 2 0,0-2-1,0-7-2,0-5-2,10-6-22,-4-4-23,3-14-12,-4-6-51,3-9-29</inkml:trace>
  <inkml:trace contextRef="#ctx0" brushRef="#br0" timeOffset="22543.2503">9231 5492 247,'0'0'140,"0"0"-114,0 0-26,-5 7-1,-3 5 1,-2 5 5,-2-3-3,-2 3-2,1 3 1,-2-3-2,1-3-19,3-4-63,5-1-34</inkml:trace>
  <inkml:trace contextRef="#ctx0" brushRef="#br0" timeOffset="22902.252">9407 5131 175,'0'-15'33,"0"3"-10,0 7 7,0 2 26,0 3 11,0 0-24,0 0-15,0 0-5,0 0-6,0 0-10,0 5-7,2 15 1,4 8 29,-2 5-20,4 5-8,-2 2-1,0 0 1,3 2-1,-5-2 0,-1-3-1,-3-1-5,0-4-38,0-3-41,0-8-123</inkml:trace>
  <inkml:trace contextRef="#ctx0" brushRef="#br0" timeOffset="23284.2419">9742 5032 216,'-6'-19'44,"0"4"13,3 3 11,1 1-15,1 5-5,1 3-6,0 3-21,0 0-21,0 0 0,9 22-8,16 13 8,8 12 0,4 9 1,-1 5 1,-4 6-2,-15-1 1,-14 3-1,-3-2 0,-29 0-15,-21-5-23,-12-8 1,-8-11 1,-1-6 0,-1-6-1,4-7-10,0-6-21,3-6-96</inkml:trace>
  <inkml:trace contextRef="#ctx0" brushRef="#br0" timeOffset="23876.5024">8647 4975 291,'7'-16'33,"-1"2"28,2-1-30,-2 4 15,0 5 2,-2 4-16,-3 0-12,-1 2-14,0 0-6,0 4-1,0 22-7,-5 18 8,-6 13 15,-2 14-11,-2 5 3,7 0-5,7-4-1,1-3-1,9-6 0,21-2-2,7-8 1,15-8-27,11-5-60,7-11-132</inkml:trace>
  <inkml:trace contextRef="#ctx0" brushRef="#br0" timeOffset="24807.7077">10280 5754 340,'5'-7'62,"-4"3"-35,-1 4-2,0 0-20,0 0-5,0 0 0,0 3-1,0 9 1,0 5 4,0 0-3,-1 4 1,-7 2-1,2 0-1,0 2-22,1 1-95,0-8-128</inkml:trace>
  <inkml:trace contextRef="#ctx0" brushRef="#br0" timeOffset="25894.1291">10947 5056 289,'2'-6'36,"-2"6"16,0 0 0,0 0-21,0 0-11,0 6-15,-6 16 5,-5 9 8,-4 9-6,1 2 2,4 5-1,6 3-6,2 1-5,2 5-1,0 2-1,9-2 0,8-1 0,9-4 0,1-7-1,5-8-27,3-10-53,7-6-79</inkml:trace>
  <inkml:trace contextRef="#ctx0" brushRef="#br0" timeOffset="26517.1878">11595 5286 421,'0'-7'31,"0"2"-29,0 5-1,0 0-1,0 0-2,0 0-6,0 0 2,-5 2 6,-6 5 10,-3-2-10,-1-5-6,0 0 6,1 0 13,2 0-11,2-7-2,4-5 0,4-5 0,2-2 1,0-1 0,8-3 2,8 1-3,1 7-1,-1 5-1,-2 5 2,-3 5-1,1 0 0,-2 8-2,-3 14 3,-6 14 1,-1 6 2,0 3 0,-16 3 0,-6 0-2,0-4 0,-4-1-1,-6-3 0,2-9 1,-1-5-1,9-11-3,5-6 3,6-4 1,6-5-1,1 0 0,4-9-1,0-8-2,0 0 0,4-3-2,10 0 3,3 3 0,1 6 2,-3 1 0,7 7 2,-1 3-2,4 0 0,3 0 0,0 13 0,0 2 0,2-1 0,-1 0 0,-1-1-2,-1-4-28,0 4-106,5-9-79</inkml:trace>
  <inkml:trace contextRef="#ctx0" brushRef="#br0" timeOffset="26689.2456">11951 5534 355,'1'0'39,"-1"0"-39,0 6-1,0 8 1,0 3 1,-1 0-1,-7 2 0,-1-3-14,-2 0-122,1-4-50</inkml:trace>
  <inkml:trace contextRef="#ctx0" brushRef="#br0" timeOffset="27402.8673">12392 5252 198,'6'-11'36,"0"2"8,-3 5 35,0 1-19,-3 3-19,2 0-16,-2 0-19,0 0-6,0 0-9,0 4 4,-8 5 5,-2-1 2,-2 0 0,-1-5-2,3 1 0,2-4 0,3 0 0,1 0 11,2-2-11,2-11-4,0-5-3,0-2 6,12-4-2,7 2 3,1 1-7,2 1 5,-1 3 0,1 9 2,-5 4 1,-1 4-1,-4 0-1,-3 6-3,-3 17 4,-6 8 4,0 7 0,-12 5 1,-7 4-3,-7 2 1,-5-5-2,2-3 0,3-7-1,1-12 0,5-5-1,7-9-1,5-4 0,5-4 2,3 0 4,0 0 1,0-12-5,0-5-1,2 0-4,8-2 5,3 2 0,0 6 0,-1 0-1,-2 5 1,2 4 0,0 2-1,-3 0-5,6 5 5,1 9 1,2 1 0,1 3 1,1-1 2,-1-3-3,6-5 0,1-1 0,7-6-57,4-2-137</inkml:trace>
  <inkml:trace contextRef="#ctx0" brushRef="#br0" timeOffset="27664.2474">12905 5017 509,'0'-4'35,"0"4"-10,0 0-16,3 0-9,5 7-6,4 18 5,4 14 1,2 9 4,-3 4-2,-3 5 0,-10 1-2,-2 6 1,0-2 2,-26 5-3,-9-7-7,-9-2-29,-14-7-27,0-3-38,-9-11-120</inkml:trace>
  <inkml:trace contextRef="#ctx0" brushRef="#br0" timeOffset="28413.8524">13483 4659 141,'4'-31'147,"-4"16"-96,0 2 14,5-1-14,-1 2-13,3 1 3,5 1-19,3 2 1,6 2-18,1 3-4,-2 3-1,-1 0-2,-2 19-2,1 10 4,-5 15 0,-1 7 0,-7 5 1,-2 5 2,-3-4-6,0-2-7,0-6-16,0-3-9,-11-4-14,-1-3-9,2-5-53,-1-7-3,4-7-39</inkml:trace>
  <inkml:trace contextRef="#ctx0" brushRef="#br0" timeOffset="28894.1091">13647 5204 7,'1'0'78,"-1"0"-56,0 0 31,0 4-23,0 4 13,-10-1 1,0 2-6,-1 0-12,2 2 1,0-2-9,2 4-3,2 1-15,1-2 2,4 8 5,0-4-4,0 3 1,0-2-2,9 1-1,5-2-1,3-5 1,2 0-1,3 0 1,0-4-1,0-3-2,-3 2-5,-5-4 5,-5 1 1,-5-2 1,-4-1 0,0 5-1,0 6 1,-10 6 1,-5 4 9,-3 1 0,0 8-1,3 0-4,4 1-2,3 3-1,5 7 1,3 4-1,0 2-2,7 9 1,4-1 0,4-1 0,-5-3-1,-7-4 0,-3-7 0,0-6 2,-13-5-2,-16-3 3,-6-6 0,-10-1-3,-8-6-13,4-4-67,4-9-156</inkml:trace>
  <inkml:trace contextRef="#ctx0" brushRef="#br0" timeOffset="34960.6021">8563 7021 378,'-4'-22'19,"-23"-3"-11,-10 10 8,3 9 4,15 1 3,5 1-8,3 1 4,8 1-3,2 1-9,-1 1-3,2 0 9,0 0 1,0 0-5,-8 0-4,-3 0-5,-11 12 0,-11 12-2,-5 6 2,2 6 0,2-2 0,6 1-2,6-5 1,8-6 1,8 3 0,6-7-4,0-6 3,12 0-1,8-4 2,8-8 0,5-2 0,5-1 0,0-15-1,-1-4 0,-9-1-1,-7-5 0,-7 4-1,-7-5 0,-4-1 0,-3-2 1,0-4-2,0 4 1,-6-1 1,0 9 2,2 4 0,4 6 0,0 4 0,0 4-2,22-1 1,11 2 0,9 3 1,7 0 0,6 0 0,2 12 0,-3 8 1,4 9-1,-12 4 1,-12 6-1,-9 3 0,-17-2-4,-8-4-25,-9-8 9,-24-6 3,1-11 10,-6-11 6,2 0 1,8-14 2,10-17 2,11-15 6,7-13-6,17-6 1,30-2-2,17 11-2,15 11 0,3 8-1,0 15-1,-6 9 0,-12 10-28,-18 3-124</inkml:trace>
  <inkml:trace contextRef="#ctx0" brushRef="#br0" timeOffset="36122.7845">6425 8618 394,'0'-24'40,"-5"11"-1,5 7 6,0 6-18,0 0-23,0 6-4,0 17 0,0 15 2,0 6 1,0 5-1,0-2 1,0-1-3,0 0 2,0-5-4,8-6 2,-2-4-19,2-12-19,-4-11 1,-2-6-2,-2-2 10,0-12 29,-4-14 0,-11-9 3,-3-8-2,-1-8 2,1-10 11,7-3 4,5-14-9,6-6 6,0-10-9,14-4 1,19-3 0,11 3-1,7 15 0,6 14 6,3 17-5,2 14 2,-2 12-8,-8 12-1,-9 14-1,-9 0-1,-12 22 0,-12 12 1,-10 13 0,-9 9 0,-25 12-10,-11-1 1,-7-1 7,5-6 0,-2-10 1,6-8-5,1-5 7,10-10 0,11-8 0,10-7 0,11-3-1,0-4-5,9 2 5,18 2 1,6 2 0,8 1 0,7 2 0,6 8 1,4 5-1,-1 7 4,-2 5-4,-7 4 2,-2 3 0,-6 2-1,-2 5 0,-3-5-1,-1-4 0,-5-8 0,-2-9 0,4-9 0,2-7 0,-2-11-11,-4 0-36,6 0-62,-2-17-85</inkml:trace>
  <inkml:trace contextRef="#ctx0" brushRef="#br0" timeOffset="36341.0981">7507 8537 411,'-4'-6'35,"4"6"-14,0-3-15,13 3-4,16 0 1,6 0-1,10 0 1,0 0-3,-6 9 0,-2 1-2,-7 4-22,-12 2-47,-12 5-55,-6 3-11</inkml:trace>
  <inkml:trace contextRef="#ctx0" brushRef="#br0" timeOffset="36476.2189">7592 8801 170,'-13'6'65,"10"-4"-36,3-2-13,12 0-6,24-1 52,15-10-26,10-6-28,10 2-8,-2 3-4,-2-1-139</inkml:trace>
  <inkml:trace contextRef="#ctx0" brushRef="#br0" timeOffset="37450.5994">9203 8263 391,'0'-35'31,"0"21"-6,-13 7 5,1 7-15,-3 0-12,-3 24 2,-4 17-4,1 10 1,0 12 2,2 4 0,2 1-1,5 0 0,5-6 1,7-6-3,4-10 0,20-11-1,8-8 0,8-14 0,15-8 1,9-5 1,7-9 0,6-16-1,-1-9-1,-8-7 0,-11-4 1,-14-2-1,-22 0 0,-19-2 1,-5-1 1,-37 3-2,-22 1 0,-12 6-2,-14 7 1,0 10 1,6 12-1,10 11 0,15 0 1,17 17 0,15 8 0,19 5-10,6 0-11,25-4-16,13-1-58,11-8-37,12-9-101</inkml:trace>
  <inkml:trace contextRef="#ctx0" brushRef="#br0" timeOffset="37772.8772">9352 8104 265,'-22'-58'24,"6"3"18,9-1 23,6 2-29,1 4-5,0 9 6,8 16-8,2 9-9,-1 9-10,2 7-10,2 10 0,2 28 0,-2 19 8,-5 16 4,-8 22-4,0 14-1,-9 14 10,-11 11-3,2-4-10,7-5-3,3-11-1,8-14 1,0-14-1,9-15 0,12-13-1,0-12-7,0-10-42,-1-12-54,-6-18-163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9360" y="224280"/>
              <a:ext cx="8564040" cy="5955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160" y="216360"/>
                <a:ext cx="8577000" cy="59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5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8400" y="193320"/>
              <a:ext cx="6203520" cy="451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60" y="183600"/>
                <a:ext cx="6222600" cy="45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9920" y="623160"/>
              <a:ext cx="6789240" cy="457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" y="613440"/>
                <a:ext cx="6806160" cy="45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45680" y="639000"/>
              <a:ext cx="7417800" cy="513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240" y="630000"/>
                <a:ext cx="7437240" cy="51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8720" y="413280"/>
              <a:ext cx="8222760" cy="6312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000" y="404280"/>
                <a:ext cx="8241840" cy="63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17080" y="44280"/>
              <a:ext cx="7765560" cy="608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160" y="34560"/>
                <a:ext cx="7777080" cy="61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56760" y="793440"/>
              <a:ext cx="7054920" cy="251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120" y="782640"/>
                <a:ext cx="7068960" cy="25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aparichit</dc:creator>
  <cp:lastModifiedBy>Lenovo</cp:lastModifiedBy>
  <cp:revision>4</cp:revision>
  <dcterms:created xsi:type="dcterms:W3CDTF">2006-08-16T00:00:00Z</dcterms:created>
  <dcterms:modified xsi:type="dcterms:W3CDTF">2020-02-10T09:52:46Z</dcterms:modified>
</cp:coreProperties>
</file>