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9" r:id="rId4"/>
    <p:sldId id="267" r:id="rId5"/>
    <p:sldId id="268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599" autoAdjust="0"/>
  </p:normalViewPr>
  <p:slideViewPr>
    <p:cSldViewPr>
      <p:cViewPr varScale="1">
        <p:scale>
          <a:sx n="74" d="100"/>
          <a:sy n="74" d="100"/>
        </p:scale>
        <p:origin x="90" y="7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DEIVINA VISVANADAN 	A17DW3390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ANUSIA GUNALAN 	A17DW2393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 STUDENTS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STRUCT</a:t>
            </a:r>
          </a:p>
          <a:p>
            <a:r>
              <a:rPr lang="en-US" dirty="0" smtClean="0"/>
              <a:t>FUNCTIONS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EASY WAY TO CALCULATE </a:t>
            </a:r>
            <a:r>
              <a:rPr lang="en-US" smtClean="0"/>
              <a:t>CGPA .</a:t>
            </a:r>
            <a:endParaRPr lang="en-US" dirty="0" smtClean="0"/>
          </a:p>
          <a:p>
            <a:r>
              <a:rPr lang="en-US" dirty="0" smtClean="0"/>
              <a:t>CAN SHORT LIST  THE INFORMATION ABOUT STUDENTS.</a:t>
            </a:r>
          </a:p>
          <a:p>
            <a:r>
              <a:rPr lang="en-US" dirty="0" smtClean="0"/>
              <a:t>CAN FIND INFORMATION QUICKER.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154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50" t="45838" r="20301" b="22100"/>
          <a:stretch/>
        </p:blipFill>
        <p:spPr>
          <a:xfrm>
            <a:off x="1887630" y="2276872"/>
            <a:ext cx="679907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880" t="16401" r="34041" b="50000"/>
          <a:stretch/>
        </p:blipFill>
        <p:spPr>
          <a:xfrm>
            <a:off x="2205980" y="1844824"/>
            <a:ext cx="809189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73</TotalTime>
  <Words>43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Corbel</vt:lpstr>
      <vt:lpstr>Times New Roman</vt:lpstr>
      <vt:lpstr>Chalkboard 16x9</vt:lpstr>
      <vt:lpstr>FINAL PROJECT C++</vt:lpstr>
      <vt:lpstr>DIPLOMA STUDENTS INFORMATION SYSTEM</vt:lpstr>
      <vt:lpstr>OBJECTIVE</vt:lpstr>
      <vt:lpstr>PART 1</vt:lpstr>
      <vt:lpstr>PART 2</vt:lpstr>
    </vt:vector>
  </TitlesOfParts>
  <Company>UTMKL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2018-02-20T01:37:52Z</dcterms:created>
  <dcterms:modified xsi:type="dcterms:W3CDTF">2018-02-20T02:56:37Z</dcterms:modified>
</cp:coreProperties>
</file>