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20-Feb-18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A7A6979-0714-4377-B894-6BE4C2D6E20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84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20-Feb-18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43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20-Feb-18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6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20-Feb-18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2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20-Feb-18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66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20-Feb-18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86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20-Feb-18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1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20-Feb-18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92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20-Feb-18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5042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20-Feb-18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67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2B0DB6-F5C7-45FB-8CF3-31B45F9C2DAC}" type="datetimeFigureOut">
              <a:rPr lang="en-US" smtClean="0"/>
              <a:t>20-Feb-18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7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60EA64-D806-43AC-9DF2-F8C432F32B4C}" type="datetimeFigureOut">
              <a:rPr lang="en-US" smtClean="0"/>
              <a:t>20-Feb-18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7A6979-0714-4377-B894-6BE4C2D6E20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9884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7B44-4302-46F1-ACDA-55F3F58EEA66}"/>
              </a:ext>
            </a:extLst>
          </p:cNvPr>
          <p:cNvSpPr>
            <a:spLocks noGrp="1"/>
          </p:cNvSpPr>
          <p:nvPr>
            <p:ph type="ctrTitle"/>
          </p:nvPr>
        </p:nvSpPr>
        <p:spPr>
          <a:xfrm>
            <a:off x="2330015" y="738578"/>
            <a:ext cx="8637073" cy="2541431"/>
          </a:xfrm>
        </p:spPr>
        <p:txBody>
          <a:bodyPr>
            <a:normAutofit/>
          </a:bodyPr>
          <a:lstStyle/>
          <a:p>
            <a:pPr algn="ctr"/>
            <a:r>
              <a:rPr lang="en-US" dirty="0"/>
              <a:t>Programming </a:t>
            </a:r>
            <a:r>
              <a:rPr lang="en-US" dirty="0" err="1"/>
              <a:t>c++</a:t>
            </a:r>
            <a:br>
              <a:rPr lang="en-US" dirty="0"/>
            </a:br>
            <a:r>
              <a:rPr lang="en-US" dirty="0"/>
              <a:t>final project</a:t>
            </a:r>
          </a:p>
        </p:txBody>
      </p:sp>
      <p:sp>
        <p:nvSpPr>
          <p:cNvPr id="3" name="Subtitle 2">
            <a:extLst>
              <a:ext uri="{FF2B5EF4-FFF2-40B4-BE49-F238E27FC236}">
                <a16:creationId xmlns:a16="http://schemas.microsoft.com/office/drawing/2014/main" id="{4C203666-66D2-40A6-A816-8D116524DF83}"/>
              </a:ext>
            </a:extLst>
          </p:cNvPr>
          <p:cNvSpPr>
            <a:spLocks noGrp="1"/>
          </p:cNvSpPr>
          <p:nvPr>
            <p:ph type="subTitle" idx="1"/>
          </p:nvPr>
        </p:nvSpPr>
        <p:spPr>
          <a:xfrm>
            <a:off x="2613723" y="3779399"/>
            <a:ext cx="8986094" cy="2151139"/>
          </a:xfrm>
        </p:spPr>
        <p:txBody>
          <a:bodyPr>
            <a:normAutofit/>
          </a:bodyPr>
          <a:lstStyle/>
          <a:p>
            <a:r>
              <a:rPr lang="en-US" dirty="0"/>
              <a:t>Lecturer’s name:  </a:t>
            </a:r>
            <a:r>
              <a:rPr lang="en-US" dirty="0" err="1"/>
              <a:t>en</a:t>
            </a:r>
            <a:r>
              <a:rPr lang="en-US" dirty="0"/>
              <a:t>. Muhammad </a:t>
            </a:r>
            <a:r>
              <a:rPr lang="en-US" dirty="0" err="1"/>
              <a:t>adib</a:t>
            </a:r>
            <a:r>
              <a:rPr lang="en-US" dirty="0"/>
              <a:t> bin </a:t>
            </a:r>
            <a:r>
              <a:rPr lang="en-US" dirty="0" err="1"/>
              <a:t>izzudin</a:t>
            </a:r>
            <a:endParaRPr lang="en-US" dirty="0"/>
          </a:p>
          <a:p>
            <a:r>
              <a:rPr lang="en-US" dirty="0"/>
              <a:t>Group members:</a:t>
            </a:r>
          </a:p>
          <a:p>
            <a:pPr marL="342900" indent="-342900">
              <a:buAutoNum type="arabicParenR"/>
            </a:pPr>
            <a:r>
              <a:rPr lang="en-US" dirty="0"/>
              <a:t>Ahmad </a:t>
            </a:r>
            <a:r>
              <a:rPr lang="en-US" dirty="0" err="1"/>
              <a:t>fahmi</a:t>
            </a:r>
            <a:r>
              <a:rPr lang="en-US" dirty="0"/>
              <a:t> bin </a:t>
            </a:r>
            <a:r>
              <a:rPr lang="en-US" dirty="0" err="1"/>
              <a:t>azlan</a:t>
            </a:r>
            <a:r>
              <a:rPr lang="en-US" dirty="0"/>
              <a:t>@ </a:t>
            </a:r>
            <a:r>
              <a:rPr lang="en-US" dirty="0" err="1"/>
              <a:t>azlan</a:t>
            </a:r>
            <a:r>
              <a:rPr lang="en-US" dirty="0"/>
              <a:t> </a:t>
            </a:r>
            <a:r>
              <a:rPr lang="en-US" dirty="0" err="1"/>
              <a:t>amin</a:t>
            </a:r>
            <a:r>
              <a:rPr lang="en-US" dirty="0"/>
              <a:t>                 (a17dw4144)</a:t>
            </a:r>
          </a:p>
          <a:p>
            <a:pPr marL="342900" indent="-342900">
              <a:buAutoNum type="arabicParenR"/>
            </a:pPr>
            <a:r>
              <a:rPr lang="en-US" dirty="0"/>
              <a:t>Nur Aqilah </a:t>
            </a:r>
            <a:r>
              <a:rPr lang="en-US" dirty="0" err="1"/>
              <a:t>syahirah</a:t>
            </a:r>
            <a:r>
              <a:rPr lang="en-US" dirty="0"/>
              <a:t> </a:t>
            </a:r>
            <a:r>
              <a:rPr lang="en-US" dirty="0" err="1"/>
              <a:t>binti</a:t>
            </a:r>
            <a:r>
              <a:rPr lang="en-US" dirty="0"/>
              <a:t> </a:t>
            </a:r>
            <a:r>
              <a:rPr lang="en-US" dirty="0" err="1"/>
              <a:t>jayen</a:t>
            </a:r>
            <a:r>
              <a:rPr lang="en-US" dirty="0"/>
              <a:t> @ </a:t>
            </a:r>
            <a:r>
              <a:rPr lang="en-US" dirty="0" err="1"/>
              <a:t>supaat</a:t>
            </a:r>
            <a:r>
              <a:rPr lang="en-US" dirty="0"/>
              <a:t>         (a17dw2330)</a:t>
            </a:r>
          </a:p>
        </p:txBody>
      </p:sp>
    </p:spTree>
    <p:extLst>
      <p:ext uri="{BB962C8B-B14F-4D97-AF65-F5344CB8AC3E}">
        <p14:creationId xmlns:p14="http://schemas.microsoft.com/office/powerpoint/2010/main" val="11215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4DE4-4C5D-4DEA-9422-BF6A35F8886F}"/>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5A14F3BA-BC2B-4A4C-BF76-C2B5E5E44F72}"/>
              </a:ext>
            </a:extLst>
          </p:cNvPr>
          <p:cNvSpPr txBox="1"/>
          <p:nvPr/>
        </p:nvSpPr>
        <p:spPr>
          <a:xfrm>
            <a:off x="1378470" y="2274838"/>
            <a:ext cx="9435060" cy="2308324"/>
          </a:xfrm>
          <a:prstGeom prst="rect">
            <a:avLst/>
          </a:prstGeom>
          <a:noFill/>
        </p:spPr>
        <p:txBody>
          <a:bodyPr wrap="square" rtlCol="0">
            <a:spAutoFit/>
          </a:bodyPr>
          <a:lstStyle/>
          <a:p>
            <a:pPr algn="just"/>
            <a:r>
              <a:rPr lang="en-US" sz="2400" dirty="0"/>
              <a:t>Encryption is the process of transforming information so it is unintelligible to anyone but the intended recipient. Decryption is the process of transforming encrypted information so that it is intelligible again. A cryptographic algorithm, also called a cipher, is a mathematical function used for encryption or decryption. In most cases, two related functions are employed, one for encryption and the other for decryption.</a:t>
            </a:r>
          </a:p>
        </p:txBody>
      </p:sp>
    </p:spTree>
    <p:extLst>
      <p:ext uri="{BB962C8B-B14F-4D97-AF65-F5344CB8AC3E}">
        <p14:creationId xmlns:p14="http://schemas.microsoft.com/office/powerpoint/2010/main" val="332474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7A69-C2C9-42CC-AEF8-5A0C2D99EAF3}"/>
              </a:ext>
            </a:extLst>
          </p:cNvPr>
          <p:cNvSpPr>
            <a:spLocks noGrp="1"/>
          </p:cNvSpPr>
          <p:nvPr>
            <p:ph type="title"/>
          </p:nvPr>
        </p:nvSpPr>
        <p:spPr/>
        <p:txBody>
          <a:bodyPr>
            <a:normAutofit/>
          </a:bodyPr>
          <a:lstStyle/>
          <a:p>
            <a:r>
              <a:rPr lang="en-US" sz="4000" dirty="0"/>
              <a:t>objective.</a:t>
            </a:r>
          </a:p>
        </p:txBody>
      </p:sp>
      <p:sp>
        <p:nvSpPr>
          <p:cNvPr id="4" name="TextBox 3">
            <a:extLst>
              <a:ext uri="{FF2B5EF4-FFF2-40B4-BE49-F238E27FC236}">
                <a16:creationId xmlns:a16="http://schemas.microsoft.com/office/drawing/2014/main" id="{24AC03DE-E83F-430E-9295-028A310B10A4}"/>
              </a:ext>
            </a:extLst>
          </p:cNvPr>
          <p:cNvSpPr txBox="1"/>
          <p:nvPr/>
        </p:nvSpPr>
        <p:spPr>
          <a:xfrm>
            <a:off x="1580606" y="2207623"/>
            <a:ext cx="7641771" cy="2797241"/>
          </a:xfrm>
          <a:prstGeom prst="rect">
            <a:avLst/>
          </a:prstGeom>
          <a:noFill/>
        </p:spPr>
        <p:txBody>
          <a:bodyPr wrap="square" rtlCol="0">
            <a:spAutoFit/>
          </a:bodyPr>
          <a:lstStyle/>
          <a:p>
            <a:pPr marL="342900" indent="-342900">
              <a:lnSpc>
                <a:spcPct val="150000"/>
              </a:lnSpc>
              <a:buFont typeface="+mj-lt"/>
              <a:buAutoNum type="arabicPeriod"/>
            </a:pPr>
            <a:r>
              <a:rPr lang="en-US" sz="2400" dirty="0"/>
              <a:t>Provides security for data at all times.</a:t>
            </a:r>
          </a:p>
          <a:p>
            <a:pPr marL="342900" indent="-342900">
              <a:lnSpc>
                <a:spcPct val="150000"/>
              </a:lnSpc>
              <a:buFont typeface="+mj-lt"/>
              <a:buAutoNum type="arabicPeriod"/>
            </a:pPr>
            <a:r>
              <a:rPr lang="en-US" sz="2400" dirty="0"/>
              <a:t>Maintains the integrity of data.</a:t>
            </a:r>
          </a:p>
          <a:p>
            <a:pPr marL="342900" indent="-342900">
              <a:lnSpc>
                <a:spcPct val="150000"/>
              </a:lnSpc>
              <a:buFont typeface="+mj-lt"/>
              <a:buAutoNum type="arabicPeriod"/>
            </a:pPr>
            <a:r>
              <a:rPr lang="en-US" sz="2400" dirty="0"/>
              <a:t>Protects the privacy.</a:t>
            </a:r>
          </a:p>
          <a:p>
            <a:pPr marL="342900" indent="-342900">
              <a:lnSpc>
                <a:spcPct val="150000"/>
              </a:lnSpc>
              <a:buFont typeface="+mj-lt"/>
              <a:buAutoNum type="arabicPeriod"/>
            </a:pPr>
            <a:r>
              <a:rPr lang="en-US" sz="2400" dirty="0"/>
              <a:t>Part of compliance.</a:t>
            </a:r>
          </a:p>
          <a:p>
            <a:pPr marL="342900" indent="-342900">
              <a:lnSpc>
                <a:spcPct val="150000"/>
              </a:lnSpc>
              <a:buFont typeface="+mj-lt"/>
              <a:buAutoNum type="arabicPeriod"/>
            </a:pPr>
            <a:r>
              <a:rPr lang="en-US" sz="2400" dirty="0"/>
              <a:t>Protects data across devices.</a:t>
            </a:r>
          </a:p>
        </p:txBody>
      </p:sp>
    </p:spTree>
    <p:extLst>
      <p:ext uri="{BB962C8B-B14F-4D97-AF65-F5344CB8AC3E}">
        <p14:creationId xmlns:p14="http://schemas.microsoft.com/office/powerpoint/2010/main" val="198006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B8EE3-175F-42E9-9D80-FF2233CE1C25}"/>
              </a:ext>
            </a:extLst>
          </p:cNvPr>
          <p:cNvPicPr>
            <a:picLocks noChangeAspect="1"/>
          </p:cNvPicPr>
          <p:nvPr/>
        </p:nvPicPr>
        <p:blipFill rotWithShape="1">
          <a:blip r:embed="rId2"/>
          <a:srcRect l="13500" t="8169" r="42143" b="4359"/>
          <a:stretch/>
        </p:blipFill>
        <p:spPr>
          <a:xfrm>
            <a:off x="2706189" y="90730"/>
            <a:ext cx="6779622" cy="6676540"/>
          </a:xfrm>
          <a:prstGeom prst="rect">
            <a:avLst/>
          </a:prstGeom>
        </p:spPr>
      </p:pic>
    </p:spTree>
    <p:extLst>
      <p:ext uri="{BB962C8B-B14F-4D97-AF65-F5344CB8AC3E}">
        <p14:creationId xmlns:p14="http://schemas.microsoft.com/office/powerpoint/2010/main" val="224848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2F4FF-2871-4826-AB46-EE7EE18F83CA}"/>
              </a:ext>
            </a:extLst>
          </p:cNvPr>
          <p:cNvPicPr>
            <a:picLocks noChangeAspect="1"/>
          </p:cNvPicPr>
          <p:nvPr/>
        </p:nvPicPr>
        <p:blipFill rotWithShape="1">
          <a:blip r:embed="rId2"/>
          <a:srcRect l="13500" t="8697" r="42035" b="3857"/>
          <a:stretch/>
        </p:blipFill>
        <p:spPr>
          <a:xfrm>
            <a:off x="2560321" y="143690"/>
            <a:ext cx="6754620" cy="6557555"/>
          </a:xfrm>
          <a:prstGeom prst="rect">
            <a:avLst/>
          </a:prstGeom>
        </p:spPr>
      </p:pic>
    </p:spTree>
    <p:extLst>
      <p:ext uri="{BB962C8B-B14F-4D97-AF65-F5344CB8AC3E}">
        <p14:creationId xmlns:p14="http://schemas.microsoft.com/office/powerpoint/2010/main" val="356539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667AFE-AE98-47AE-B1FF-82E7721094E3}"/>
              </a:ext>
            </a:extLst>
          </p:cNvPr>
          <p:cNvPicPr>
            <a:picLocks noChangeAspect="1"/>
          </p:cNvPicPr>
          <p:nvPr/>
        </p:nvPicPr>
        <p:blipFill rotWithShape="1">
          <a:blip r:embed="rId2"/>
          <a:srcRect l="13607" t="8146" r="40000" b="4192"/>
          <a:stretch/>
        </p:blipFill>
        <p:spPr>
          <a:xfrm>
            <a:off x="2403565" y="137160"/>
            <a:ext cx="6962504" cy="6583679"/>
          </a:xfrm>
          <a:prstGeom prst="rect">
            <a:avLst/>
          </a:prstGeom>
        </p:spPr>
      </p:pic>
    </p:spTree>
    <p:extLst>
      <p:ext uri="{BB962C8B-B14F-4D97-AF65-F5344CB8AC3E}">
        <p14:creationId xmlns:p14="http://schemas.microsoft.com/office/powerpoint/2010/main" val="91638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496156-54A9-444B-97B1-A80EA0860A11}"/>
              </a:ext>
            </a:extLst>
          </p:cNvPr>
          <p:cNvPicPr>
            <a:picLocks noChangeAspect="1"/>
          </p:cNvPicPr>
          <p:nvPr/>
        </p:nvPicPr>
        <p:blipFill rotWithShape="1">
          <a:blip r:embed="rId2"/>
          <a:srcRect l="14234" t="8742" r="41607" b="3977"/>
          <a:stretch/>
        </p:blipFill>
        <p:spPr>
          <a:xfrm>
            <a:off x="2803072" y="146282"/>
            <a:ext cx="6585856" cy="6565436"/>
          </a:xfrm>
          <a:prstGeom prst="rect">
            <a:avLst/>
          </a:prstGeom>
        </p:spPr>
      </p:pic>
    </p:spTree>
    <p:extLst>
      <p:ext uri="{BB962C8B-B14F-4D97-AF65-F5344CB8AC3E}">
        <p14:creationId xmlns:p14="http://schemas.microsoft.com/office/powerpoint/2010/main" val="124044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711027-BCEC-49F5-991C-A3F2BF3D7865}"/>
              </a:ext>
            </a:extLst>
          </p:cNvPr>
          <p:cNvPicPr>
            <a:picLocks noChangeAspect="1"/>
          </p:cNvPicPr>
          <p:nvPr/>
        </p:nvPicPr>
        <p:blipFill rotWithShape="1">
          <a:blip r:embed="rId2"/>
          <a:srcRect l="13927" t="8575" r="34108" b="3953"/>
          <a:stretch/>
        </p:blipFill>
        <p:spPr>
          <a:xfrm>
            <a:off x="2259873" y="189411"/>
            <a:ext cx="7276012" cy="6479177"/>
          </a:xfrm>
          <a:prstGeom prst="rect">
            <a:avLst/>
          </a:prstGeom>
        </p:spPr>
      </p:pic>
    </p:spTree>
    <p:extLst>
      <p:ext uri="{BB962C8B-B14F-4D97-AF65-F5344CB8AC3E}">
        <p14:creationId xmlns:p14="http://schemas.microsoft.com/office/powerpoint/2010/main" val="8931640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TotalTime>
  <Words>99</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Programming c++ final project</vt:lpstr>
      <vt:lpstr>Introduction.</vt:lpstr>
      <vt:lpstr>objective.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 final project</dc:title>
  <dc:creator>AqilahSyahirah</dc:creator>
  <cp:lastModifiedBy>AqilahSyahirah</cp:lastModifiedBy>
  <cp:revision>7</cp:revision>
  <dcterms:created xsi:type="dcterms:W3CDTF">2018-02-19T08:42:08Z</dcterms:created>
  <dcterms:modified xsi:type="dcterms:W3CDTF">2018-02-20T01:32:40Z</dcterms:modified>
</cp:coreProperties>
</file>