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se Sterckx" initials="NS" lastIdx="1" clrIdx="0">
    <p:extLst>
      <p:ext uri="{19B8F6BF-5375-455C-9EA6-DF929625EA0E}">
        <p15:presenceInfo xmlns:p15="http://schemas.microsoft.com/office/powerpoint/2012/main" userId="cddfcc8d1574f2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6:09:44.4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slide" Target="slide12.xml"/><Relationship Id="rId4" Type="http://schemas.openxmlformats.org/officeDocument/2006/relationships/image" Target="../media/image10.png"/><Relationship Id="rId9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F5412-AE00-4CB5-887C-74A939607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Startspeler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705FBD-F523-4985-A585-5E033407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Projecten in het werkveld</a:t>
            </a:r>
          </a:p>
        </p:txBody>
      </p:sp>
    </p:spTree>
    <p:extLst>
      <p:ext uri="{BB962C8B-B14F-4D97-AF65-F5344CB8AC3E}">
        <p14:creationId xmlns:p14="http://schemas.microsoft.com/office/powerpoint/2010/main" val="247196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A9E1-63E5-43EB-A0C3-830A5378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Drank bestellen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D96B63-8C4E-4E66-8FEF-E25CF64B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9" y="1974212"/>
            <a:ext cx="4852988" cy="110592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E1E55BE-B894-4C46-ADA0-36B7314F57B4}"/>
              </a:ext>
            </a:extLst>
          </p:cNvPr>
          <p:cNvSpPr txBox="1"/>
          <p:nvPr/>
        </p:nvSpPr>
        <p:spPr>
          <a:xfrm>
            <a:off x="1019175" y="1477941"/>
            <a:ext cx="85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Indien de bestelling geslaagd is, krijgt de gebruiker volgende boodschap: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DD800BF-F7D5-4D7D-A5C7-9632A55A20BA}"/>
              </a:ext>
            </a:extLst>
          </p:cNvPr>
          <p:cNvSpPr txBox="1"/>
          <p:nvPr/>
        </p:nvSpPr>
        <p:spPr>
          <a:xfrm>
            <a:off x="1019175" y="342900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Volgende foutmeldingen kunnen plaatsvinden: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“Pincode verificatie is gefaald. Probeer opnieuw”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“Er is een onvoldoende voorraad van [Productnaam] beschikbaar.”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“Je hebt niet genoeg drankconsumpties beschikbaar”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065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D58BC-C203-417F-AB41-3E8CB62E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Evenementen &amp; Inschrijven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ED37D0-4A10-48A6-8832-F548E5FD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0" y="1685216"/>
            <a:ext cx="7428139" cy="370226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45DB27E-2499-40A7-9B2A-FCACA49178AE}"/>
              </a:ext>
            </a:extLst>
          </p:cNvPr>
          <p:cNvSpPr txBox="1"/>
          <p:nvPr/>
        </p:nvSpPr>
        <p:spPr>
          <a:xfrm>
            <a:off x="7704969" y="1845805"/>
            <a:ext cx="4210201" cy="65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(Deze pagina is momenteel nog in ontwikkeling)</a:t>
            </a:r>
          </a:p>
        </p:txBody>
      </p:sp>
    </p:spTree>
    <p:extLst>
      <p:ext uri="{BB962C8B-B14F-4D97-AF65-F5344CB8AC3E}">
        <p14:creationId xmlns:p14="http://schemas.microsoft.com/office/powerpoint/2010/main" val="382520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AE4D68B3-DFF1-4A42-B578-9CC1BE8124DB}"/>
              </a:ext>
            </a:extLst>
          </p:cNvPr>
          <p:cNvSpPr txBox="1"/>
          <p:nvPr/>
        </p:nvSpPr>
        <p:spPr>
          <a:xfrm>
            <a:off x="1019175" y="1633226"/>
            <a:ext cx="10753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het drankkaarten overzicht kan de gebruiker zijn kaarten raadplegen en eventueel nieuwe kaarten aanschaffen.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Wanneer een drankkaart ook fysiek betaald wordt aan de kassa, zal de administrator de status op “Betaald” kunnen zetten.</a:t>
            </a:r>
          </a:p>
          <a:p>
            <a:endParaRPr lang="nl-BE" dirty="0"/>
          </a:p>
          <a:p>
            <a:r>
              <a:rPr lang="nl-BE" dirty="0"/>
              <a:t>“Openstaande” kaarten zijn dus nog niet verrekend.</a:t>
            </a:r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6EFA3-5894-403E-B9DE-23C9822B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Jouw Drankkaarten overzicht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9E8CF70-4EA2-452D-8DD7-309D9B5F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371192"/>
            <a:ext cx="7037574" cy="19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6183D-8F9D-482A-BB69-FE09D440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drankkaarten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0FFEE7-AE6C-4158-A1E6-BFCC81FB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565347"/>
            <a:ext cx="6250921" cy="347383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DDD08C0-CABF-499D-94DB-A215DB870076}"/>
              </a:ext>
            </a:extLst>
          </p:cNvPr>
          <p:cNvSpPr txBox="1"/>
          <p:nvPr/>
        </p:nvSpPr>
        <p:spPr>
          <a:xfrm>
            <a:off x="7455151" y="2224253"/>
            <a:ext cx="4687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het overzicht van alle drankkaarten, kan een administrator alle aangeschafte drankkaarten terugvinden.</a:t>
            </a:r>
          </a:p>
          <a:p>
            <a:endParaRPr lang="nl-BE" dirty="0"/>
          </a:p>
          <a:p>
            <a:r>
              <a:rPr lang="nl-BE" dirty="0"/>
              <a:t>Via “</a:t>
            </a:r>
            <a:r>
              <a:rPr lang="nl-BE" dirty="0" err="1"/>
              <a:t>Edit</a:t>
            </a:r>
            <a:r>
              <a:rPr lang="nl-BE" dirty="0"/>
              <a:t>” kan de status van elke kaart individueel worden gewijzigd.</a:t>
            </a:r>
          </a:p>
        </p:txBody>
      </p:sp>
    </p:spTree>
    <p:extLst>
      <p:ext uri="{BB962C8B-B14F-4D97-AF65-F5344CB8AC3E}">
        <p14:creationId xmlns:p14="http://schemas.microsoft.com/office/powerpoint/2010/main" val="395583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737E9-833D-479B-B4F3-92B7CE85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Stockbeheer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0728EF-DFCA-4AAD-8645-F97FA424B357}"/>
              </a:ext>
            </a:extLst>
          </p:cNvPr>
          <p:cNvSpPr txBox="1"/>
          <p:nvPr/>
        </p:nvSpPr>
        <p:spPr>
          <a:xfrm>
            <a:off x="7976937" y="1619136"/>
            <a:ext cx="4138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stockbeheer kan de productenlijst worden gewijzigd door de administrator.</a:t>
            </a:r>
          </a:p>
          <a:p>
            <a:endParaRPr lang="nl-BE" dirty="0"/>
          </a:p>
          <a:p>
            <a:r>
              <a:rPr lang="nl-BE" dirty="0"/>
              <a:t>Wanneer het aantal beschikbare producten kleiner of gelijk zijn aan 10, dan verschijnt het aantal in het </a:t>
            </a:r>
            <a:r>
              <a:rPr lang="nl-BE" dirty="0">
                <a:solidFill>
                  <a:srgbClr val="FF0000"/>
                </a:solidFill>
              </a:rPr>
              <a:t>rood</a:t>
            </a:r>
            <a:r>
              <a:rPr lang="nl-BE" sz="2000" dirty="0"/>
              <a:t>.</a:t>
            </a:r>
          </a:p>
          <a:p>
            <a:endParaRPr lang="nl-BE" sz="2000" dirty="0"/>
          </a:p>
          <a:p>
            <a:r>
              <a:rPr lang="nl-BE" dirty="0"/>
              <a:t>Via ‘Beheer categorieën’ kunnen andere producttypes worden toegevoegd of gewijzigd.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EE22965-9686-4316-B97B-A373FE9C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9" y="1619136"/>
            <a:ext cx="7438717" cy="30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E6B-6AC4-4F29-A2B7-10D35575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Admin</a:t>
            </a:r>
            <a:r>
              <a:rPr lang="nl-BE" dirty="0"/>
              <a:t> beheer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C6B4AD-22ED-4505-8B7F-CC25BD45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6" y="1681877"/>
            <a:ext cx="5549515" cy="365412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87B0E37-4B77-4A33-8B5B-1589B56205EE}"/>
              </a:ext>
            </a:extLst>
          </p:cNvPr>
          <p:cNvSpPr txBox="1"/>
          <p:nvPr/>
        </p:nvSpPr>
        <p:spPr>
          <a:xfrm>
            <a:off x="6010083" y="2354779"/>
            <a:ext cx="5832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 het </a:t>
            </a:r>
            <a:r>
              <a:rPr lang="nl-BE" dirty="0" err="1"/>
              <a:t>admin</a:t>
            </a:r>
            <a:r>
              <a:rPr lang="nl-BE" dirty="0"/>
              <a:t> beheer gedeelte kunnen volgende zaken worden aangebracht: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Overzicht van alle gebruikers</a:t>
            </a:r>
          </a:p>
          <a:p>
            <a:pPr marL="285750" indent="-285750">
              <a:buFontTx/>
              <a:buChar char="-"/>
            </a:pPr>
            <a:r>
              <a:rPr lang="nl-BE" dirty="0"/>
              <a:t>Toevoegen van de rol ‘</a:t>
            </a:r>
            <a:r>
              <a:rPr lang="nl-BE" dirty="0" err="1"/>
              <a:t>Admin</a:t>
            </a:r>
            <a:r>
              <a:rPr lang="nl-BE" dirty="0"/>
              <a:t>’ aan een gebruiker.</a:t>
            </a:r>
          </a:p>
          <a:p>
            <a:pPr marL="285750" indent="-285750">
              <a:buFontTx/>
              <a:buChar char="-"/>
            </a:pPr>
            <a:r>
              <a:rPr lang="nl-BE" dirty="0"/>
              <a:t>Nieuwe drankkaart types aanmaken</a:t>
            </a:r>
          </a:p>
          <a:p>
            <a:pPr marL="285750" indent="-285750">
              <a:buFontTx/>
              <a:buChar char="-"/>
            </a:pPr>
            <a:r>
              <a:rPr lang="nl-BE" dirty="0"/>
              <a:t>Data exports naar Excel</a:t>
            </a:r>
          </a:p>
        </p:txBody>
      </p:sp>
    </p:spTree>
    <p:extLst>
      <p:ext uri="{BB962C8B-B14F-4D97-AF65-F5344CB8AC3E}">
        <p14:creationId xmlns:p14="http://schemas.microsoft.com/office/powerpoint/2010/main" val="290643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813A-ED33-4E2F-870F-166A4D7A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Admin</a:t>
            </a:r>
            <a:r>
              <a:rPr lang="nl-BE" dirty="0"/>
              <a:t> beheer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3A41E-059F-4483-995B-E9FF65D0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2171769"/>
            <a:ext cx="10605837" cy="329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Deze applicatie vereist minstens één </a:t>
            </a:r>
            <a:r>
              <a:rPr lang="nl-BE" dirty="0" err="1"/>
              <a:t>admin</a:t>
            </a:r>
            <a:r>
              <a:rPr lang="nl-BE" dirty="0"/>
              <a:t> rol:</a:t>
            </a:r>
          </a:p>
          <a:p>
            <a:pPr marL="0" indent="0">
              <a:buNone/>
            </a:pPr>
            <a:r>
              <a:rPr lang="nl-BE" dirty="0"/>
              <a:t>Om te starten, wordt de volgende user aangeleverd: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Username: </a:t>
            </a:r>
            <a:r>
              <a:rPr lang="nl-BE" dirty="0" err="1"/>
              <a:t>Admin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Pincode: 1234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(Na aanmaak van een eigen account, kan deze </a:t>
            </a:r>
            <a:r>
              <a:rPr lang="nl-BE" dirty="0" err="1"/>
              <a:t>initiele</a:t>
            </a:r>
            <a:r>
              <a:rPr lang="nl-BE" dirty="0"/>
              <a:t> user verwijderd worden.)</a:t>
            </a:r>
          </a:p>
        </p:txBody>
      </p:sp>
    </p:spTree>
    <p:extLst>
      <p:ext uri="{BB962C8B-B14F-4D97-AF65-F5344CB8AC3E}">
        <p14:creationId xmlns:p14="http://schemas.microsoft.com/office/powerpoint/2010/main" val="4928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59809-C4BC-40E9-A74C-B6E0C711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4ACE8AC-B738-4E79-8404-A7CF465A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7464"/>
            <a:ext cx="9603275" cy="3838881"/>
          </a:xfrm>
        </p:spPr>
        <p:txBody>
          <a:bodyPr>
            <a:normAutofit/>
          </a:bodyPr>
          <a:lstStyle/>
          <a:p>
            <a:r>
              <a:rPr lang="nl-BE" dirty="0"/>
              <a:t>Maak een mobiele applicatie met de volgende features:</a:t>
            </a:r>
          </a:p>
          <a:p>
            <a:pPr lvl="1"/>
            <a:r>
              <a:rPr lang="nl-BE" dirty="0"/>
              <a:t>Bestellen van drankconsumpties</a:t>
            </a:r>
          </a:p>
          <a:p>
            <a:pPr lvl="1"/>
            <a:r>
              <a:rPr lang="nl-BE" dirty="0"/>
              <a:t>Bijhouden van de aangeschafte drankkaarten</a:t>
            </a:r>
          </a:p>
          <a:p>
            <a:pPr lvl="1"/>
            <a:r>
              <a:rPr lang="nl-BE" dirty="0"/>
              <a:t>Beheer van de drankvoorraad</a:t>
            </a:r>
          </a:p>
          <a:p>
            <a:pPr lvl="1"/>
            <a:r>
              <a:rPr lang="nl-BE" dirty="0"/>
              <a:t>Inlogmodule voor gebruikers en administrators</a:t>
            </a:r>
          </a:p>
          <a:p>
            <a:pPr lvl="1"/>
            <a:r>
              <a:rPr lang="nl-BE" dirty="0"/>
              <a:t>Export functie van de gegevens</a:t>
            </a:r>
          </a:p>
          <a:p>
            <a:pPr lvl="1"/>
            <a:r>
              <a:rPr lang="nl-BE" dirty="0"/>
              <a:t>Inschrijfmogelijkheid bieden van toekomstige evenementen (Onder voorbehoud)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66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4E0-C234-40F2-A31F-B1039A9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van de applicatie</a:t>
            </a:r>
          </a:p>
        </p:txBody>
      </p:sp>
      <p:sp>
        <p:nvSpPr>
          <p:cNvPr id="4" name="Stroomdiagram: Magnetische schijf 3">
            <a:extLst>
              <a:ext uri="{FF2B5EF4-FFF2-40B4-BE49-F238E27FC236}">
                <a16:creationId xmlns:a16="http://schemas.microsoft.com/office/drawing/2014/main" id="{021A5D36-9E7D-48A2-BF72-CACBB3385DCD}"/>
              </a:ext>
            </a:extLst>
          </p:cNvPr>
          <p:cNvSpPr/>
          <p:nvPr/>
        </p:nvSpPr>
        <p:spPr>
          <a:xfrm>
            <a:off x="5307435" y="5073557"/>
            <a:ext cx="1577130" cy="6543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SQL</a:t>
            </a:r>
          </a:p>
        </p:txBody>
      </p:sp>
      <p:pic>
        <p:nvPicPr>
          <p:cNvPr id="10" name="Afbeelding 9" descr="Afbeelding met tekst, elektronica, computer, zitten&#10;&#10;Automatisch gegenereerde beschrijving">
            <a:extLst>
              <a:ext uri="{FF2B5EF4-FFF2-40B4-BE49-F238E27FC236}">
                <a16:creationId xmlns:a16="http://schemas.microsoft.com/office/drawing/2014/main" id="{EC2B6A42-66F7-4541-B65E-3EF78DA3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06" y="1749583"/>
            <a:ext cx="2464188" cy="246418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16EEFBF9-935A-43B4-8FDE-24892091F30E}"/>
              </a:ext>
            </a:extLst>
          </p:cNvPr>
          <p:cNvSpPr/>
          <p:nvPr/>
        </p:nvSpPr>
        <p:spPr>
          <a:xfrm>
            <a:off x="5197151" y="2118049"/>
            <a:ext cx="1800808" cy="1153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6381E85-D6A7-4A5D-9E49-300BCAA6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51" y="2118049"/>
            <a:ext cx="1800808" cy="843326"/>
          </a:xfrm>
          <a:prstGeom prst="rect">
            <a:avLst/>
          </a:prstGeom>
        </p:spPr>
      </p:pic>
      <p:sp>
        <p:nvSpPr>
          <p:cNvPr id="14" name="Pijl: links/rechts 13">
            <a:extLst>
              <a:ext uri="{FF2B5EF4-FFF2-40B4-BE49-F238E27FC236}">
                <a16:creationId xmlns:a16="http://schemas.microsoft.com/office/drawing/2014/main" id="{096C91C5-BAE1-4CF2-8330-5EC2933E1F36}"/>
              </a:ext>
            </a:extLst>
          </p:cNvPr>
          <p:cNvSpPr/>
          <p:nvPr/>
        </p:nvSpPr>
        <p:spPr>
          <a:xfrm rot="5400000">
            <a:off x="5713796" y="4328721"/>
            <a:ext cx="805340" cy="369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4774D44-C52B-4FC3-B682-6AE5957B13D9}"/>
              </a:ext>
            </a:extLst>
          </p:cNvPr>
          <p:cNvSpPr txBox="1"/>
          <p:nvPr/>
        </p:nvSpPr>
        <p:spPr>
          <a:xfrm>
            <a:off x="7608814" y="5073557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Baker database</a:t>
            </a:r>
          </a:p>
          <a:p>
            <a:pPr algn="ctr"/>
            <a:r>
              <a:rPr lang="nl-BE" dirty="0"/>
              <a:t>‘VPN connectie vereist’</a:t>
            </a:r>
          </a:p>
        </p:txBody>
      </p:sp>
    </p:spTree>
    <p:extLst>
      <p:ext uri="{BB962C8B-B14F-4D97-AF65-F5344CB8AC3E}">
        <p14:creationId xmlns:p14="http://schemas.microsoft.com/office/powerpoint/2010/main" val="17003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25692-698A-4A60-AA1A-2D0AA25E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Startscherm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3484C8-4E89-40F3-BB66-FB8DB911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05" y="2543366"/>
            <a:ext cx="6540189" cy="32416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2864DE2-9CBE-447D-8AD8-F55E1E62F2D3}"/>
              </a:ext>
            </a:extLst>
          </p:cNvPr>
          <p:cNvSpPr txBox="1"/>
          <p:nvPr/>
        </p:nvSpPr>
        <p:spPr>
          <a:xfrm>
            <a:off x="1130270" y="1633227"/>
            <a:ext cx="104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Om toegang te krijgen tot de applicatie, is het vereist dat de gebruiker zich kenbaar maakt.</a:t>
            </a:r>
          </a:p>
          <a:p>
            <a:r>
              <a:rPr lang="nl-BE" dirty="0"/>
              <a:t>Nieuwe gebruikers kunnen zich bovenaan registreren.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E79FD2-D8D8-4C07-BAA3-B717E7A70A5F}"/>
              </a:ext>
            </a:extLst>
          </p:cNvPr>
          <p:cNvSpPr/>
          <p:nvPr/>
        </p:nvSpPr>
        <p:spPr>
          <a:xfrm>
            <a:off x="7884367" y="2472612"/>
            <a:ext cx="989045" cy="486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38F77BC-B72D-40C3-BFEE-0546E92A3FFA}"/>
              </a:ext>
            </a:extLst>
          </p:cNvPr>
          <p:cNvSpPr/>
          <p:nvPr/>
        </p:nvSpPr>
        <p:spPr>
          <a:xfrm>
            <a:off x="9135611" y="3429000"/>
            <a:ext cx="2290193" cy="673260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Registratie voor nieuwe gebruikers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9EE6A67C-18A0-43AC-9D47-61F19121776A}"/>
              </a:ext>
            </a:extLst>
          </p:cNvPr>
          <p:cNvCxnSpPr/>
          <p:nvPr/>
        </p:nvCxnSpPr>
        <p:spPr>
          <a:xfrm>
            <a:off x="8699383" y="2959461"/>
            <a:ext cx="436228" cy="469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EDADF-6420-4E28-B0C3-94755E9A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Registratie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A6C4C94-8B9D-439C-9B85-C10067FD16E8}"/>
              </a:ext>
            </a:extLst>
          </p:cNvPr>
          <p:cNvSpPr txBox="1"/>
          <p:nvPr/>
        </p:nvSpPr>
        <p:spPr>
          <a:xfrm>
            <a:off x="3631475" y="1633227"/>
            <a:ext cx="7797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1079500">
              <a:tabLst>
                <a:tab pos="628650" algn="l"/>
              </a:tabLst>
            </a:pPr>
            <a:r>
              <a:rPr lang="nl-BE" dirty="0"/>
              <a:t>Alias:	 	Jouw alias zal in de toekomst worden gebruikt om jezelf in te loggen, alsook om je kenbaar te maken tijdens het inschrijven op bepaalde evenementen. Jouw alias moet uniek zijn!</a:t>
            </a:r>
          </a:p>
          <a:p>
            <a:endParaRPr lang="nl-BE" dirty="0"/>
          </a:p>
          <a:p>
            <a:pPr marL="1079500" indent="-1079500">
              <a:tabLst>
                <a:tab pos="714375" algn="l"/>
              </a:tabLst>
            </a:pPr>
            <a:r>
              <a:rPr lang="nl-BE" dirty="0"/>
              <a:t>Email: 		Jouw email zal worden gebruikt om je op de hoogte te brengen (indien gewenst) van toekomstige evenementen.</a:t>
            </a:r>
          </a:p>
          <a:p>
            <a:endParaRPr lang="nl-BE" dirty="0"/>
          </a:p>
          <a:p>
            <a:pPr marL="1079500" indent="-1079500">
              <a:tabLst>
                <a:tab pos="1079500" algn="l"/>
              </a:tabLst>
            </a:pPr>
            <a:r>
              <a:rPr lang="nl-BE" dirty="0"/>
              <a:t>Pincode: Jouw pincode zal worden gebruikt om jezelf in te loggen, alsook als extra bevestiging tijdens het bestellen van drank. Deze code moet bestaan uit 4 cijfers.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B5AD2D9-BD7F-403D-8207-2C8071EA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60" y="1628192"/>
            <a:ext cx="2069253" cy="41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E496-D79A-43B5-B908-512E27B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Menu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AC08031-2F78-42FF-BC6A-8DD6DADF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06" y="1477941"/>
            <a:ext cx="7462743" cy="425853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ACBC058-F5A8-4D72-9903-3771D4C2CFF2}"/>
              </a:ext>
            </a:extLst>
          </p:cNvPr>
          <p:cNvSpPr txBox="1"/>
          <p:nvPr/>
        </p:nvSpPr>
        <p:spPr>
          <a:xfrm>
            <a:off x="8759085" y="2838345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Zichtbaar voor iedereen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A698B8AC-A4E4-4502-92F6-D2A160701897}"/>
              </a:ext>
            </a:extLst>
          </p:cNvPr>
          <p:cNvSpPr/>
          <p:nvPr/>
        </p:nvSpPr>
        <p:spPr>
          <a:xfrm>
            <a:off x="1213307" y="2002559"/>
            <a:ext cx="7321094" cy="2026515"/>
          </a:xfrm>
          <a:prstGeom prst="roundRect">
            <a:avLst>
              <a:gd name="adj" fmla="val 4635"/>
            </a:avLst>
          </a:prstGeom>
          <a:solidFill>
            <a:srgbClr val="0088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D3CC29A-DC80-481D-A334-9312B05F63B0}"/>
              </a:ext>
            </a:extLst>
          </p:cNvPr>
          <p:cNvSpPr txBox="1"/>
          <p:nvPr/>
        </p:nvSpPr>
        <p:spPr>
          <a:xfrm>
            <a:off x="8759085" y="4559608"/>
            <a:ext cx="32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Enkel zichtbaar voor administrators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3459A4C-5745-4659-B0E2-238741A0669C}"/>
              </a:ext>
            </a:extLst>
          </p:cNvPr>
          <p:cNvSpPr/>
          <p:nvPr/>
        </p:nvSpPr>
        <p:spPr>
          <a:xfrm>
            <a:off x="1213307" y="4029074"/>
            <a:ext cx="7321094" cy="1707401"/>
          </a:xfrm>
          <a:prstGeom prst="roundRect">
            <a:avLst>
              <a:gd name="adj" fmla="val 6976"/>
            </a:avLst>
          </a:prstGeom>
          <a:solidFill>
            <a:schemeClr val="accent4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1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E496-D79A-43B5-B908-512E27BF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Menu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ACBC058-F5A8-4D72-9903-3771D4C2CFF2}"/>
              </a:ext>
            </a:extLst>
          </p:cNvPr>
          <p:cNvSpPr txBox="1"/>
          <p:nvPr/>
        </p:nvSpPr>
        <p:spPr>
          <a:xfrm>
            <a:off x="2576000" y="2006522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Drank bestellen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D3CC29A-DC80-481D-A334-9312B05F63B0}"/>
              </a:ext>
            </a:extLst>
          </p:cNvPr>
          <p:cNvSpPr txBox="1"/>
          <p:nvPr/>
        </p:nvSpPr>
        <p:spPr>
          <a:xfrm>
            <a:off x="8253736" y="1863074"/>
            <a:ext cx="325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beheren van alle drankkaarten</a:t>
            </a:r>
          </a:p>
        </p:txBody>
      </p:sp>
      <p:pic>
        <p:nvPicPr>
          <p:cNvPr id="4" name="Afbeelding 3" descr="Afbeelding met tekst, glas, alcohol&#10;&#10;Automatisch gegenereerde beschrijving">
            <a:extLst>
              <a:ext uri="{FF2B5EF4-FFF2-40B4-BE49-F238E27FC236}">
                <a16:creationId xmlns:a16="http://schemas.microsoft.com/office/drawing/2014/main" id="{57078D78-D904-4990-B56D-6BD4F20B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1510270"/>
            <a:ext cx="1180542" cy="118054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77D577D-1373-49EA-A823-7E7F9774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37" y="1509331"/>
            <a:ext cx="1180541" cy="1180541"/>
          </a:xfrm>
          <a:prstGeom prst="rect">
            <a:avLst/>
          </a:prstGeom>
        </p:spPr>
      </p:pic>
      <p:pic>
        <p:nvPicPr>
          <p:cNvPr id="15" name="Afbeelding 14" descr="Afbeelding met tekst&#10;&#10;Automatisch gegenereerde beschrijving">
            <a:extLst>
              <a:ext uri="{FF2B5EF4-FFF2-40B4-BE49-F238E27FC236}">
                <a16:creationId xmlns:a16="http://schemas.microsoft.com/office/drawing/2014/main" id="{3AACAD3C-0AD4-4265-93B9-533D3CE9D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37" y="4167189"/>
            <a:ext cx="1136608" cy="124316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B1C56A6C-EC8D-41CA-8894-0E0C719D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70" y="2749149"/>
            <a:ext cx="1180542" cy="1180542"/>
          </a:xfrm>
          <a:prstGeom prst="rect">
            <a:avLst/>
          </a:prstGeom>
        </p:spPr>
      </p:pic>
      <p:pic>
        <p:nvPicPr>
          <p:cNvPr id="23" name="Afbeelding 22" descr="Afbeelding met tekst&#10;&#10;Automatisch gegenereerde beschrijving">
            <a:extLst>
              <a:ext uri="{FF2B5EF4-FFF2-40B4-BE49-F238E27FC236}">
                <a16:creationId xmlns:a16="http://schemas.microsoft.com/office/drawing/2014/main" id="{162D787F-F693-4B8F-AD8A-1B1E190AF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395" y="2877457"/>
            <a:ext cx="1524000" cy="923925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DD7DDB14-909E-45F7-8DB2-AAA48370A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812" y="4105503"/>
            <a:ext cx="1243166" cy="1243166"/>
          </a:xfrm>
          <a:prstGeom prst="rect">
            <a:avLst/>
          </a:prstGeom>
        </p:spPr>
      </p:pic>
      <p:sp>
        <p:nvSpPr>
          <p:cNvPr id="26" name="Tekstvak 25">
            <a:extLst>
              <a:ext uri="{FF2B5EF4-FFF2-40B4-BE49-F238E27FC236}">
                <a16:creationId xmlns:a16="http://schemas.microsoft.com/office/drawing/2014/main" id="{D9B881A4-27C1-4F06-B81B-6D2A1E850C5B}"/>
              </a:ext>
            </a:extLst>
          </p:cNvPr>
          <p:cNvSpPr txBox="1"/>
          <p:nvPr/>
        </p:nvSpPr>
        <p:spPr>
          <a:xfrm>
            <a:off x="2576000" y="4604105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Jouw drankkaarten overzicht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7D4990D-B16B-4EAF-A1F1-645989D8AC5A}"/>
              </a:ext>
            </a:extLst>
          </p:cNvPr>
          <p:cNvSpPr txBox="1"/>
          <p:nvPr/>
        </p:nvSpPr>
        <p:spPr>
          <a:xfrm>
            <a:off x="2576000" y="3016253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Evenementen &amp; Inschrijven</a:t>
            </a:r>
          </a:p>
          <a:p>
            <a:r>
              <a:rPr lang="nl-BE" dirty="0"/>
              <a:t>(onder constructie)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01236E2-42B4-48B3-8940-077349E45630}"/>
              </a:ext>
            </a:extLst>
          </p:cNvPr>
          <p:cNvSpPr txBox="1"/>
          <p:nvPr/>
        </p:nvSpPr>
        <p:spPr>
          <a:xfrm>
            <a:off x="8245156" y="3154752"/>
            <a:ext cx="325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Stockbeheer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69726157-F6BF-4A65-BE4E-865775B0FBED}"/>
              </a:ext>
            </a:extLst>
          </p:cNvPr>
          <p:cNvSpPr txBox="1"/>
          <p:nvPr/>
        </p:nvSpPr>
        <p:spPr>
          <a:xfrm>
            <a:off x="8241526" y="4542420"/>
            <a:ext cx="325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Beheer van gebruikers</a:t>
            </a:r>
          </a:p>
        </p:txBody>
      </p:sp>
      <p:sp>
        <p:nvSpPr>
          <p:cNvPr id="30" name="Rechthoek 29">
            <a:hlinkClick r:id="rId8" action="ppaction://hlinksldjump"/>
            <a:extLst>
              <a:ext uri="{FF2B5EF4-FFF2-40B4-BE49-F238E27FC236}">
                <a16:creationId xmlns:a16="http://schemas.microsoft.com/office/drawing/2014/main" id="{911404D3-7AEA-492E-B79D-FB7D78C962D4}"/>
              </a:ext>
            </a:extLst>
          </p:cNvPr>
          <p:cNvSpPr/>
          <p:nvPr/>
        </p:nvSpPr>
        <p:spPr>
          <a:xfrm>
            <a:off x="964915" y="1534328"/>
            <a:ext cx="5067778" cy="118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 30">
            <a:hlinkClick r:id="rId9" action="ppaction://hlinksldjump"/>
            <a:extLst>
              <a:ext uri="{FF2B5EF4-FFF2-40B4-BE49-F238E27FC236}">
                <a16:creationId xmlns:a16="http://schemas.microsoft.com/office/drawing/2014/main" id="{F18B99CC-0442-4ED1-93D7-D71AEE4D0EC8}"/>
              </a:ext>
            </a:extLst>
          </p:cNvPr>
          <p:cNvSpPr/>
          <p:nvPr/>
        </p:nvSpPr>
        <p:spPr>
          <a:xfrm>
            <a:off x="1028222" y="2823720"/>
            <a:ext cx="5067778" cy="118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hlinkClick r:id="rId10" action="ppaction://hlinksldjump"/>
            <a:extLst>
              <a:ext uri="{FF2B5EF4-FFF2-40B4-BE49-F238E27FC236}">
                <a16:creationId xmlns:a16="http://schemas.microsoft.com/office/drawing/2014/main" id="{06BE66F8-AEEC-40DC-A518-B4621906D712}"/>
              </a:ext>
            </a:extLst>
          </p:cNvPr>
          <p:cNvSpPr/>
          <p:nvPr/>
        </p:nvSpPr>
        <p:spPr>
          <a:xfrm>
            <a:off x="1130270" y="4136815"/>
            <a:ext cx="5067778" cy="133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24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F96B8-D052-4BE7-BB88-E46E6408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Drank bestellen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553E97E2-6ACA-4486-BBE7-7EA299889ED5}"/>
              </a:ext>
            </a:extLst>
          </p:cNvPr>
          <p:cNvGrpSpPr/>
          <p:nvPr/>
        </p:nvGrpSpPr>
        <p:grpSpPr>
          <a:xfrm>
            <a:off x="8048625" y="2042305"/>
            <a:ext cx="4143375" cy="2031325"/>
            <a:chOff x="7820025" y="1695449"/>
            <a:chExt cx="4143375" cy="2031325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24A61AE2-FAF9-4FFE-BE15-63091778E9F7}"/>
                </a:ext>
              </a:extLst>
            </p:cNvPr>
            <p:cNvSpPr txBox="1"/>
            <p:nvPr/>
          </p:nvSpPr>
          <p:spPr>
            <a:xfrm>
              <a:off x="7820025" y="1695449"/>
              <a:ext cx="41433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Een gebruiker kan drank bestellen door het juiste aantal in te geven met behulp van   	en</a:t>
              </a:r>
            </a:p>
            <a:p>
              <a:endParaRPr lang="nl-BE" dirty="0"/>
            </a:p>
            <a:p>
              <a:endParaRPr lang="nl-BE" dirty="0"/>
            </a:p>
            <a:p>
              <a:r>
                <a:rPr lang="nl-BE" dirty="0"/>
                <a:t>Klik op “Plaats bestelling” om door te gaan.</a:t>
              </a:r>
            </a:p>
          </p:txBody>
        </p:sp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91F81D2F-DD37-4833-A2A8-84086054E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687"/>
            <a:stretch/>
          </p:blipFill>
          <p:spPr>
            <a:xfrm>
              <a:off x="9779109" y="2287484"/>
              <a:ext cx="327844" cy="331295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6C4412E2-D85D-43F3-B570-9D4AC99DD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6250" r="71428"/>
            <a:stretch/>
          </p:blipFill>
          <p:spPr>
            <a:xfrm>
              <a:off x="10565324" y="2248863"/>
              <a:ext cx="336442" cy="408536"/>
            </a:xfrm>
            <a:prstGeom prst="rect">
              <a:avLst/>
            </a:prstGeom>
          </p:spPr>
        </p:pic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8D897FAD-A27F-4648-908B-4D984D174035}"/>
              </a:ext>
            </a:extLst>
          </p:cNvPr>
          <p:cNvSpPr txBox="1"/>
          <p:nvPr/>
        </p:nvSpPr>
        <p:spPr>
          <a:xfrm>
            <a:off x="22158" y="4981346"/>
            <a:ext cx="11945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dirty="0"/>
          </a:p>
          <a:p>
            <a:r>
              <a:rPr lang="nl-BE" dirty="0"/>
              <a:t>Opmerking: Op dit niveau wordt nog niet gecontroleerd of dat het product voorradig is, en of de klant voldoende drankkaarten heeft.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C3F6293-115D-45D4-8094-78FA141C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6" y="1633563"/>
            <a:ext cx="7854178" cy="30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F96B8-D052-4BE7-BB88-E46E6408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Drank bestellen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CFCC480-A973-4F2F-A9CB-D59380E37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5" b="71355"/>
          <a:stretch/>
        </p:blipFill>
        <p:spPr>
          <a:xfrm>
            <a:off x="1235045" y="1621558"/>
            <a:ext cx="8613321" cy="142644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F2F43-C8A8-407A-84BE-704516794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00" r="43475" b="8751"/>
          <a:stretch/>
        </p:blipFill>
        <p:spPr>
          <a:xfrm>
            <a:off x="1235045" y="3670721"/>
            <a:ext cx="2555905" cy="223395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6C66448-00FA-4C67-A5A5-3796084B0CA7}"/>
              </a:ext>
            </a:extLst>
          </p:cNvPr>
          <p:cNvSpPr txBox="1"/>
          <p:nvPr/>
        </p:nvSpPr>
        <p:spPr>
          <a:xfrm>
            <a:off x="1130270" y="3178318"/>
            <a:ext cx="903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Vervolgens krijgt de gebruiker een overzicht te zien van zijn of haar bestelmand.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3C3C096-F061-44A1-988A-440D5C8169C4}"/>
              </a:ext>
            </a:extLst>
          </p:cNvPr>
          <p:cNvSpPr txBox="1"/>
          <p:nvPr/>
        </p:nvSpPr>
        <p:spPr>
          <a:xfrm>
            <a:off x="3858075" y="3984745"/>
            <a:ext cx="6311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Het bevestigen van de bestelling vindt plaats na een succesvolle </a:t>
            </a:r>
            <a:r>
              <a:rPr lang="nl-BE" dirty="0" err="1"/>
              <a:t>ingave</a:t>
            </a:r>
            <a:r>
              <a:rPr lang="nl-BE" dirty="0"/>
              <a:t> van de pincode. </a:t>
            </a:r>
          </a:p>
          <a:p>
            <a:endParaRPr lang="nl-BE" dirty="0"/>
          </a:p>
          <a:p>
            <a:r>
              <a:rPr lang="nl-BE" dirty="0"/>
              <a:t>Na het ingeven van de pincode vindt de validatie plaats om te kijken of de bestelling wel kan doorgaan.</a:t>
            </a:r>
          </a:p>
        </p:txBody>
      </p:sp>
    </p:spTree>
    <p:extLst>
      <p:ext uri="{BB962C8B-B14F-4D97-AF65-F5344CB8AC3E}">
        <p14:creationId xmlns:p14="http://schemas.microsoft.com/office/powerpoint/2010/main" val="58269097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111</TotalTime>
  <Words>582</Words>
  <Application>Microsoft Office PowerPoint</Application>
  <PresentationFormat>Breedbeeld</PresentationFormat>
  <Paragraphs>96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Galerie</vt:lpstr>
      <vt:lpstr>Startspeler</vt:lpstr>
      <vt:lpstr>Opdracht</vt:lpstr>
      <vt:lpstr>Setup van de applicatie</vt:lpstr>
      <vt:lpstr>Startscherm</vt:lpstr>
      <vt:lpstr>Registratie</vt:lpstr>
      <vt:lpstr>Menu</vt:lpstr>
      <vt:lpstr>Menu</vt:lpstr>
      <vt:lpstr>Drank bestellen</vt:lpstr>
      <vt:lpstr>Drank bestellen</vt:lpstr>
      <vt:lpstr>Drank bestellen</vt:lpstr>
      <vt:lpstr>Evenementen &amp; Inschrijven</vt:lpstr>
      <vt:lpstr>Jouw Drankkaarten overzicht</vt:lpstr>
      <vt:lpstr>Overzicht drankkaarten</vt:lpstr>
      <vt:lpstr>Stockbeheer</vt:lpstr>
      <vt:lpstr>Admin beheer</vt:lpstr>
      <vt:lpstr>Admin beheer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Startspeler</dc:title>
  <dc:creator>Nisse Sterckx</dc:creator>
  <cp:lastModifiedBy>Nisse Sterckx</cp:lastModifiedBy>
  <cp:revision>11</cp:revision>
  <dcterms:created xsi:type="dcterms:W3CDTF">2021-06-03T13:36:52Z</dcterms:created>
  <dcterms:modified xsi:type="dcterms:W3CDTF">2021-06-03T15:28:18Z</dcterms:modified>
</cp:coreProperties>
</file>