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76089-D77D-4408-8172-F32D27B3685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32C44-60DD-4F47-B09D-42BE991D1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5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7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6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2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0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7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F0FD9EA-ACCA-4C6D-A22F-2171E7E32F7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5375990-C976-4D81-AACD-72F43C112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1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likejazz.com/ghost-leg-probabiliti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9859" y="2428006"/>
            <a:ext cx="9754713" cy="1942747"/>
          </a:xfrm>
        </p:spPr>
        <p:txBody>
          <a:bodyPr>
            <a:normAutofit fontScale="92500"/>
          </a:bodyPr>
          <a:lstStyle/>
          <a:p>
            <a:r>
              <a:rPr lang="ko-KR" altLang="en-US" sz="5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사다리 게임에 절대 걸리지 않는 법</a:t>
            </a:r>
            <a:endParaRPr lang="en-US" altLang="ko-KR" sz="5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9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발표자 </a:t>
            </a:r>
            <a:r>
              <a:rPr lang="en-US" altLang="ko-KR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김도희</a:t>
            </a:r>
            <a:endParaRPr lang="ko-KR" altLang="en-US" sz="24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5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64" y="1412667"/>
            <a:ext cx="7984992" cy="4798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64" y="1412667"/>
            <a:ext cx="7984992" cy="4798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664" y="1412666"/>
            <a:ext cx="7984992" cy="4798553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94639" y="189969"/>
            <a:ext cx="2488003" cy="21812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과연 어떤 번호가 가장 안 걸릴까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79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7404" y="1454131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사다리 게임 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910754" y="3190908"/>
            <a:ext cx="3799742" cy="268235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사실 </a:t>
            </a:r>
            <a:r>
              <a:rPr lang="ko-KR" altLang="en-US" sz="2800" b="1" dirty="0" smtClean="0">
                <a:solidFill>
                  <a:schemeClr val="accent5">
                    <a:lumMod val="75000"/>
                  </a:schemeClr>
                </a:solidFill>
              </a:rPr>
              <a:t>불공정한 </a:t>
            </a:r>
            <a:r>
              <a:rPr lang="ko-KR" altLang="en-US" sz="2800" b="1" dirty="0" smtClean="0"/>
              <a:t>게임이다</a:t>
            </a:r>
            <a:r>
              <a:rPr lang="en-US" altLang="ko-KR" sz="2800" b="1" dirty="0" smtClean="0"/>
              <a:t>?!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583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4" y="988207"/>
            <a:ext cx="4466494" cy="4471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69" y="988207"/>
            <a:ext cx="4571780" cy="4559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4475" y="6297833"/>
            <a:ext cx="626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en-US" altLang="ko-KR" sz="1600" dirty="0">
                <a:hlinkClick r:id="rId4"/>
              </a:rPr>
              <a:t>http://docs.likejazz.com/ghost-leg-probabilities/</a:t>
            </a:r>
            <a:endParaRPr lang="ko-KR" altLang="en-US" sz="1600" dirty="0"/>
          </a:p>
        </p:txBody>
      </p:sp>
      <p:sp>
        <p:nvSpPr>
          <p:cNvPr id="7" name="포인트가 5개인 별 6"/>
          <p:cNvSpPr/>
          <p:nvPr/>
        </p:nvSpPr>
        <p:spPr>
          <a:xfrm>
            <a:off x="3038329" y="5547948"/>
            <a:ext cx="203200" cy="19081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226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4" y="1063869"/>
            <a:ext cx="11095893" cy="5503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484" y="307731"/>
            <a:ext cx="9917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같은 조건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(8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개의 다리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12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개의 계단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1,000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번 반복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으로 출발지에 따른 결과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분포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869115" y="3877408"/>
            <a:ext cx="2409092" cy="21804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끝에서 끝까지 닿지도 않는다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97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7404" y="1454131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사다리 게임 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910754" y="3190908"/>
            <a:ext cx="3799742" cy="268235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정말 </a:t>
            </a:r>
            <a:r>
              <a:rPr lang="ko-KR" altLang="en-US" sz="2800" b="1" dirty="0" smtClean="0">
                <a:solidFill>
                  <a:schemeClr val="accent5">
                    <a:lumMod val="75000"/>
                  </a:schemeClr>
                </a:solidFill>
              </a:rPr>
              <a:t>불공정한 </a:t>
            </a:r>
            <a:r>
              <a:rPr lang="ko-KR" altLang="en-US" sz="2800" b="1" dirty="0" smtClean="0"/>
              <a:t>게임일까</a:t>
            </a:r>
            <a:r>
              <a:rPr lang="en-US" altLang="ko-KR" sz="2800" b="1" dirty="0" smtClean="0"/>
              <a:t>?!</a:t>
            </a:r>
            <a:endParaRPr lang="ko-KR" altLang="en-US" sz="2800" b="1" dirty="0"/>
          </a:p>
        </p:txBody>
      </p:sp>
      <p:sp>
        <p:nvSpPr>
          <p:cNvPr id="4" name="타원 3"/>
          <p:cNvSpPr/>
          <p:nvPr/>
        </p:nvSpPr>
        <p:spPr>
          <a:xfrm>
            <a:off x="5394856" y="4379432"/>
            <a:ext cx="2409092" cy="21804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왜</a:t>
            </a:r>
            <a:endParaRPr lang="en-US" altLang="ko-KR" sz="2800" dirty="0"/>
          </a:p>
          <a:p>
            <a:pPr algn="ctr"/>
            <a:r>
              <a:rPr lang="ko-KR" altLang="en-US" dirty="0" smtClean="0"/>
              <a:t>끝에서 끝까지    닿지 않을까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6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668" y="254106"/>
            <a:ext cx="549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선이 부족해서 인가</a:t>
            </a:r>
            <a:r>
              <a:rPr lang="en-US" altLang="ko-KR" sz="28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?.....</a:t>
            </a:r>
            <a:endParaRPr lang="ko-KR" altLang="en-US" sz="28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4637" y="407994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그럼 어디 한 번 선을 늘려보자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2" y="1602079"/>
            <a:ext cx="3792057" cy="3508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459" y="2777216"/>
            <a:ext cx="3926541" cy="23334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471" y="1602079"/>
            <a:ext cx="3857816" cy="3508564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758967" y="5523019"/>
            <a:ext cx="10712824" cy="8247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+mn-ea"/>
              </a:rPr>
              <a:t>오른쪽으로 갈수록 선의 수가 증가한 사다리타기의 결과이다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0361" y="1063251"/>
            <a:ext cx="441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456DA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서서히 균등 해진다</a:t>
            </a:r>
            <a:r>
              <a:rPr lang="en-US" altLang="ko-KR" sz="1600" b="1" dirty="0" smtClean="0">
                <a:solidFill>
                  <a:srgbClr val="456DA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1600" b="1" dirty="0">
              <a:solidFill>
                <a:srgbClr val="456DAC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65459" y="169997"/>
            <a:ext cx="3498649" cy="23267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균등 분포가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95%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이상을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보이는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지점은 약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300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개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이상 일 때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임을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찾아냈다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8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8804" y="522146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7943" y="3177741"/>
            <a:ext cx="11278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충분히 많은 계단을 그리면</a:t>
            </a:r>
            <a:r>
              <a:rPr lang="en-US" altLang="ko-KR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(8</a:t>
            </a:r>
            <a:r>
              <a:rPr lang="ko-KR" altLang="en-US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명이 참가할 경우 최소한 </a:t>
            </a:r>
            <a:r>
              <a:rPr lang="en-US" altLang="ko-KR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300</a:t>
            </a:r>
            <a:r>
              <a:rPr lang="ko-KR" altLang="en-US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r>
              <a:rPr lang="en-US" altLang="ko-KR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2400" b="1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도착점은 고르게 분포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961685" y="1710866"/>
            <a:ext cx="1576143" cy="13041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현실에서는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7943" y="4589684"/>
            <a:ext cx="104429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b="1" dirty="0" smtClean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따라서</a:t>
            </a:r>
            <a:r>
              <a:rPr lang="en-US" altLang="ko-KR" sz="2000" b="1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 확률적으로 낮은 곳을 택하는 것이 </a:t>
            </a:r>
            <a:r>
              <a:rPr lang="ko-KR" altLang="en-US" sz="2000" b="1" dirty="0" smtClean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유리하므로 </a:t>
            </a:r>
            <a:r>
              <a:rPr lang="en-US" altLang="ko-KR" sz="2000" b="1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 </a:t>
            </a:r>
            <a:r>
              <a:rPr lang="ko-KR" altLang="en-US" sz="2000" b="1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출발점은 도착점에서 가능한 먼 곳을 택한다</a:t>
            </a:r>
            <a:r>
              <a:rPr lang="en-US" altLang="ko-KR" sz="2000" b="1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12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622</TotalTime>
  <Words>129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경기천년제목 Light</vt:lpstr>
      <vt:lpstr>맑은 고딕</vt:lpstr>
      <vt:lpstr>휴먼매직체</vt:lpstr>
      <vt:lpstr>Arial</vt:lpstr>
      <vt:lpstr>Gill Sans MT</vt:lpstr>
      <vt:lpstr>Parcel</vt:lpstr>
      <vt:lpstr>PowerPoint 프레젠테이션</vt:lpstr>
      <vt:lpstr>PowerPoint 프레젠테이션</vt:lpstr>
      <vt:lpstr>사다리 게임 </vt:lpstr>
      <vt:lpstr>PowerPoint 프레젠테이션</vt:lpstr>
      <vt:lpstr>PowerPoint 프레젠테이션</vt:lpstr>
      <vt:lpstr>사다리 게임 </vt:lpstr>
      <vt:lpstr>PowerPoint 프레젠테이션</vt:lpstr>
      <vt:lpstr>결과적으로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도희</dc:creator>
  <cp:lastModifiedBy>김 도희</cp:lastModifiedBy>
  <cp:revision>10</cp:revision>
  <dcterms:created xsi:type="dcterms:W3CDTF">2019-11-18T23:28:45Z</dcterms:created>
  <dcterms:modified xsi:type="dcterms:W3CDTF">2019-11-19T09:50:48Z</dcterms:modified>
</cp:coreProperties>
</file>