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3018-8AB1-430B-A06D-84610D148314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10552-3306-4B19-81F4-31C629AB78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1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인간보다 신이 더 중요한 시대 과거 영미권 사람들은 사람의 감정은 본인이 주체적을 만드는 것이 아닌 신에 의해 생기는 것이라 생각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410552-3306-4B19-81F4-31C629AB78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1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79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84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07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23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4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89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9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1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1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8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7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9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124C4-A9D2-4209-A03E-409D996B823F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C9E19A-DD91-4034-AF78-4DEDAB5E3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2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기분이나 감정은</a:t>
            </a:r>
            <a:r>
              <a:rPr lang="en-US" altLang="ko-KR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/>
            </a:r>
            <a:br>
              <a:rPr lang="en-US" altLang="ko-KR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</a:br>
            <a:r>
              <a:rPr lang="ko-KR" altLang="en-US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왜 </a:t>
            </a:r>
            <a:r>
              <a:rPr lang="ko-KR" altLang="en-US" sz="8000" dirty="0" smtClean="0">
                <a:solidFill>
                  <a:schemeClr val="bg1"/>
                </a:solidFill>
                <a:latin typeface="a전자시계" panose="02020600000000000000" pitchFamily="18" charset="-127"/>
                <a:ea typeface="a전자시계" panose="02020600000000000000" pitchFamily="18" charset="-127"/>
              </a:rPr>
              <a:t>수동</a:t>
            </a:r>
            <a:r>
              <a:rPr lang="ko-KR" altLang="en-US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이지</a:t>
            </a:r>
            <a:r>
              <a:rPr lang="en-US" altLang="ko-KR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?</a:t>
            </a:r>
            <a:endParaRPr lang="ko-KR" altLang="en-US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백서영</a:t>
            </a:r>
            <a:endParaRPr lang="ko-KR" altLang="en-US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0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수동과 능동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수동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주어가 동작을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가하는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행하는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것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동사가 과거분사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en-US" altLang="ko-KR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p.p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 때만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수동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He designed a limited edition T-shirt</a:t>
            </a: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    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능동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주어가 동작을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받는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당하는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해 지는 것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그 외는 무조건 </a:t>
            </a:r>
            <a:r>
              <a:rPr lang="ko-KR" altLang="en-US" dirty="0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능동</a:t>
            </a:r>
            <a:endParaRPr lang="en-US" altLang="ko-KR" dirty="0" smtClean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The presentation was boring.</a:t>
            </a:r>
          </a:p>
          <a:p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76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108200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I was so surprised</a:t>
            </a:r>
            <a:b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We’re excited to see you here</a:t>
            </a:r>
            <a:endParaRPr lang="ko-KR" altLang="en-US" sz="48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69059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기분이나 감정은 내가 느끼는 건데</a:t>
            </a: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왜 </a:t>
            </a:r>
            <a:r>
              <a:rPr lang="ko-KR" altLang="en-US" sz="4800" dirty="0" smtClean="0">
                <a:solidFill>
                  <a:schemeClr val="bg1"/>
                </a:solidFill>
                <a:latin typeface="a전자시계" panose="02020600000000000000" pitchFamily="18" charset="-127"/>
                <a:ea typeface="a전자시계" panose="02020600000000000000" pitchFamily="18" charset="-127"/>
              </a:rPr>
              <a:t>능동</a:t>
            </a: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이 아닌 </a:t>
            </a:r>
            <a:r>
              <a:rPr lang="ko-KR" altLang="en-US" sz="4800" dirty="0" smtClean="0">
                <a:solidFill>
                  <a:schemeClr val="bg1"/>
                </a:solidFill>
                <a:latin typeface="a전자시계" panose="02020600000000000000" pitchFamily="18" charset="-127"/>
                <a:ea typeface="a전자시계" panose="02020600000000000000" pitchFamily="18" charset="-127"/>
              </a:rPr>
              <a:t>수동</a:t>
            </a: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일까</a:t>
            </a: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?</a:t>
            </a:r>
            <a:endParaRPr lang="ko-KR" altLang="en-US" sz="48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2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669059"/>
            <a:ext cx="12192000" cy="1320800"/>
          </a:xfrm>
        </p:spPr>
        <p:txBody>
          <a:bodyPr>
            <a:noAutofit/>
          </a:bodyPr>
          <a:lstStyle/>
          <a:p>
            <a:pPr algn="ctr"/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감정을 유발하는 능동적인 동작에 의해</a:t>
            </a: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/>
            </a:r>
            <a:b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</a:b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그 감정을 </a:t>
            </a: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‘</a:t>
            </a: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당하는</a:t>
            </a:r>
            <a:r>
              <a:rPr lang="en-US" altLang="ko-KR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＇</a:t>
            </a:r>
            <a:r>
              <a:rPr lang="ko-KR" altLang="en-US" sz="4800" dirty="0" smtClean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것이므로 과거분사</a:t>
            </a:r>
            <a:endParaRPr lang="ko-KR" altLang="en-US" sz="4800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1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od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4" y="444499"/>
            <a:ext cx="5711825" cy="571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85" y="2706404"/>
            <a:ext cx="115459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Please, surprise, satisfy</a:t>
            </a:r>
            <a:endParaRPr lang="ko-KR" altLang="en-US" sz="6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72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0209" y="2677221"/>
            <a:ext cx="5267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atin typeface="a장미다방" panose="02020600000000000000" pitchFamily="18" charset="-127"/>
                <a:ea typeface="a장미다방" panose="02020600000000000000" pitchFamily="18" charset="-127"/>
              </a:rPr>
              <a:t>Thank you</a:t>
            </a:r>
            <a:endParaRPr lang="ko-KR" altLang="en-US" sz="6600" dirty="0"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8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90</Words>
  <Application>Microsoft Office PowerPoint</Application>
  <PresentationFormat>와이드스크린</PresentationFormat>
  <Paragraphs>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a옛날사진관3</vt:lpstr>
      <vt:lpstr>a옛날사진관5</vt:lpstr>
      <vt:lpstr>a장미다방</vt:lpstr>
      <vt:lpstr>a전자시계</vt:lpstr>
      <vt:lpstr>HY그래픽M</vt:lpstr>
      <vt:lpstr>맑은 고딕</vt:lpstr>
      <vt:lpstr>Arial</vt:lpstr>
      <vt:lpstr>Trebuchet MS</vt:lpstr>
      <vt:lpstr>Wingdings 3</vt:lpstr>
      <vt:lpstr>패싯</vt:lpstr>
      <vt:lpstr>기분이나 감정은 왜 수동이지?</vt:lpstr>
      <vt:lpstr>수동과 능동</vt:lpstr>
      <vt:lpstr>I was so surprised  We’re excited to see you here</vt:lpstr>
      <vt:lpstr>기분이나 감정은 내가 느끼는 건데 왜 능동이 아닌 수동일까?</vt:lpstr>
      <vt:lpstr>감정을 유발하는 능동적인 동작에 의해 그 감정을 ‘당하는＇것이므로 과거분사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기분이나 감정은 왜 수동이지?</dc:title>
  <dc:creator>user</dc:creator>
  <cp:lastModifiedBy>user</cp:lastModifiedBy>
  <cp:revision>9</cp:revision>
  <dcterms:created xsi:type="dcterms:W3CDTF">2019-11-23T14:03:31Z</dcterms:created>
  <dcterms:modified xsi:type="dcterms:W3CDTF">2019-11-26T04:08:37Z</dcterms:modified>
</cp:coreProperties>
</file>