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92D05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D85E-11A1-41C0-94A1-FC0D9494CD4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8E03-3669-4ABF-A3F8-0F29BF87E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D85E-11A1-41C0-94A1-FC0D9494CD4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8E03-3669-4ABF-A3F8-0F29BF87E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57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D85E-11A1-41C0-94A1-FC0D9494CD4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8E03-3669-4ABF-A3F8-0F29BF87E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6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D85E-11A1-41C0-94A1-FC0D9494CD4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8E03-3669-4ABF-A3F8-0F29BF87E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8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D85E-11A1-41C0-94A1-FC0D9494CD4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8E03-3669-4ABF-A3F8-0F29BF87E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40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D85E-11A1-41C0-94A1-FC0D9494CD4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8E03-3669-4ABF-A3F8-0F29BF87E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4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D85E-11A1-41C0-94A1-FC0D9494CD4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8E03-3669-4ABF-A3F8-0F29BF87E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34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D85E-11A1-41C0-94A1-FC0D9494CD4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8E03-3669-4ABF-A3F8-0F29BF87E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0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D85E-11A1-41C0-94A1-FC0D9494CD4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8E03-3669-4ABF-A3F8-0F29BF87E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6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D85E-11A1-41C0-94A1-FC0D9494CD4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8E03-3669-4ABF-A3F8-0F29BF87E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7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D85E-11A1-41C0-94A1-FC0D9494CD4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8E03-3669-4ABF-A3F8-0F29BF87E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5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D85E-11A1-41C0-94A1-FC0D9494CD4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8E03-3669-4ABF-A3F8-0F29BF87E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g-sl.net/product/scilab/sciencestorylist/ALMA/readSciencestoryList.mvc?sciencestoryListId=ALMA20180200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94987"/>
            <a:ext cx="10668000" cy="2387600"/>
          </a:xfrm>
        </p:spPr>
        <p:txBody>
          <a:bodyPr/>
          <a:lstStyle/>
          <a:p>
            <a:r>
              <a:rPr lang="ko-KR" altLang="en-US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찍어서 시험에 다 맞을 확률은</a:t>
            </a:r>
            <a:r>
              <a:rPr lang="en-US" altLang="ko-KR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?</a:t>
            </a:r>
            <a:br>
              <a:rPr lang="en-US" altLang="ko-KR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</a:br>
            <a:r>
              <a:rPr lang="en-US" altLang="ko-KR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/>
            </a:r>
            <a:br>
              <a:rPr lang="en-US" altLang="ko-KR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</a:br>
            <a:r>
              <a:rPr lang="ko-KR" altLang="en-US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발표자 </a:t>
            </a:r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: </a:t>
            </a:r>
            <a:r>
              <a:rPr lang="ko-KR" altLang="en-US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김도희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8816" y="5657671"/>
            <a:ext cx="6532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hlinkClick r:id="rId2"/>
              </a:rPr>
              <a:t>출처 </a:t>
            </a:r>
            <a:r>
              <a:rPr lang="en-US" altLang="ko-KR" dirty="0" smtClean="0">
                <a:hlinkClick r:id="rId2"/>
              </a:rPr>
              <a:t>: http</a:t>
            </a:r>
            <a:r>
              <a:rPr lang="en-US" altLang="ko-KR" dirty="0">
                <a:hlinkClick r:id="rId2"/>
              </a:rPr>
              <a:t>://lg-sl.net/product/scilab/sciencestorylist/ALMA/readSciencestoryList.mvc?sciencestoryListId=ALMA2018020001</a:t>
            </a:r>
            <a:endParaRPr lang="ko-KR" altLang="en-US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2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3574" y="28366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감사합니다</a:t>
            </a:r>
            <a:r>
              <a:rPr lang="en-US" altLang="ko-KR" sz="5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!</a:t>
            </a:r>
            <a:endParaRPr lang="ko-KR" altLang="en-US" sz="5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5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447" y="1696915"/>
            <a:ext cx="6240798" cy="4519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272" y="403275"/>
            <a:ext cx="987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학생이라면 꼭 봐야하는 것</a:t>
            </a:r>
            <a:r>
              <a:rPr lang="en-US" altLang="ko-KR" sz="36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?</a:t>
            </a:r>
            <a:endParaRPr lang="ko-KR" altLang="en-US" sz="36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215" y="2242037"/>
            <a:ext cx="3622431" cy="36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1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구름 모양 설명선 5"/>
          <p:cNvSpPr/>
          <p:nvPr/>
        </p:nvSpPr>
        <p:spPr>
          <a:xfrm>
            <a:off x="7939454" y="589085"/>
            <a:ext cx="3543300" cy="2391508"/>
          </a:xfrm>
          <a:prstGeom prst="cloudCallout">
            <a:avLst>
              <a:gd name="adj1" fmla="val -66623"/>
              <a:gd name="adj2" fmla="val 5680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찍은 문제들이 다 </a:t>
            </a:r>
            <a:endParaRPr lang="en-US" altLang="ko-KR" sz="1600" dirty="0" smtClean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맞으면 얼마나 좋을까</a:t>
            </a:r>
            <a:r>
              <a:rPr lang="en-US" altLang="ko-KR" sz="16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..</a:t>
            </a:r>
            <a:endParaRPr lang="ko-KR" altLang="en-US" sz="16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1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2880" y="5681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과연 시험에 찍어서 다 맞을 확률은 얼마나 될까</a:t>
            </a:r>
            <a:r>
              <a:rPr lang="en-US" altLang="ko-KR" sz="32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?</a:t>
            </a:r>
            <a:endParaRPr lang="ko-KR" altLang="en-US" sz="32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pic>
        <p:nvPicPr>
          <p:cNvPr id="2050" name="Picture 2" descr="여자, 물음표, 사람, 결정, 사려깊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1848290"/>
            <a:ext cx="5785192" cy="42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7741920" y="3500750"/>
            <a:ext cx="3129280" cy="283743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한번 구해보자</a:t>
            </a:r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!!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5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688" y="573070"/>
            <a:ext cx="10515600" cy="1077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지선다형</a:t>
            </a:r>
            <a:r>
              <a:rPr lang="ko-KR" altLang="en-US" sz="32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으로 구성된 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객관식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20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문제</a:t>
            </a:r>
            <a:endParaRPr lang="en-US" altLang="ko-KR" sz="3200" b="1" dirty="0" smtClean="0">
              <a:solidFill>
                <a:schemeClr val="accent6">
                  <a:lumMod val="7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타원 9"/>
          <p:cNvSpPr/>
          <p:nvPr/>
        </p:nvSpPr>
        <p:spPr>
          <a:xfrm>
            <a:off x="738554" y="1987062"/>
            <a:ext cx="1981288" cy="173077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</a:t>
            </a:r>
            <a:r>
              <a:rPr lang="ko-KR" altLang="en-US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문제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43101" y="1981479"/>
            <a:ext cx="1981288" cy="173077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20%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38554" y="4113837"/>
            <a:ext cx="1981288" cy="17307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</a:t>
            </a:r>
            <a:r>
              <a:rPr lang="ko-KR" altLang="en-US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문제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43101" y="4113837"/>
            <a:ext cx="1981288" cy="17307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4%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22661" y="3223236"/>
            <a:ext cx="4696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“</a:t>
            </a:r>
            <a:r>
              <a:rPr lang="ko-KR" altLang="en-US" sz="2400" dirty="0" smtClean="0">
                <a:solidFill>
                  <a:schemeClr val="accent2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연속 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정답일 확률은 확률 값이 </a:t>
            </a:r>
            <a:endParaRPr lang="en-US" altLang="ko-KR" sz="2400" dirty="0" smtClean="0">
              <a:solidFill>
                <a:schemeClr val="accent2">
                  <a:lumMod val="7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accent2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곱셈</a:t>
            </a:r>
            <a:r>
              <a:rPr lang="ko-KR" altLang="en-US" sz="2400" dirty="0" smtClean="0">
                <a:solidFill>
                  <a:schemeClr val="accent2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으로 계산되기 때문</a:t>
            </a:r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”</a:t>
            </a:r>
            <a:endParaRPr lang="en-US" altLang="ko-KR" sz="2400" dirty="0">
              <a:solidFill>
                <a:schemeClr val="accent2">
                  <a:lumMod val="7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078416" y="1987062"/>
            <a:ext cx="1981288" cy="17307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3</a:t>
            </a:r>
            <a:r>
              <a:rPr lang="ko-KR" altLang="en-US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문제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582963" y="1981479"/>
            <a:ext cx="1981288" cy="17307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 0.8%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078416" y="4113837"/>
            <a:ext cx="1981288" cy="173077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4</a:t>
            </a:r>
            <a:r>
              <a:rPr lang="ko-KR" altLang="en-US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문제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582963" y="4113837"/>
            <a:ext cx="1981288" cy="173077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 0.16%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08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26841" y="505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객관식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20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문제</a:t>
            </a:r>
            <a:r>
              <a:rPr lang="ko-KR" altLang="en-US" sz="32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를 다 맞출 확률</a:t>
            </a:r>
            <a:r>
              <a:rPr lang="en-US" altLang="ko-KR" sz="32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?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30114" y="3848468"/>
                <a:ext cx="9990407" cy="133783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z="4400" dirty="0"/>
                          <m:t>⅕</m:t>
                        </m:r>
                        <m:r>
                          <m:rPr>
                            <m:nor/>
                          </m:rPr>
                          <a:rPr lang="en-US" altLang="ko-KR" sz="4400" dirty="0"/>
                          <m:t>)</m:t>
                        </m:r>
                      </m:e>
                      <m:sup>
                        <m:r>
                          <a:rPr lang="en-US" altLang="ko-KR" sz="4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 sz="4400" dirty="0" smtClean="0"/>
                  <a:t>   </a:t>
                </a:r>
                <a:r>
                  <a:rPr lang="en-US" altLang="ko-KR" sz="4400" dirty="0" smtClean="0"/>
                  <a:t>=   </a:t>
                </a:r>
                <a:r>
                  <a:rPr lang="en-US" altLang="ko-KR" sz="3600" dirty="0" smtClean="0"/>
                  <a:t>1 / 95,367,431,640,625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14" y="3848468"/>
                <a:ext cx="9990407" cy="1337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4097800" y="4012635"/>
            <a:ext cx="5982101" cy="104723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0.0000000000000105</a:t>
            </a:r>
            <a:endParaRPr lang="ko-KR" altLang="en-US" sz="3600" dirty="0"/>
          </a:p>
        </p:txBody>
      </p:sp>
      <p:sp>
        <p:nvSpPr>
          <p:cNvPr id="14" name="타원 13"/>
          <p:cNvSpPr/>
          <p:nvPr/>
        </p:nvSpPr>
        <p:spPr>
          <a:xfrm>
            <a:off x="7088850" y="1261037"/>
            <a:ext cx="3346151" cy="204718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100</a:t>
            </a:r>
            <a:r>
              <a:rPr lang="ko-KR" altLang="en-US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조명 중 </a:t>
            </a:r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</a:t>
            </a:r>
            <a:r>
              <a:rPr lang="ko-KR" altLang="en-US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명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66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896" y="8261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    </a:t>
            </a:r>
            <a:r>
              <a:rPr lang="ko-KR" altLang="en-US" sz="4800" dirty="0" smtClean="0">
                <a:solidFill>
                  <a:schemeClr val="accent6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세계인구 </a:t>
            </a:r>
            <a:r>
              <a:rPr lang="en-US" altLang="ko-KR" sz="4800" dirty="0" smtClean="0">
                <a:solidFill>
                  <a:srgbClr val="92D05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77</a:t>
            </a:r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억 </a:t>
            </a:r>
            <a:r>
              <a:rPr lang="ko-KR" altLang="en-US" sz="4800" dirty="0" smtClean="0">
                <a:solidFill>
                  <a:schemeClr val="accent6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명</a:t>
            </a:r>
            <a:endParaRPr lang="ko-KR" altLang="en-US" sz="4800" dirty="0">
              <a:solidFill>
                <a:schemeClr val="accent6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106659" y="3510664"/>
            <a:ext cx="10005646" cy="7913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정답을 맞춘 사람이 있을 가능성 </a:t>
            </a:r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0.000077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106659" y="5045484"/>
            <a:ext cx="10005646" cy="7913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우리나라 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로또 복권 </a:t>
            </a:r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등 당첨 </a:t>
            </a:r>
            <a:r>
              <a:rPr lang="ko-KR" altLang="en-US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확률</a:t>
            </a:r>
            <a:r>
              <a:rPr lang="en-US" altLang="ko-KR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  0.00000012</a:t>
            </a:r>
            <a:endParaRPr lang="en-US" altLang="ko-KR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06659" y="1975844"/>
            <a:ext cx="10005646" cy="7913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모두 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맞힐 </a:t>
            </a:r>
            <a:r>
              <a:rPr lang="ko-KR" altLang="en-US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확률</a:t>
            </a:r>
            <a:r>
              <a:rPr lang="en-US" altLang="ko-KR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   0.0000000000000105</a:t>
            </a:r>
            <a:endParaRPr lang="ko-KR" altLang="en-US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658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다 틀릴 확률</a:t>
            </a:r>
            <a:r>
              <a:rPr lang="en-US" altLang="ko-KR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?</a:t>
            </a:r>
            <a:endParaRPr lang="ko-KR" altLang="en-US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738554" y="1987062"/>
            <a:ext cx="1981288" cy="173077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</a:t>
            </a:r>
            <a:r>
              <a:rPr lang="ko-KR" altLang="en-US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문제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243101" y="1981479"/>
            <a:ext cx="1981288" cy="173077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80%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38554" y="4113837"/>
            <a:ext cx="1981288" cy="17307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</a:t>
            </a:r>
            <a:r>
              <a:rPr lang="ko-KR" altLang="en-US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문제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43101" y="4113837"/>
            <a:ext cx="1981288" cy="17307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64%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078416" y="1987062"/>
            <a:ext cx="1981288" cy="17307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3</a:t>
            </a:r>
            <a:r>
              <a:rPr lang="ko-KR" altLang="en-US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문제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582963" y="1981479"/>
            <a:ext cx="1981288" cy="17307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 51.2%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78416" y="4113837"/>
            <a:ext cx="1981288" cy="173077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20</a:t>
            </a:r>
            <a:r>
              <a:rPr lang="ko-KR" altLang="en-US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문제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582963" y="4113837"/>
            <a:ext cx="1981288" cy="173077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 1.2%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22511" y="5248560"/>
            <a:ext cx="1931289" cy="7801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100</a:t>
            </a:r>
            <a:r>
              <a:rPr lang="ko-KR" altLang="en-US" sz="20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명중 </a:t>
            </a:r>
            <a:r>
              <a:rPr lang="en-US" altLang="ko-KR" sz="20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</a:t>
            </a:r>
            <a:r>
              <a:rPr lang="ko-KR" altLang="en-US" sz="20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명</a:t>
            </a:r>
            <a:endParaRPr lang="ko-KR" altLang="en-US" sz="2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8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9091247" y="3886201"/>
            <a:ext cx="2523392" cy="224203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찍는 것보단</a:t>
            </a:r>
            <a:endParaRPr lang="en-US" altLang="ko-KR" sz="2000" dirty="0" smtClean="0">
              <a:solidFill>
                <a:schemeClr val="tx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공부를 </a:t>
            </a:r>
            <a:r>
              <a:rPr lang="en-US" altLang="ko-KR" sz="2000" dirty="0" smtClean="0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!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34146" y="5609494"/>
            <a:ext cx="1837593" cy="5890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r>
              <a:rPr lang="ko-KR" altLang="en-US" dirty="0" smtClean="0"/>
              <a:t>조 분의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150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경기천년제목V Bold</vt:lpstr>
      <vt:lpstr>맑은 고딕</vt:lpstr>
      <vt:lpstr>Arial</vt:lpstr>
      <vt:lpstr>Cambria Math</vt:lpstr>
      <vt:lpstr>Office 테마</vt:lpstr>
      <vt:lpstr>찍어서 시험에 다 맞을 확률은?  발표자 : 김도희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   세계인구 77억 명</vt:lpstr>
      <vt:lpstr>다 틀릴 확률?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찍어서 시험에 다 맞을 확률은?</dc:title>
  <dc:creator>김 도희</dc:creator>
  <cp:lastModifiedBy>김 도희</cp:lastModifiedBy>
  <cp:revision>14</cp:revision>
  <dcterms:created xsi:type="dcterms:W3CDTF">2019-11-20T13:36:44Z</dcterms:created>
  <dcterms:modified xsi:type="dcterms:W3CDTF">2019-11-21T07:56:35Z</dcterms:modified>
</cp:coreProperties>
</file>