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84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853-6C54-4F6B-8D3B-14E20D89CFD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25-41A6-4E9A-892B-75B550F0F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40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853-6C54-4F6B-8D3B-14E20D89CFD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25-41A6-4E9A-892B-75B550F0F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00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853-6C54-4F6B-8D3B-14E20D89CFD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25-41A6-4E9A-892B-75B550F0F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853-6C54-4F6B-8D3B-14E20D89CFD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25-41A6-4E9A-892B-75B550F0F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1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853-6C54-4F6B-8D3B-14E20D89CFD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25-41A6-4E9A-892B-75B550F0F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78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853-6C54-4F6B-8D3B-14E20D89CFD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25-41A6-4E9A-892B-75B550F0F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51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853-6C54-4F6B-8D3B-14E20D89CFD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25-41A6-4E9A-892B-75B550F0F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2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853-6C54-4F6B-8D3B-14E20D89CFD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25-41A6-4E9A-892B-75B550F0F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9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853-6C54-4F6B-8D3B-14E20D89CFD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25-41A6-4E9A-892B-75B550F0F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4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853-6C54-4F6B-8D3B-14E20D89CFD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25-41A6-4E9A-892B-75B550F0F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54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B853-6C54-4F6B-8D3B-14E20D89CFD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FE25-41A6-4E9A-892B-75B550F0F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4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CB853-6C54-4F6B-8D3B-14E20D89CFD9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FFE25-41A6-4E9A-892B-75B550F0F9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8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4784" y="292116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 smtClean="0">
                <a:solidFill>
                  <a:schemeClr val="bg1"/>
                </a:solidFill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인공지능</a:t>
            </a:r>
            <a:endParaRPr lang="ko-KR" altLang="en-US" sz="6000" dirty="0">
              <a:solidFill>
                <a:schemeClr val="bg1"/>
              </a:solidFill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5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9579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</a:rPr>
              <a:t>인간의 학습능력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추론능력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지각능력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자연언어의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이해능력</a:t>
            </a:r>
            <a:r>
              <a:rPr lang="ko-KR" altLang="en-US" sz="2000" dirty="0" smtClean="0">
                <a:solidFill>
                  <a:schemeClr val="bg1"/>
                </a:solidFill>
              </a:rPr>
              <a:t> 등을</a:t>
            </a:r>
            <a:r>
              <a:rPr lang="en-US" altLang="ko-KR" sz="2000" dirty="0" smtClean="0">
                <a:solidFill>
                  <a:schemeClr val="bg1"/>
                </a:solidFill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ko-KR" altLang="en-US" sz="2000" dirty="0" smtClean="0">
                <a:solidFill>
                  <a:schemeClr val="bg1"/>
                </a:solidFill>
              </a:rPr>
              <a:t>컴퓨터 프로그램으로 실현한 기술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64439" y="28151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심심이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8896" y="3437615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게임 </a:t>
            </a:r>
            <a:r>
              <a:rPr lang="en-US" altLang="ko-KR" dirty="0" smtClean="0">
                <a:solidFill>
                  <a:schemeClr val="bg1"/>
                </a:solidFill>
              </a:rPr>
              <a:t>AI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8432" y="36222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알파고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01517" y="25893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알파고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42247" y="4397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로봇청소기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0833" y="369473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산업용 </a:t>
            </a:r>
            <a:r>
              <a:rPr lang="ko-KR" altLang="en-US" dirty="0" err="1" smtClean="0">
                <a:solidFill>
                  <a:schemeClr val="bg1"/>
                </a:solidFill>
              </a:rPr>
              <a:t>로봇팔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8579" y="514735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이미지 인식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90943" y="43543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음성 인식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06841" y="281116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자비스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99091" y="46107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또봇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084004" y="3549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도라에몽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180492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입력의 </a:t>
            </a:r>
            <a:r>
              <a:rPr lang="en-US" altLang="ko-KR" dirty="0" smtClean="0">
                <a:solidFill>
                  <a:schemeClr val="bg1"/>
                </a:solidFill>
              </a:rPr>
              <a:t>1 </a:t>
            </a:r>
            <a:r>
              <a:rPr lang="ko-KR" altLang="en-US" dirty="0" smtClean="0">
                <a:solidFill>
                  <a:schemeClr val="bg1"/>
                </a:solidFill>
              </a:rPr>
              <a:t>더하는 프로그램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36634" y="38069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시리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0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/>
          <p:cNvSpPr/>
          <p:nvPr/>
        </p:nvSpPr>
        <p:spPr>
          <a:xfrm>
            <a:off x="3419582" y="752582"/>
            <a:ext cx="5352836" cy="5352836"/>
          </a:xfrm>
          <a:prstGeom prst="flowChartConnector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2002" y="11707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인공지능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순서도: 연결자 5"/>
          <p:cNvSpPr/>
          <p:nvPr/>
        </p:nvSpPr>
        <p:spPr>
          <a:xfrm>
            <a:off x="4621658" y="1934110"/>
            <a:ext cx="2989780" cy="2989780"/>
          </a:xfrm>
          <a:prstGeom prst="flowChartConnec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550" y="22523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머신러닝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순서도: 연결자 7"/>
          <p:cNvSpPr/>
          <p:nvPr/>
        </p:nvSpPr>
        <p:spPr>
          <a:xfrm>
            <a:off x="5243245" y="2920025"/>
            <a:ext cx="1705510" cy="1705510"/>
          </a:xfrm>
          <a:prstGeom prst="flowChartConnector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7418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딥러닝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35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34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경기천년제목V Bold</vt:lpstr>
      <vt:lpstr>맑은 고딕</vt:lpstr>
      <vt:lpstr>Arial</vt:lpstr>
      <vt:lpstr>Office 테마</vt:lpstr>
      <vt:lpstr>PowerPoint 프레젠테이션</vt:lpstr>
      <vt:lpstr>인간의 학습능력, 추론능력, 지각능력, 자연언어의 이해능력 등을 컴퓨터 프로그램으로 실현한 기술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2020-06-30T07:27:18Z</dcterms:created>
  <dcterms:modified xsi:type="dcterms:W3CDTF">2020-06-30T14:12:38Z</dcterms:modified>
</cp:coreProperties>
</file>