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7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9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3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886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9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802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237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43CA-5033-4600-9461-F1FC3B174D5C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6E4B-1BF5-4525-B227-BA55F451D2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Bahnschrift Light" panose="020B0502040204020203" pitchFamily="34" charset="0"/>
              </a:rPr>
              <a:t>백엔드</a:t>
            </a:r>
            <a:r>
              <a:rPr lang="ko-KR" altLang="en-US" dirty="0" smtClean="0">
                <a:latin typeface="Bahnschrift Light" panose="020B0502040204020203" pitchFamily="34" charset="0"/>
              </a:rPr>
              <a:t> 개발자 프레임워크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1110 </a:t>
            </a:r>
            <a:r>
              <a:rPr lang="ko-KR" altLang="en-US" dirty="0" err="1" smtClean="0"/>
              <a:t>손완서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25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작성된 마이크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프레임워크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Werkzeug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툴킷</a:t>
            </a:r>
            <a:r>
              <a:rPr lang="ko-KR" altLang="en-US" dirty="0" smtClean="0"/>
              <a:t> 과 </a:t>
            </a:r>
            <a:r>
              <a:rPr lang="en-US" altLang="ko-KR" dirty="0" smtClean="0"/>
              <a:t>Jinja2 </a:t>
            </a:r>
            <a:r>
              <a:rPr lang="ko-KR" altLang="en-US" dirty="0" smtClean="0"/>
              <a:t>템플릿 엔진에 기반을 둠</a:t>
            </a:r>
            <a:endParaRPr lang="en-US" altLang="ko-KR" dirty="0" smtClean="0"/>
          </a:p>
          <a:p>
            <a:r>
              <a:rPr lang="en-US" altLang="ko-KR" dirty="0" err="1"/>
              <a:t>Werkzeug</a:t>
            </a:r>
            <a:r>
              <a:rPr lang="ko-KR" altLang="en-US" dirty="0"/>
              <a:t>는 </a:t>
            </a:r>
            <a:r>
              <a:rPr lang="en-US" altLang="ko-KR" dirty="0"/>
              <a:t>Python</a:t>
            </a:r>
            <a:r>
              <a:rPr lang="ko-KR" altLang="en-US" dirty="0"/>
              <a:t>용 </a:t>
            </a:r>
            <a:r>
              <a:rPr lang="en-US" altLang="ko-KR" dirty="0"/>
              <a:t>WSGI </a:t>
            </a:r>
            <a:r>
              <a:rPr lang="ko-KR" altLang="en-US" dirty="0"/>
              <a:t>유틸리티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WSGI =</a:t>
            </a:r>
            <a:r>
              <a:rPr lang="ko-KR" altLang="en-US" dirty="0" smtClean="0"/>
              <a:t> 웹 서버 게이트웨이 인터페이스</a:t>
            </a:r>
            <a:endParaRPr lang="en-US" altLang="ko-KR" dirty="0" smtClean="0"/>
          </a:p>
          <a:p>
            <a:r>
              <a:rPr lang="ko-KR" altLang="en-US" dirty="0" smtClean="0"/>
              <a:t>특별한 도구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라이브러리 필요 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→마이크로 프레임워크라 불린다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플라스크</a:t>
            </a:r>
            <a:r>
              <a:rPr lang="en-US" altLang="ko-KR" dirty="0" smtClean="0"/>
              <a:t>(Flask)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108" y="4467417"/>
            <a:ext cx="2458492" cy="20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4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작성된 오픈소스 웹 애플리케이션 프레임워크</a:t>
            </a:r>
            <a:endParaRPr lang="en-US" altLang="ko-KR" dirty="0" smtClean="0"/>
          </a:p>
          <a:p>
            <a:r>
              <a:rPr lang="ko-KR" altLang="en-US" dirty="0" smtClean="0"/>
              <a:t>고도의 데이터베이스 기반 웹사이트를 작성하는 데 있어서 수고를 더는 것이 장고의 주된 목표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콤포넌트의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재사용성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플러그인화</a:t>
            </a:r>
            <a:r>
              <a:rPr lang="ko-KR" altLang="en-US" dirty="0" smtClean="0"/>
              <a:t> 가능성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빠른 개발 강조</a:t>
            </a:r>
            <a:endParaRPr lang="en-US" altLang="ko-KR" dirty="0" smtClean="0"/>
          </a:p>
          <a:p>
            <a:r>
              <a:rPr lang="ko-KR" altLang="en-US" dirty="0" err="1" smtClean="0"/>
              <a:t>중복배제</a:t>
            </a:r>
            <a:r>
              <a:rPr lang="ko-KR" altLang="en-US" dirty="0" smtClean="0"/>
              <a:t> 원리</a:t>
            </a:r>
            <a:endParaRPr lang="en-US" altLang="ko-KR" dirty="0" smtClean="0"/>
          </a:p>
          <a:p>
            <a:r>
              <a:rPr lang="ko-KR" altLang="en-US" dirty="0" err="1" smtClean="0"/>
              <a:t>인스타그램</a:t>
            </a:r>
            <a:r>
              <a:rPr lang="en-US" altLang="ko-KR" dirty="0" smtClean="0"/>
              <a:t>, NASA, </a:t>
            </a:r>
            <a:r>
              <a:rPr lang="ko-KR" altLang="en-US" dirty="0" smtClean="0"/>
              <a:t>모질라 등에서 장고를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장고</a:t>
            </a:r>
            <a:r>
              <a:rPr lang="en-US" altLang="ko-KR" dirty="0" smtClean="0"/>
              <a:t>(Django)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4" y="5403723"/>
            <a:ext cx="1724554" cy="1132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5403723"/>
            <a:ext cx="1645180" cy="12940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88" y="5199931"/>
            <a:ext cx="1617133" cy="15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7188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15</TotalTime>
  <Words>93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Bahnschrift Light</vt:lpstr>
      <vt:lpstr>Tahoma</vt:lpstr>
      <vt:lpstr>Wingdings</vt:lpstr>
      <vt:lpstr>New_Natural01</vt:lpstr>
      <vt:lpstr>백엔드 개발자 프레임워크</vt:lpstr>
      <vt:lpstr>플라스크(Flask)</vt:lpstr>
      <vt:lpstr>장고(Django)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개발자 프레임워크</dc:title>
  <dc:creator>user</dc:creator>
  <cp:lastModifiedBy>user</cp:lastModifiedBy>
  <cp:revision>3</cp:revision>
  <dcterms:created xsi:type="dcterms:W3CDTF">2019-04-17T10:54:39Z</dcterms:created>
  <dcterms:modified xsi:type="dcterms:W3CDTF">2019-04-17T11:10:26Z</dcterms:modified>
</cp:coreProperties>
</file>