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59" r:id="rId5"/>
    <p:sldId id="265" r:id="rId6"/>
    <p:sldId id="266" r:id="rId7"/>
    <p:sldId id="263" r:id="rId8"/>
    <p:sldId id="270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956" autoAdjust="0"/>
  </p:normalViewPr>
  <p:slideViewPr>
    <p:cSldViewPr snapToGrid="0">
      <p:cViewPr varScale="1">
        <p:scale>
          <a:sx n="48" d="100"/>
          <a:sy n="48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87AE-FB38-4CEB-8BEA-D41E121DD6B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2243-45F0-40A4-898D-1B859717D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9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연결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결합이라는 뜻이 있으나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언어에서는 “메모리의 같은 공간을 공유함”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변수가 메모리 상의 같은 공간을 공유하므로 하나의 변수의 값을 바꾸면 다른 변수의 값도 부분적 혹은 전체적으로 바뀌게 되어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2243-45F0-40A4-898D-1B859717D5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들어서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type)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너무 길어서 불편하게 느낀다면 다음과 같이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동의어를 만들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공용체를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정의할 때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공용체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변수를 선언할 때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키워드를 생략할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공용체를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정의할 때 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공용체를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정의했기 때문에 변수 선언을 할 때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키워드를 생략한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2243-45F0-40A4-898D-1B859717D5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9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구조체와는 달리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공용체는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멤버 중에서 가장 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공간을 공유합니다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어느 한 멤버에 값을 저장하면 나머지 멤버의 값은 사용할 수 없는 상태가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메모리를 공유하기 때문에 하나를 사용하면 하나는 데이터가 사라짐을 볼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2243-45F0-40A4-898D-1B859717D5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3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열거형은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정의만 해서는 사용을 할 수가 없습니다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42243-45F0-40A4-898D-1B859717D5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1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5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7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0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1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5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0DAD-8FD7-49D5-907E-526F23AD8FC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B8E4-1949-4548-A41D-36A4DE86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3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공용체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열거형에</a:t>
            </a:r>
            <a:r>
              <a:rPr lang="ko-KR" altLang="en-US" dirty="0" smtClean="0"/>
              <a:t> 별칭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열거형도</a:t>
            </a:r>
            <a:r>
              <a:rPr lang="ko-KR" altLang="en-US" dirty="0"/>
              <a:t> </a:t>
            </a:r>
            <a:r>
              <a:rPr lang="en-US" altLang="ko-KR" dirty="0" err="1"/>
              <a:t>typedef</a:t>
            </a:r>
            <a:r>
              <a:rPr lang="ko-KR" altLang="en-US" dirty="0"/>
              <a:t>로 별칭을 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50" y="2400844"/>
            <a:ext cx="4434910" cy="22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공용체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  <a:r>
              <a:rPr lang="ko-KR" altLang="en-US" dirty="0"/>
              <a:t> 키워드를 사용하여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ko-KR" altLang="en-US" dirty="0" smtClean="0"/>
              <a:t>변수로 선언해서 사용</a:t>
            </a:r>
            <a:endParaRPr lang="en-US" altLang="ko-KR" dirty="0" smtClean="0"/>
          </a:p>
          <a:p>
            <a:pPr lvl="1"/>
            <a:r>
              <a:rPr lang="en-US" altLang="ko-KR" dirty="0"/>
              <a:t>u</a:t>
            </a:r>
            <a:r>
              <a:rPr lang="en-US" altLang="ko-KR" dirty="0" smtClean="0"/>
              <a:t>nion </a:t>
            </a:r>
            <a:r>
              <a:rPr lang="ko-KR" altLang="en-US" dirty="0" err="1" smtClean="0"/>
              <a:t>공용체이름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변수이름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05" y="1573834"/>
            <a:ext cx="4231051" cy="17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공용체에</a:t>
            </a:r>
            <a:r>
              <a:rPr lang="ko-KR" altLang="en-US" dirty="0" smtClean="0"/>
              <a:t> 별칭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</a:t>
            </a:r>
            <a:r>
              <a:rPr lang="en-US" altLang="ko-KR" dirty="0" err="1" smtClean="0"/>
              <a:t>ypedef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type define</a:t>
            </a:r>
            <a:r>
              <a:rPr lang="ko-KR" altLang="en-US" dirty="0" smtClean="0"/>
              <a:t>을 줄여서 쓴 단어</a:t>
            </a:r>
            <a:endParaRPr lang="en-US" altLang="ko-KR" dirty="0" smtClean="0"/>
          </a:p>
          <a:p>
            <a:r>
              <a:rPr lang="en-US" altLang="ko-KR" dirty="0" err="1"/>
              <a:t>t</a:t>
            </a:r>
            <a:r>
              <a:rPr lang="en-US" altLang="ko-KR" dirty="0" err="1" smtClean="0"/>
              <a:t>ypedef</a:t>
            </a:r>
            <a:r>
              <a:rPr lang="ko-KR" altLang="en-US" dirty="0" smtClean="0"/>
              <a:t>으로 특정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재정의하면 그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대한 동의어가 만들어진다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6767"/>
            <a:ext cx="3734327" cy="10175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247" y="2966782"/>
            <a:ext cx="3272245" cy="37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</a:t>
            </a:r>
            <a:r>
              <a:rPr lang="ko-KR" altLang="en-US" dirty="0" err="1" smtClean="0"/>
              <a:t>공용체의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구조체는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키워드를 사용했지만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유니온은 </a:t>
            </a:r>
            <a:r>
              <a:rPr lang="en-US" altLang="ko-KR" dirty="0" smtClean="0"/>
              <a:t>‘union’</a:t>
            </a:r>
            <a:r>
              <a:rPr lang="ko-KR" altLang="en-US" dirty="0" smtClean="0"/>
              <a:t>이라는 키워드 사용</a:t>
            </a:r>
            <a:endParaRPr lang="en-US" altLang="ko-KR" dirty="0" smtClean="0"/>
          </a:p>
          <a:p>
            <a:r>
              <a:rPr lang="ko-KR" altLang="en-US" dirty="0" smtClean="0"/>
              <a:t>구조체는 멤버 </a:t>
            </a:r>
            <a:r>
              <a:rPr lang="ko-KR" altLang="en-US" dirty="0" err="1" smtClean="0"/>
              <a:t>변수마다</a:t>
            </a:r>
            <a:r>
              <a:rPr lang="ko-KR" altLang="en-US" dirty="0" smtClean="0"/>
              <a:t> 각각 메모리 할당</a:t>
            </a:r>
            <a:endParaRPr lang="en-US" altLang="ko-KR" dirty="0"/>
          </a:p>
          <a:p>
            <a:r>
              <a:rPr lang="ko-KR" altLang="en-US" dirty="0" err="1" smtClean="0"/>
              <a:t>공용체는</a:t>
            </a:r>
            <a:r>
              <a:rPr lang="ko-KR" altLang="en-US" dirty="0" smtClean="0"/>
              <a:t> 멤버 변수 중 가장 메모리 할당량이 큰 변수 하나의 </a:t>
            </a:r>
            <a:r>
              <a:rPr lang="ko-KR" altLang="en-US" dirty="0" smtClean="0"/>
              <a:t>공간만 </a:t>
            </a:r>
            <a:r>
              <a:rPr lang="ko-KR" altLang="en-US" dirty="0" smtClean="0"/>
              <a:t>할당해 </a:t>
            </a:r>
            <a:r>
              <a:rPr lang="ko-KR" altLang="en-US" b="1" dirty="0" smtClean="0"/>
              <a:t>그 메모리 공간 공유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4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결과를 예상해보자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577" y="365125"/>
            <a:ext cx="3947502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공용체</a:t>
            </a:r>
            <a:r>
              <a:rPr lang="ko-KR" altLang="en-US" dirty="0" smtClean="0"/>
              <a:t> 좀 더 자세히 알아보기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4758" y="1825625"/>
            <a:ext cx="4969042" cy="4351338"/>
          </a:xfrm>
        </p:spPr>
        <p:txBody>
          <a:bodyPr/>
          <a:lstStyle/>
          <a:p>
            <a:r>
              <a:rPr lang="en-US" altLang="ko-KR" dirty="0" smtClean="0"/>
              <a:t>Union</a:t>
            </a:r>
            <a:r>
              <a:rPr lang="ko-KR" altLang="en-US" dirty="0" smtClean="0"/>
              <a:t>은 멤버 변수를 한 번에 하나씩만 사용할 수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왜그럴까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34" y="1391218"/>
            <a:ext cx="5677392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나열해서 </a:t>
            </a:r>
            <a:r>
              <a:rPr lang="ko-KR" altLang="en-US" dirty="0" err="1"/>
              <a:t>사용한다는건데</a:t>
            </a:r>
            <a:r>
              <a:rPr lang="ko-KR" altLang="en-US" dirty="0"/>
              <a:t> 사용하는 이유는 편리함과 </a:t>
            </a:r>
            <a:r>
              <a:rPr lang="ko-KR" altLang="en-US" dirty="0" err="1" smtClean="0"/>
              <a:t>속도향상</a:t>
            </a:r>
            <a:endParaRPr lang="en-US" altLang="ko-KR" dirty="0" smtClean="0"/>
          </a:p>
          <a:p>
            <a:r>
              <a:rPr lang="ko-KR" altLang="en-US" dirty="0" err="1"/>
              <a:t>열거형도</a:t>
            </a:r>
            <a:r>
              <a:rPr lang="ko-KR" altLang="en-US" dirty="0"/>
              <a:t> 변수로 선언해서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01" y="3834514"/>
            <a:ext cx="2951220" cy="2342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21" y="4549325"/>
            <a:ext cx="5795795" cy="9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열거형</a:t>
            </a:r>
            <a:r>
              <a:rPr lang="ko-KR" altLang="en-US" dirty="0" smtClean="0"/>
              <a:t> 자세히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열거형의</a:t>
            </a:r>
            <a:r>
              <a:rPr lang="ko-KR" altLang="en-US" dirty="0"/>
              <a:t> 값은 그 아래에 오는 값들은 </a:t>
            </a:r>
            <a:r>
              <a:rPr lang="en-US" altLang="ko-KR" dirty="0"/>
              <a:t>1</a:t>
            </a:r>
            <a:r>
              <a:rPr lang="ko-KR" altLang="en-US" dirty="0"/>
              <a:t>씩 증가하면서 자동으로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값들은 </a:t>
            </a:r>
            <a:r>
              <a:rPr lang="en-US" altLang="ko-KR" dirty="0"/>
              <a:t>,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콤마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/>
              <a:t>아무 값도 할당하지 </a:t>
            </a:r>
            <a:r>
              <a:rPr lang="ko-KR" altLang="en-US" dirty="0" smtClean="0"/>
              <a:t>않으면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60" y="2344565"/>
            <a:ext cx="5380723" cy="45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값을 예상해보자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536939" cy="2047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9831" y="4154905"/>
            <a:ext cx="7624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0</a:t>
            </a:r>
            <a:r>
              <a:rPr lang="ko-KR" altLang="en-US" sz="3200" dirty="0" smtClean="0"/>
              <a:t>부터 시작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부여한 값 다음에는 </a:t>
            </a:r>
            <a:r>
              <a:rPr lang="en-US" altLang="ko-KR" sz="3200" dirty="0" smtClean="0"/>
              <a:t>+1</a:t>
            </a:r>
            <a:r>
              <a:rPr lang="ko-KR" altLang="en-US" sz="3200" dirty="0" smtClean="0"/>
              <a:t>이 됨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077452" y="5156774"/>
            <a:ext cx="6455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/>
              <a:t>0 1 10 11 12 10 11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208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325</Words>
  <Application>Microsoft Office PowerPoint</Application>
  <PresentationFormat>와이드스크린</PresentationFormat>
  <Paragraphs>44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공용체, 열거형</vt:lpstr>
      <vt:lpstr>공용체</vt:lpstr>
      <vt:lpstr>공용체에 별칭 붙이기</vt:lpstr>
      <vt:lpstr>구조체와 공용체의 차이점</vt:lpstr>
      <vt:lpstr>실행 결과를 예상해보자</vt:lpstr>
      <vt:lpstr>공용체 좀 더 자세히 알아보기</vt:lpstr>
      <vt:lpstr>열거형</vt:lpstr>
      <vt:lpstr>열거형 자세히 보기</vt:lpstr>
      <vt:lpstr>값을 예상해보자</vt:lpstr>
      <vt:lpstr>열거형에 별칭 붙이기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공용체, 열거형</dc:title>
  <dc:creator>백서영</dc:creator>
  <cp:lastModifiedBy>백서영</cp:lastModifiedBy>
  <cp:revision>19</cp:revision>
  <dcterms:created xsi:type="dcterms:W3CDTF">2020-06-29T12:22:56Z</dcterms:created>
  <dcterms:modified xsi:type="dcterms:W3CDTF">2020-06-30T11:14:02Z</dcterms:modified>
</cp:coreProperties>
</file>