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02970-CE18-4876-8552-0074614E2B9D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0142-1B48-4A3A-94CA-1EB7AC7D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1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이렇듯 기능의 처리를 실제로 담당하는 클래스를</a:t>
            </a:r>
            <a:r>
              <a:rPr lang="ko-KR" altLang="en-US" baseline="0" dirty="0" smtClean="0"/>
              <a:t> 컨트롤 클래스 또는 </a:t>
            </a:r>
            <a:r>
              <a:rPr lang="ko-KR" altLang="en-US" baseline="0" dirty="0" err="1" smtClean="0"/>
              <a:t>핸들러</a:t>
            </a:r>
            <a:r>
              <a:rPr lang="ko-KR" altLang="en-US" baseline="0" dirty="0" smtClean="0"/>
              <a:t> 클래스라고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0142-1B48-4A3A-94CA-1EB7AC7D3FA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1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0142-1B48-4A3A-94CA-1EB7AC7D3FA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3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A69-E2AC-45AB-BD29-56026189352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F4A-E070-417A-B428-CA17AFA20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A69-E2AC-45AB-BD29-56026189352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F4A-E070-417A-B428-CA17AFA20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9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A69-E2AC-45AB-BD29-56026189352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F4A-E070-417A-B428-CA17AFA20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A69-E2AC-45AB-BD29-56026189352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F4A-E070-417A-B428-CA17AFA20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A69-E2AC-45AB-BD29-56026189352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F4A-E070-417A-B428-CA17AFA20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30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A69-E2AC-45AB-BD29-56026189352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F4A-E070-417A-B428-CA17AFA20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A69-E2AC-45AB-BD29-56026189352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F4A-E070-417A-B428-CA17AFA20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1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A69-E2AC-45AB-BD29-56026189352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F4A-E070-417A-B428-CA17AFA20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2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A69-E2AC-45AB-BD29-56026189352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F4A-E070-417A-B428-CA17AFA20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6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A69-E2AC-45AB-BD29-56026189352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F4A-E070-417A-B428-CA17AFA20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A69-E2AC-45AB-BD29-56026189352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BF4A-E070-417A-B428-CA17AFA20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9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0A69-E2AC-45AB-BD29-56026189352C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BF4A-E070-417A-B428-CA17AFA20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2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상속에 대하여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1108 </a:t>
            </a:r>
            <a:r>
              <a:rPr lang="ko-KR" altLang="en-US" dirty="0" smtClean="0"/>
              <a:t>서민준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1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 클래스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1" y="1510291"/>
            <a:ext cx="5250180" cy="4244340"/>
          </a:xfrm>
        </p:spPr>
      </p:pic>
      <p:sp>
        <p:nvSpPr>
          <p:cNvPr id="5" name="TextBox 4"/>
          <p:cNvSpPr txBox="1"/>
          <p:nvPr/>
        </p:nvSpPr>
        <p:spPr>
          <a:xfrm>
            <a:off x="4828442" y="1426508"/>
            <a:ext cx="718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프로그램이 어떠한 기능을 제공하는지 구체적으로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5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745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0" y="1063106"/>
            <a:ext cx="5283201" cy="55870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4" y="1063106"/>
            <a:ext cx="5745019" cy="55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UnivStudent</a:t>
            </a:r>
            <a:r>
              <a:rPr lang="ko-KR" altLang="en-US" dirty="0" smtClean="0"/>
              <a:t>의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75" y="1471916"/>
            <a:ext cx="6517179" cy="5122848"/>
          </a:xfrm>
        </p:spPr>
      </p:pic>
    </p:spTree>
    <p:extLst>
      <p:ext uri="{BB962C8B-B14F-4D97-AF65-F5344CB8AC3E}">
        <p14:creationId xmlns:p14="http://schemas.microsoft.com/office/powerpoint/2010/main" val="22868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상속의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433"/>
            <a:ext cx="7318219" cy="1883785"/>
          </a:xfrm>
        </p:spPr>
      </p:pic>
      <p:sp>
        <p:nvSpPr>
          <p:cNvPr id="5" name="TextBox 4"/>
          <p:cNvSpPr txBox="1"/>
          <p:nvPr/>
        </p:nvSpPr>
        <p:spPr>
          <a:xfrm>
            <a:off x="838200" y="3851563"/>
            <a:ext cx="84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Q1</a:t>
            </a:r>
          </a:p>
          <a:p>
            <a:r>
              <a:rPr lang="en-US" altLang="ko-KR" dirty="0" err="1" smtClean="0"/>
              <a:t>UnivStudent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클래스의 멤버까지 초기화해야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922762"/>
            <a:ext cx="935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Q2</a:t>
            </a:r>
          </a:p>
          <a:p>
            <a:r>
              <a:rPr lang="en-US" altLang="ko-KR" dirty="0" err="1" smtClean="0"/>
              <a:t>UnivStudent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생성자가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클래스의 멤버를 어떻게 초기화해야 하는가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22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rivate </a:t>
            </a:r>
            <a:r>
              <a:rPr lang="ko-KR" altLang="en-US" dirty="0" smtClean="0"/>
              <a:t>멤버의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8943109" cy="88063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UnivStudent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멤버함수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내에서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멤버에 접근이 가능한가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199" y="3250550"/>
            <a:ext cx="700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접근제한의</a:t>
            </a:r>
            <a:r>
              <a:rPr lang="ko-KR" altLang="en-US" dirty="0" smtClean="0"/>
              <a:t> 기준은 </a:t>
            </a:r>
            <a:r>
              <a:rPr lang="ko-KR" altLang="en-US" b="1" dirty="0" smtClean="0"/>
              <a:t>클래스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따라서 </a:t>
            </a:r>
            <a:r>
              <a:rPr lang="ko-KR" altLang="en-US" b="1" dirty="0" smtClean="0"/>
              <a:t>클래스 외부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멤버에는 접근이 </a:t>
            </a:r>
            <a:r>
              <a:rPr lang="ko-KR" altLang="en-US" b="1" dirty="0" smtClean="0"/>
              <a:t>불가능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3309" y="5745018"/>
            <a:ext cx="82018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/>
              <a:t>‘</a:t>
            </a:r>
            <a:r>
              <a:rPr lang="ko-KR" altLang="en-US" sz="2500" b="1" dirty="0" smtClean="0"/>
              <a:t>정보의 은닉</a:t>
            </a:r>
            <a:r>
              <a:rPr lang="en-US" altLang="ko-KR" sz="2500" b="1" dirty="0" smtClean="0"/>
              <a:t>’</a:t>
            </a:r>
            <a:r>
              <a:rPr lang="ko-KR" altLang="en-US" sz="2500" dirty="0" smtClean="0"/>
              <a:t>은 하나의 객체 내에서도 진행이 된다</a:t>
            </a:r>
            <a:r>
              <a:rPr lang="en-US" altLang="ko-KR" sz="2500" dirty="0" smtClean="0"/>
              <a:t>.</a:t>
            </a:r>
            <a:r>
              <a:rPr lang="ko-KR" altLang="en-US" sz="2500" dirty="0" smtClean="0"/>
              <a:t>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386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용어 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46" y="1616796"/>
            <a:ext cx="10076508" cy="4220585"/>
          </a:xfrm>
        </p:spPr>
      </p:pic>
    </p:spTree>
    <p:extLst>
      <p:ext uri="{BB962C8B-B14F-4D97-AF65-F5344CB8AC3E}">
        <p14:creationId xmlns:p14="http://schemas.microsoft.com/office/powerpoint/2010/main" val="40925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유도 클래스의 </a:t>
            </a:r>
            <a:r>
              <a:rPr lang="ko-KR" altLang="en-US" dirty="0" smtClean="0"/>
              <a:t>생성과정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2" y="1690688"/>
            <a:ext cx="4931410" cy="486515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11" y="1690689"/>
            <a:ext cx="5054320" cy="49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유도 클래스의 생성과정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2" y="1577325"/>
            <a:ext cx="4916823" cy="47957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13" y="2510198"/>
            <a:ext cx="3430759" cy="40476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6290" y="2214757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실행결과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1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119</Words>
  <Application>Microsoft Office PowerPoint</Application>
  <PresentationFormat>와이드스크린</PresentationFormat>
  <Paragraphs>23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C++ 상속에 대하여</vt:lpstr>
      <vt:lpstr>컨트롤 클래스?</vt:lpstr>
      <vt:lpstr>상속이란?</vt:lpstr>
      <vt:lpstr>UnivStudent의 구성</vt:lpstr>
      <vt:lpstr>상속의 생성자</vt:lpstr>
      <vt:lpstr>private 멤버의 접근</vt:lpstr>
      <vt:lpstr>상속 용어 정리</vt:lpstr>
      <vt:lpstr>유도 클래스의 생성과정 (1)</vt:lpstr>
      <vt:lpstr>유도 클래스의 생성과정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형 변환 연산자</dc:title>
  <dc:creator>user</dc:creator>
  <cp:lastModifiedBy>user</cp:lastModifiedBy>
  <cp:revision>11</cp:revision>
  <dcterms:created xsi:type="dcterms:W3CDTF">2019-11-18T13:15:25Z</dcterms:created>
  <dcterms:modified xsi:type="dcterms:W3CDTF">2019-11-19T08:18:38Z</dcterms:modified>
</cp:coreProperties>
</file>