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146649"/>
            <a:ext cx="9905998" cy="9747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Проект – Разработка игры «сапёр»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3" y="966160"/>
            <a:ext cx="3120894" cy="3120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5223" y="3562709"/>
            <a:ext cx="3976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Подготовил </a:t>
            </a:r>
            <a:endParaRPr lang="ru-RU" sz="2000" cap="all" dirty="0" smtClean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  <a:p>
            <a:endParaRPr lang="ru-RU" sz="2000" cap="all" dirty="0" smtClean="0">
              <a:ln w="3175" cmpd="sng"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  <a:p>
            <a:r>
              <a:rPr lang="ru-RU" sz="2000" cap="all" dirty="0" smtClean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студент </a:t>
            </a:r>
            <a: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профиля </a:t>
            </a:r>
            <a:b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</a:br>
            <a: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«Банковские информационные технологии»</a:t>
            </a:r>
            <a:b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</a:br>
            <a: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/>
            </a:r>
            <a:b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</a:br>
            <a: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/>
            </a:r>
            <a:b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</a:br>
            <a:r>
              <a:rPr lang="ru-RU" sz="20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Данченков </a:t>
            </a:r>
            <a:r>
              <a:rPr lang="ru-RU" sz="2000" cap="all" dirty="0" smtClean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Д.И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62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41413" y="178279"/>
            <a:ext cx="9905998" cy="126233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Обоснование выбора темы проекта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Краткое описание.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40278" y="1656272"/>
            <a:ext cx="10282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«Сапёр»?</a:t>
            </a:r>
          </a:p>
          <a:p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Посовестившись с более опытным товарищем, было принято решение начать знакомство с языком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разработки графического приложения, так как это показалось проще, чем делать серверное приложение или разрабатывать сайт + с помощью разработки графического приложения можно познакомиться с базовыми конструкциями языка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+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изучить, как в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реализуется разработка графического дизайна.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Далее, необходимо было определиться, что это будет за графическое приложение. Было принято решение, что это будет игра, правила которой известны и у которой существует готовый аналог, чтобы сравнить готовый продукт. Такой игрой оказался «Сапёр», аналог которого и планируется создать в рамках проекта.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Разрабатывать проект я буду один, иногда советуясь в проблемных вопросах с товарищем.</a:t>
            </a:r>
          </a:p>
        </p:txBody>
      </p:sp>
    </p:spTree>
    <p:extLst>
      <p:ext uri="{BB962C8B-B14F-4D97-AF65-F5344CB8AC3E}">
        <p14:creationId xmlns:p14="http://schemas.microsoft.com/office/powerpoint/2010/main" val="1749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62951"/>
            <a:ext cx="9905998" cy="675736"/>
          </a:xfrm>
        </p:spPr>
        <p:txBody>
          <a:bodyPr/>
          <a:lstStyle/>
          <a:p>
            <a:pPr algn="ctr"/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466" y="1345722"/>
            <a:ext cx="10219576" cy="49170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 цель проекта – создать, используя функции языка программирования </a:t>
            </a:r>
            <a:r>
              <a:rPr lang="en-US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</a:t>
            </a:r>
            <a:r>
              <a:rPr lang="ru-RU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аналог популярной игры «Сапёр», в которую сможет играть любой пользователь программы</a:t>
            </a:r>
          </a:p>
          <a:p>
            <a:pPr marL="0" indent="0">
              <a:buNone/>
            </a:pPr>
            <a:endParaRPr lang="ru-RU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Помимо базовых конструкций языка и ООП, в проекте необходимо использование одной из графических библиотек (предварительно, это будет </a:t>
            </a:r>
            <a:r>
              <a:rPr lang="en-US" sz="18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r>
              <a:rPr lang="en-US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Jambi)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Минимально планируемый результат – Разработка графического приложения игры «Сапёр» с интерфейсом, в котором ключевую роль выполняет игровое поле размером 9х9, на котором случайным образом (согласно правилам игры «Сапёр» будет генерироваться 10 мин)</a:t>
            </a:r>
          </a:p>
          <a:p>
            <a:pPr marL="0" indent="0">
              <a:buNone/>
            </a:pPr>
            <a:endParaRPr lang="ru-RU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Максимально планируемый результат – Возможность создания начального экрана, на котором вводятся параметры размеров игрового поля </a:t>
            </a:r>
            <a:r>
              <a:rPr lang="en-US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x M </a:t>
            </a:r>
            <a:r>
              <a:rPr lang="ru-RU" sz="1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выбором количества мин + создание таймера времени</a:t>
            </a:r>
            <a:endParaRPr lang="ru-RU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7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93</TotalTime>
  <Words>253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Сетка</vt:lpstr>
      <vt:lpstr>   Проект – Разработка игры «сапёр»   </vt:lpstr>
      <vt:lpstr>Обоснование выбора темы проекта.  Краткое описание.</vt:lpstr>
      <vt:lpstr>Цели и задачи проекта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– Разработка игры «сапёр»  Подготовил – студент профиля  «Банковские информационные технологии»</dc:title>
  <dc:creator>Учетная запись Майкрософт</dc:creator>
  <cp:lastModifiedBy>Учетная запись Майкрософт</cp:lastModifiedBy>
  <cp:revision>9</cp:revision>
  <dcterms:created xsi:type="dcterms:W3CDTF">2023-10-11T13:02:32Z</dcterms:created>
  <dcterms:modified xsi:type="dcterms:W3CDTF">2023-10-11T14:36:10Z</dcterms:modified>
</cp:coreProperties>
</file>