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53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B9C57-AE2A-77C5-E381-1F6CB72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BA5587-80AF-237B-27CD-583FCD71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A16FE8-4470-1EBC-1CC6-2E5295C5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4A08E-8F05-95F2-7239-D16C851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CE983-35C8-326D-062E-C971CDCD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0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7F46F-9EF7-27AA-F259-31B8C18B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9217EF-28CB-FF1A-B76E-2D4675BBB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A5539-E6CC-1D87-3C6E-3092BD0D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3C6D71-E33B-6A26-2081-7258AA6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00DE3-81DD-AC5B-A7C8-BA804B30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7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7B0905-FA86-7B89-74CC-BA21136EF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08F790-6E86-717C-8443-A57B5672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81BF2-032C-2C4B-E206-A205B9C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040BD-DA5B-1D04-B546-A7D54BD1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C1D01-5D9A-C36E-B335-19541636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B5273-1CDA-3846-AD92-0F2CBC25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771B4-0503-7474-EBC3-DE3F4BC7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2393-852C-6C74-D552-E33C99AE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260AB-A138-96C7-BDC1-460DEC5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90DD7-CFAF-9725-3C25-AC8A8119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1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843E5-C8DE-5D8E-3B95-1B008856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D6F0D-F520-D2F5-4D41-DAC75613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B7FC7-A064-1643-8DBC-16C671A8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1986C-FF77-0F27-BBF1-A9E28A64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4E57D-981F-CB7F-D6D5-4D793207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4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69E86-5156-66C0-291E-E6F01F6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D7214-1E02-8BC4-856D-737DE3086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A8ED9-1699-7C52-2A2F-1F57C7FB9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716EA2-5F43-6E05-3D43-4C305467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CF2087-9A96-CBEA-FDAC-C2C37C58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C1E1D-6994-8768-EB15-AA7BB6F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98003-8D77-26D3-2817-81CFBEFF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D9873-C5F2-2BA6-12E6-D8B0B898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EACF1F-0C7D-363E-8534-B1F5FF42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395F3C-CC4F-BCFF-7890-CB75AE876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A2BA3-DC32-CFDC-7D7F-7C0D52B83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ADBD9E-BBC2-E4DD-6A74-2B8BB388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D9F55F-4D29-480F-1628-1CCF000F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96E1E5-8918-BAEC-FF1C-11C0A8D8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43F9-B63E-4F06-A62D-CB0A2247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434489-70B7-FA90-897F-3EBCF64D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BAA6F9-0859-3716-9826-A0B330F8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EC04C8-7EE7-3E30-C15B-8BE8EE8E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6F6D88-537F-7C84-1F4E-DDFE47B7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F2DF91-54DF-75BF-F167-DD85DCAB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E3C47-BC6A-027C-271B-50B96EDA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706CD-A4BF-1282-27AB-FBE9E26B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A7914-9538-FF41-6DD9-F5790C58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AC2EE8-7994-6525-068C-E1F9B280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B6D9B-98C2-B5DF-F7B3-BFC3CCFD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7E866-9E04-E7D7-EC01-E311C864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08B32-30C7-D649-5A1B-29D1D1C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2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6C20-AB1F-92CE-C90D-E4D7FBD0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E0688B-D346-5854-3C11-0A9243473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BF4EF9-3BF8-D5FD-97FE-B9315B8E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C76DD-8EE4-08C6-D8CC-FCF35460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72221-4BA7-3AFF-B7CD-3401D89E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A8C16C-84D9-B913-C7E9-F4C7BD7B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BB44-D0CA-2F0F-CCCB-CBA09C1E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11779-38AC-8914-CC43-1CC1F28E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10684-0FDD-B007-CC9F-D61099D8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E756-1D33-44FC-89EB-359BA438FCF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FC1C0-6017-9830-EEF9-B8F50336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7B389-6F4C-4E4F-4A13-B6A2545C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2732-7FCC-48C6-BDE5-2BA036D8D2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D1E948C-C858-5CA7-7DF0-356E016C77F8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73701B-EF32-3A0A-D578-B35A6A9F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1586" b="4825"/>
          <a:stretch>
            <a:fillRect/>
          </a:stretch>
        </p:blipFill>
        <p:spPr bwMode="auto">
          <a:xfrm>
            <a:off x="394510" y="-7116228"/>
            <a:ext cx="11797490" cy="6527071"/>
          </a:xfrm>
          <a:custGeom>
            <a:avLst/>
            <a:gdLst>
              <a:gd name="connsiteX0" fmla="*/ 10007918 w 11797490"/>
              <a:gd name="connsiteY0" fmla="*/ 43537 h 6527071"/>
              <a:gd name="connsiteX1" fmla="*/ 10569621 w 11797490"/>
              <a:gd name="connsiteY1" fmla="*/ 605240 h 6527071"/>
              <a:gd name="connsiteX2" fmla="*/ 10569621 w 11797490"/>
              <a:gd name="connsiteY2" fmla="*/ 5590899 h 6527071"/>
              <a:gd name="connsiteX3" fmla="*/ 10007918 w 11797490"/>
              <a:gd name="connsiteY3" fmla="*/ 6152602 h 6527071"/>
              <a:gd name="connsiteX4" fmla="*/ 9446215 w 11797490"/>
              <a:gd name="connsiteY4" fmla="*/ 5590899 h 6527071"/>
              <a:gd name="connsiteX5" fmla="*/ 9446215 w 11797490"/>
              <a:gd name="connsiteY5" fmla="*/ 605240 h 6527071"/>
              <a:gd name="connsiteX6" fmla="*/ 10007918 w 11797490"/>
              <a:gd name="connsiteY6" fmla="*/ 43537 h 6527071"/>
              <a:gd name="connsiteX7" fmla="*/ 6450896 w 11797490"/>
              <a:gd name="connsiteY7" fmla="*/ 43537 h 6527071"/>
              <a:gd name="connsiteX8" fmla="*/ 7012599 w 11797490"/>
              <a:gd name="connsiteY8" fmla="*/ 605240 h 6527071"/>
              <a:gd name="connsiteX9" fmla="*/ 7012599 w 11797490"/>
              <a:gd name="connsiteY9" fmla="*/ 4563288 h 6527071"/>
              <a:gd name="connsiteX10" fmla="*/ 6450896 w 11797490"/>
              <a:gd name="connsiteY10" fmla="*/ 5124991 h 6527071"/>
              <a:gd name="connsiteX11" fmla="*/ 5889193 w 11797490"/>
              <a:gd name="connsiteY11" fmla="*/ 4563288 h 6527071"/>
              <a:gd name="connsiteX12" fmla="*/ 5889193 w 11797490"/>
              <a:gd name="connsiteY12" fmla="*/ 605240 h 6527071"/>
              <a:gd name="connsiteX13" fmla="*/ 6450896 w 11797490"/>
              <a:gd name="connsiteY13" fmla="*/ 43537 h 6527071"/>
              <a:gd name="connsiteX14" fmla="*/ 4057090 w 11797490"/>
              <a:gd name="connsiteY14" fmla="*/ 43537 h 6527071"/>
              <a:gd name="connsiteX15" fmla="*/ 4618793 w 11797490"/>
              <a:gd name="connsiteY15" fmla="*/ 605240 h 6527071"/>
              <a:gd name="connsiteX16" fmla="*/ 4618793 w 11797490"/>
              <a:gd name="connsiteY16" fmla="*/ 3823060 h 6527071"/>
              <a:gd name="connsiteX17" fmla="*/ 4057090 w 11797490"/>
              <a:gd name="connsiteY17" fmla="*/ 4384763 h 6527071"/>
              <a:gd name="connsiteX18" fmla="*/ 3495388 w 11797490"/>
              <a:gd name="connsiteY18" fmla="*/ 3823060 h 6527071"/>
              <a:gd name="connsiteX19" fmla="*/ 3495388 w 11797490"/>
              <a:gd name="connsiteY19" fmla="*/ 605240 h 6527071"/>
              <a:gd name="connsiteX20" fmla="*/ 4057090 w 11797490"/>
              <a:gd name="connsiteY20" fmla="*/ 43537 h 6527071"/>
              <a:gd name="connsiteX21" fmla="*/ 11235787 w 11797490"/>
              <a:gd name="connsiteY21" fmla="*/ 43536 h 6527071"/>
              <a:gd name="connsiteX22" fmla="*/ 11797490 w 11797490"/>
              <a:gd name="connsiteY22" fmla="*/ 605239 h 6527071"/>
              <a:gd name="connsiteX23" fmla="*/ 11797490 w 11797490"/>
              <a:gd name="connsiteY23" fmla="*/ 5965368 h 6527071"/>
              <a:gd name="connsiteX24" fmla="*/ 11235787 w 11797490"/>
              <a:gd name="connsiteY24" fmla="*/ 6527071 h 6527071"/>
              <a:gd name="connsiteX25" fmla="*/ 10674084 w 11797490"/>
              <a:gd name="connsiteY25" fmla="*/ 5965368 h 6527071"/>
              <a:gd name="connsiteX26" fmla="*/ 10674084 w 11797490"/>
              <a:gd name="connsiteY26" fmla="*/ 605239 h 6527071"/>
              <a:gd name="connsiteX27" fmla="*/ 11235787 w 11797490"/>
              <a:gd name="connsiteY27" fmla="*/ 43536 h 6527071"/>
              <a:gd name="connsiteX28" fmla="*/ 2867648 w 11797490"/>
              <a:gd name="connsiteY28" fmla="*/ 43536 h 6527071"/>
              <a:gd name="connsiteX29" fmla="*/ 3429351 w 11797490"/>
              <a:gd name="connsiteY29" fmla="*/ 605239 h 6527071"/>
              <a:gd name="connsiteX30" fmla="*/ 3429351 w 11797490"/>
              <a:gd name="connsiteY30" fmla="*/ 3326671 h 6527071"/>
              <a:gd name="connsiteX31" fmla="*/ 2867648 w 11797490"/>
              <a:gd name="connsiteY31" fmla="*/ 3888374 h 6527071"/>
              <a:gd name="connsiteX32" fmla="*/ 2305945 w 11797490"/>
              <a:gd name="connsiteY32" fmla="*/ 3326671 h 6527071"/>
              <a:gd name="connsiteX33" fmla="*/ 2305945 w 11797490"/>
              <a:gd name="connsiteY33" fmla="*/ 605239 h 6527071"/>
              <a:gd name="connsiteX34" fmla="*/ 2867648 w 11797490"/>
              <a:gd name="connsiteY34" fmla="*/ 43536 h 6527071"/>
              <a:gd name="connsiteX35" fmla="*/ 7629032 w 11797490"/>
              <a:gd name="connsiteY35" fmla="*/ 32653 h 6527071"/>
              <a:gd name="connsiteX36" fmla="*/ 8190735 w 11797490"/>
              <a:gd name="connsiteY36" fmla="*/ 594356 h 6527071"/>
              <a:gd name="connsiteX37" fmla="*/ 8190735 w 11797490"/>
              <a:gd name="connsiteY37" fmla="*/ 4841963 h 6527071"/>
              <a:gd name="connsiteX38" fmla="*/ 7629032 w 11797490"/>
              <a:gd name="connsiteY38" fmla="*/ 5403666 h 6527071"/>
              <a:gd name="connsiteX39" fmla="*/ 7067329 w 11797490"/>
              <a:gd name="connsiteY39" fmla="*/ 4841963 h 6527071"/>
              <a:gd name="connsiteX40" fmla="*/ 7067329 w 11797490"/>
              <a:gd name="connsiteY40" fmla="*/ 594356 h 6527071"/>
              <a:gd name="connsiteX41" fmla="*/ 7629032 w 11797490"/>
              <a:gd name="connsiteY41" fmla="*/ 32653 h 6527071"/>
              <a:gd name="connsiteX42" fmla="*/ 5247738 w 11797490"/>
              <a:gd name="connsiteY42" fmla="*/ 32653 h 6527071"/>
              <a:gd name="connsiteX43" fmla="*/ 5809440 w 11797490"/>
              <a:gd name="connsiteY43" fmla="*/ 594356 h 6527071"/>
              <a:gd name="connsiteX44" fmla="*/ 5809440 w 11797490"/>
              <a:gd name="connsiteY44" fmla="*/ 4197529 h 6527071"/>
              <a:gd name="connsiteX45" fmla="*/ 5247738 w 11797490"/>
              <a:gd name="connsiteY45" fmla="*/ 4759232 h 6527071"/>
              <a:gd name="connsiteX46" fmla="*/ 4686034 w 11797490"/>
              <a:gd name="connsiteY46" fmla="*/ 4197529 h 6527071"/>
              <a:gd name="connsiteX47" fmla="*/ 4686034 w 11797490"/>
              <a:gd name="connsiteY47" fmla="*/ 594356 h 6527071"/>
              <a:gd name="connsiteX48" fmla="*/ 5247738 w 11797490"/>
              <a:gd name="connsiteY48" fmla="*/ 32653 h 6527071"/>
              <a:gd name="connsiteX49" fmla="*/ 1711224 w 11797490"/>
              <a:gd name="connsiteY49" fmla="*/ 21768 h 6527071"/>
              <a:gd name="connsiteX50" fmla="*/ 2272927 w 11797490"/>
              <a:gd name="connsiteY50" fmla="*/ 583471 h 6527071"/>
              <a:gd name="connsiteX51" fmla="*/ 2272927 w 11797490"/>
              <a:gd name="connsiteY51" fmla="*/ 2804156 h 6527071"/>
              <a:gd name="connsiteX52" fmla="*/ 1711224 w 11797490"/>
              <a:gd name="connsiteY52" fmla="*/ 3365859 h 6527071"/>
              <a:gd name="connsiteX53" fmla="*/ 1149521 w 11797490"/>
              <a:gd name="connsiteY53" fmla="*/ 2804156 h 6527071"/>
              <a:gd name="connsiteX54" fmla="*/ 1149521 w 11797490"/>
              <a:gd name="connsiteY54" fmla="*/ 583471 h 6527071"/>
              <a:gd name="connsiteX55" fmla="*/ 1711224 w 11797490"/>
              <a:gd name="connsiteY55" fmla="*/ 21768 h 6527071"/>
              <a:gd name="connsiteX56" fmla="*/ 561703 w 11797490"/>
              <a:gd name="connsiteY56" fmla="*/ 21768 h 6527071"/>
              <a:gd name="connsiteX57" fmla="*/ 1123406 w 11797490"/>
              <a:gd name="connsiteY57" fmla="*/ 583471 h 6527071"/>
              <a:gd name="connsiteX58" fmla="*/ 1123406 w 11797490"/>
              <a:gd name="connsiteY58" fmla="*/ 2142305 h 6527071"/>
              <a:gd name="connsiteX59" fmla="*/ 561703 w 11797490"/>
              <a:gd name="connsiteY59" fmla="*/ 2704008 h 6527071"/>
              <a:gd name="connsiteX60" fmla="*/ 0 w 11797490"/>
              <a:gd name="connsiteY60" fmla="*/ 2142305 h 6527071"/>
              <a:gd name="connsiteX61" fmla="*/ 0 w 11797490"/>
              <a:gd name="connsiteY61" fmla="*/ 583471 h 6527071"/>
              <a:gd name="connsiteX62" fmla="*/ 561703 w 11797490"/>
              <a:gd name="connsiteY62" fmla="*/ 21768 h 6527071"/>
              <a:gd name="connsiteX63" fmla="*/ 8804659 w 11797490"/>
              <a:gd name="connsiteY63" fmla="*/ 0 h 6527071"/>
              <a:gd name="connsiteX64" fmla="*/ 8804679 w 11797490"/>
              <a:gd name="connsiteY64" fmla="*/ 0 h 6527071"/>
              <a:gd name="connsiteX65" fmla="*/ 8917872 w 11797490"/>
              <a:gd name="connsiteY65" fmla="*/ 11411 h 6527071"/>
              <a:gd name="connsiteX66" fmla="*/ 9366372 w 11797490"/>
              <a:gd name="connsiteY66" fmla="*/ 561702 h 6527071"/>
              <a:gd name="connsiteX67" fmla="*/ 9366372 w 11797490"/>
              <a:gd name="connsiteY67" fmla="*/ 5164180 h 6527071"/>
              <a:gd name="connsiteX68" fmla="*/ 8804669 w 11797490"/>
              <a:gd name="connsiteY68" fmla="*/ 5725883 h 6527071"/>
              <a:gd name="connsiteX69" fmla="*/ 8242966 w 11797490"/>
              <a:gd name="connsiteY69" fmla="*/ 5164180 h 6527071"/>
              <a:gd name="connsiteX70" fmla="*/ 8242966 w 11797490"/>
              <a:gd name="connsiteY70" fmla="*/ 561702 h 6527071"/>
              <a:gd name="connsiteX71" fmla="*/ 8691466 w 11797490"/>
              <a:gd name="connsiteY71" fmla="*/ 11411 h 65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797490" h="6527071">
                <a:moveTo>
                  <a:pt x="10007918" y="43537"/>
                </a:moveTo>
                <a:cubicBezTo>
                  <a:pt x="10318138" y="43537"/>
                  <a:pt x="10569621" y="295020"/>
                  <a:pt x="10569621" y="605240"/>
                </a:cubicBezTo>
                <a:lnTo>
                  <a:pt x="10569621" y="5590899"/>
                </a:lnTo>
                <a:cubicBezTo>
                  <a:pt x="10569621" y="5901119"/>
                  <a:pt x="10318138" y="6152602"/>
                  <a:pt x="10007918" y="6152602"/>
                </a:cubicBezTo>
                <a:cubicBezTo>
                  <a:pt x="9697698" y="6152602"/>
                  <a:pt x="9446215" y="5901119"/>
                  <a:pt x="9446215" y="5590899"/>
                </a:cubicBezTo>
                <a:lnTo>
                  <a:pt x="9446215" y="605240"/>
                </a:lnTo>
                <a:cubicBezTo>
                  <a:pt x="9446215" y="295020"/>
                  <a:pt x="9697698" y="43537"/>
                  <a:pt x="10007918" y="43537"/>
                </a:cubicBezTo>
                <a:close/>
                <a:moveTo>
                  <a:pt x="6450896" y="43537"/>
                </a:moveTo>
                <a:cubicBezTo>
                  <a:pt x="6761116" y="43537"/>
                  <a:pt x="7012599" y="295020"/>
                  <a:pt x="7012599" y="605240"/>
                </a:cubicBezTo>
                <a:lnTo>
                  <a:pt x="7012599" y="4563288"/>
                </a:lnTo>
                <a:cubicBezTo>
                  <a:pt x="7012599" y="4873508"/>
                  <a:pt x="6761116" y="5124991"/>
                  <a:pt x="6450896" y="5124991"/>
                </a:cubicBezTo>
                <a:cubicBezTo>
                  <a:pt x="6140676" y="5124991"/>
                  <a:pt x="5889193" y="4873508"/>
                  <a:pt x="5889193" y="4563288"/>
                </a:cubicBezTo>
                <a:lnTo>
                  <a:pt x="5889193" y="605240"/>
                </a:lnTo>
                <a:cubicBezTo>
                  <a:pt x="5889193" y="295020"/>
                  <a:pt x="6140676" y="43537"/>
                  <a:pt x="6450896" y="43537"/>
                </a:cubicBezTo>
                <a:close/>
                <a:moveTo>
                  <a:pt x="4057090" y="43537"/>
                </a:moveTo>
                <a:cubicBezTo>
                  <a:pt x="4367310" y="43537"/>
                  <a:pt x="4618793" y="295021"/>
                  <a:pt x="4618793" y="605240"/>
                </a:cubicBezTo>
                <a:lnTo>
                  <a:pt x="4618793" y="3823060"/>
                </a:lnTo>
                <a:cubicBezTo>
                  <a:pt x="4618793" y="4133280"/>
                  <a:pt x="4367310" y="4384763"/>
                  <a:pt x="4057090" y="4384763"/>
                </a:cubicBezTo>
                <a:cubicBezTo>
                  <a:pt x="3746871" y="4384763"/>
                  <a:pt x="3495388" y="4133280"/>
                  <a:pt x="3495388" y="3823060"/>
                </a:cubicBezTo>
                <a:lnTo>
                  <a:pt x="3495388" y="605240"/>
                </a:lnTo>
                <a:cubicBezTo>
                  <a:pt x="3495388" y="295021"/>
                  <a:pt x="3746871" y="43537"/>
                  <a:pt x="4057090" y="43537"/>
                </a:cubicBezTo>
                <a:close/>
                <a:moveTo>
                  <a:pt x="11235787" y="43536"/>
                </a:moveTo>
                <a:cubicBezTo>
                  <a:pt x="11546007" y="43536"/>
                  <a:pt x="11797490" y="295019"/>
                  <a:pt x="11797490" y="605239"/>
                </a:cubicBezTo>
                <a:lnTo>
                  <a:pt x="11797490" y="5965368"/>
                </a:lnTo>
                <a:cubicBezTo>
                  <a:pt x="11797490" y="6275588"/>
                  <a:pt x="11546007" y="6527071"/>
                  <a:pt x="11235787" y="6527071"/>
                </a:cubicBezTo>
                <a:cubicBezTo>
                  <a:pt x="10925567" y="6527071"/>
                  <a:pt x="10674084" y="6275588"/>
                  <a:pt x="10674084" y="5965368"/>
                </a:cubicBezTo>
                <a:lnTo>
                  <a:pt x="10674084" y="605239"/>
                </a:lnTo>
                <a:cubicBezTo>
                  <a:pt x="10674084" y="295019"/>
                  <a:pt x="10925567" y="43536"/>
                  <a:pt x="11235787" y="43536"/>
                </a:cubicBezTo>
                <a:close/>
                <a:moveTo>
                  <a:pt x="2867648" y="43536"/>
                </a:moveTo>
                <a:cubicBezTo>
                  <a:pt x="3177868" y="43536"/>
                  <a:pt x="3429351" y="295019"/>
                  <a:pt x="3429351" y="605239"/>
                </a:cubicBezTo>
                <a:lnTo>
                  <a:pt x="3429351" y="3326671"/>
                </a:lnTo>
                <a:cubicBezTo>
                  <a:pt x="3429351" y="3636891"/>
                  <a:pt x="3177868" y="3888374"/>
                  <a:pt x="2867648" y="3888374"/>
                </a:cubicBezTo>
                <a:cubicBezTo>
                  <a:pt x="2557428" y="3888374"/>
                  <a:pt x="2305945" y="3636891"/>
                  <a:pt x="2305945" y="3326671"/>
                </a:cubicBezTo>
                <a:lnTo>
                  <a:pt x="2305945" y="605239"/>
                </a:lnTo>
                <a:cubicBezTo>
                  <a:pt x="2305945" y="295019"/>
                  <a:pt x="2557428" y="43536"/>
                  <a:pt x="2867648" y="43536"/>
                </a:cubicBezTo>
                <a:close/>
                <a:moveTo>
                  <a:pt x="7629032" y="32653"/>
                </a:moveTo>
                <a:cubicBezTo>
                  <a:pt x="7939252" y="32653"/>
                  <a:pt x="8190735" y="284136"/>
                  <a:pt x="8190735" y="594356"/>
                </a:cubicBezTo>
                <a:lnTo>
                  <a:pt x="8190735" y="4841963"/>
                </a:lnTo>
                <a:cubicBezTo>
                  <a:pt x="8190735" y="5152183"/>
                  <a:pt x="7939252" y="5403666"/>
                  <a:pt x="7629032" y="5403666"/>
                </a:cubicBezTo>
                <a:cubicBezTo>
                  <a:pt x="7318812" y="5403666"/>
                  <a:pt x="7067329" y="5152183"/>
                  <a:pt x="7067329" y="4841963"/>
                </a:cubicBezTo>
                <a:lnTo>
                  <a:pt x="7067329" y="594356"/>
                </a:lnTo>
                <a:cubicBezTo>
                  <a:pt x="7067329" y="284136"/>
                  <a:pt x="7318812" y="32653"/>
                  <a:pt x="7629032" y="32653"/>
                </a:cubicBezTo>
                <a:close/>
                <a:moveTo>
                  <a:pt x="5247738" y="32653"/>
                </a:moveTo>
                <a:cubicBezTo>
                  <a:pt x="5557957" y="32653"/>
                  <a:pt x="5809440" y="284136"/>
                  <a:pt x="5809440" y="594356"/>
                </a:cubicBezTo>
                <a:lnTo>
                  <a:pt x="5809440" y="4197529"/>
                </a:lnTo>
                <a:cubicBezTo>
                  <a:pt x="5809440" y="4507749"/>
                  <a:pt x="5557957" y="4759232"/>
                  <a:pt x="5247738" y="4759232"/>
                </a:cubicBezTo>
                <a:cubicBezTo>
                  <a:pt x="4937517" y="4759232"/>
                  <a:pt x="4686034" y="4507749"/>
                  <a:pt x="4686034" y="4197529"/>
                </a:cubicBezTo>
                <a:lnTo>
                  <a:pt x="4686034" y="594356"/>
                </a:lnTo>
                <a:cubicBezTo>
                  <a:pt x="4686034" y="284136"/>
                  <a:pt x="4937517" y="32653"/>
                  <a:pt x="5247738" y="32653"/>
                </a:cubicBezTo>
                <a:close/>
                <a:moveTo>
                  <a:pt x="1711224" y="21768"/>
                </a:moveTo>
                <a:cubicBezTo>
                  <a:pt x="2021443" y="21768"/>
                  <a:pt x="2272927" y="273251"/>
                  <a:pt x="2272927" y="583471"/>
                </a:cubicBezTo>
                <a:lnTo>
                  <a:pt x="2272927" y="2804156"/>
                </a:lnTo>
                <a:cubicBezTo>
                  <a:pt x="2272927" y="3114376"/>
                  <a:pt x="2021443" y="3365859"/>
                  <a:pt x="1711224" y="3365859"/>
                </a:cubicBezTo>
                <a:cubicBezTo>
                  <a:pt x="1401004" y="3365859"/>
                  <a:pt x="1149521" y="3114376"/>
                  <a:pt x="1149521" y="2804156"/>
                </a:cubicBezTo>
                <a:lnTo>
                  <a:pt x="1149521" y="583471"/>
                </a:lnTo>
                <a:cubicBezTo>
                  <a:pt x="1149521" y="273251"/>
                  <a:pt x="1401004" y="21768"/>
                  <a:pt x="1711224" y="21768"/>
                </a:cubicBezTo>
                <a:close/>
                <a:moveTo>
                  <a:pt x="561703" y="21768"/>
                </a:moveTo>
                <a:cubicBezTo>
                  <a:pt x="871923" y="21768"/>
                  <a:pt x="1123406" y="273251"/>
                  <a:pt x="1123406" y="583471"/>
                </a:cubicBezTo>
                <a:lnTo>
                  <a:pt x="1123406" y="2142305"/>
                </a:lnTo>
                <a:cubicBezTo>
                  <a:pt x="1123406" y="2452525"/>
                  <a:pt x="871923" y="2704008"/>
                  <a:pt x="561703" y="2704008"/>
                </a:cubicBezTo>
                <a:cubicBezTo>
                  <a:pt x="251483" y="2704008"/>
                  <a:pt x="0" y="2452525"/>
                  <a:pt x="0" y="2142305"/>
                </a:cubicBezTo>
                <a:lnTo>
                  <a:pt x="0" y="583471"/>
                </a:lnTo>
                <a:cubicBezTo>
                  <a:pt x="0" y="273251"/>
                  <a:pt x="251483" y="21768"/>
                  <a:pt x="561703" y="21768"/>
                </a:cubicBezTo>
                <a:close/>
                <a:moveTo>
                  <a:pt x="8804659" y="0"/>
                </a:moveTo>
                <a:lnTo>
                  <a:pt x="8804679" y="0"/>
                </a:lnTo>
                <a:lnTo>
                  <a:pt x="8917872" y="11411"/>
                </a:lnTo>
                <a:cubicBezTo>
                  <a:pt x="9173830" y="63788"/>
                  <a:pt x="9366372" y="290260"/>
                  <a:pt x="9366372" y="561702"/>
                </a:cubicBezTo>
                <a:lnTo>
                  <a:pt x="9366372" y="5164180"/>
                </a:lnTo>
                <a:cubicBezTo>
                  <a:pt x="9366372" y="5474400"/>
                  <a:pt x="9114889" y="5725883"/>
                  <a:pt x="8804669" y="5725883"/>
                </a:cubicBezTo>
                <a:cubicBezTo>
                  <a:pt x="8494449" y="5725883"/>
                  <a:pt x="8242966" y="5474400"/>
                  <a:pt x="8242966" y="5164180"/>
                </a:cubicBezTo>
                <a:lnTo>
                  <a:pt x="8242966" y="561702"/>
                </a:lnTo>
                <a:cubicBezTo>
                  <a:pt x="8242966" y="290260"/>
                  <a:pt x="8435508" y="63788"/>
                  <a:pt x="8691466" y="114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BF44AE-EEB0-1D24-BFB2-59A87CCAD01D}"/>
              </a:ext>
            </a:extLst>
          </p:cNvPr>
          <p:cNvSpPr txBox="1"/>
          <p:nvPr/>
        </p:nvSpPr>
        <p:spPr>
          <a:xfrm>
            <a:off x="798739" y="1866900"/>
            <a:ext cx="10725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Номинация тела вращения вокруг нас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DB17C-A413-9009-4517-88CDB9B2100D}"/>
              </a:ext>
            </a:extLst>
          </p:cNvPr>
          <p:cNvSpPr txBox="1"/>
          <p:nvPr/>
        </p:nvSpPr>
        <p:spPr>
          <a:xfrm>
            <a:off x="-4935311" y="52196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bg1"/>
                </a:solidFill>
              </a:rPr>
              <a:t>Шашков Андрей ИСП-23</a:t>
            </a:r>
          </a:p>
        </p:txBody>
      </p:sp>
    </p:spTree>
    <p:extLst>
      <p:ext uri="{BB962C8B-B14F-4D97-AF65-F5344CB8AC3E}">
        <p14:creationId xmlns:p14="http://schemas.microsoft.com/office/powerpoint/2010/main" val="1501401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D1E948C-C858-5CA7-7DF0-356E016C77F8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73701B-EF32-3A0A-D578-B35A6A9F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1586" b="4825"/>
          <a:stretch>
            <a:fillRect/>
          </a:stretch>
        </p:blipFill>
        <p:spPr bwMode="auto">
          <a:xfrm>
            <a:off x="394510" y="0"/>
            <a:ext cx="11797490" cy="6527071"/>
          </a:xfrm>
          <a:custGeom>
            <a:avLst/>
            <a:gdLst>
              <a:gd name="connsiteX0" fmla="*/ 10007918 w 11797490"/>
              <a:gd name="connsiteY0" fmla="*/ 43537 h 6527071"/>
              <a:gd name="connsiteX1" fmla="*/ 10569621 w 11797490"/>
              <a:gd name="connsiteY1" fmla="*/ 605240 h 6527071"/>
              <a:gd name="connsiteX2" fmla="*/ 10569621 w 11797490"/>
              <a:gd name="connsiteY2" fmla="*/ 5590899 h 6527071"/>
              <a:gd name="connsiteX3" fmla="*/ 10007918 w 11797490"/>
              <a:gd name="connsiteY3" fmla="*/ 6152602 h 6527071"/>
              <a:gd name="connsiteX4" fmla="*/ 9446215 w 11797490"/>
              <a:gd name="connsiteY4" fmla="*/ 5590899 h 6527071"/>
              <a:gd name="connsiteX5" fmla="*/ 9446215 w 11797490"/>
              <a:gd name="connsiteY5" fmla="*/ 605240 h 6527071"/>
              <a:gd name="connsiteX6" fmla="*/ 10007918 w 11797490"/>
              <a:gd name="connsiteY6" fmla="*/ 43537 h 6527071"/>
              <a:gd name="connsiteX7" fmla="*/ 6450896 w 11797490"/>
              <a:gd name="connsiteY7" fmla="*/ 43537 h 6527071"/>
              <a:gd name="connsiteX8" fmla="*/ 7012599 w 11797490"/>
              <a:gd name="connsiteY8" fmla="*/ 605240 h 6527071"/>
              <a:gd name="connsiteX9" fmla="*/ 7012599 w 11797490"/>
              <a:gd name="connsiteY9" fmla="*/ 4563288 h 6527071"/>
              <a:gd name="connsiteX10" fmla="*/ 6450896 w 11797490"/>
              <a:gd name="connsiteY10" fmla="*/ 5124991 h 6527071"/>
              <a:gd name="connsiteX11" fmla="*/ 5889193 w 11797490"/>
              <a:gd name="connsiteY11" fmla="*/ 4563288 h 6527071"/>
              <a:gd name="connsiteX12" fmla="*/ 5889193 w 11797490"/>
              <a:gd name="connsiteY12" fmla="*/ 605240 h 6527071"/>
              <a:gd name="connsiteX13" fmla="*/ 6450896 w 11797490"/>
              <a:gd name="connsiteY13" fmla="*/ 43537 h 6527071"/>
              <a:gd name="connsiteX14" fmla="*/ 4057090 w 11797490"/>
              <a:gd name="connsiteY14" fmla="*/ 43537 h 6527071"/>
              <a:gd name="connsiteX15" fmla="*/ 4618793 w 11797490"/>
              <a:gd name="connsiteY15" fmla="*/ 605240 h 6527071"/>
              <a:gd name="connsiteX16" fmla="*/ 4618793 w 11797490"/>
              <a:gd name="connsiteY16" fmla="*/ 3823060 h 6527071"/>
              <a:gd name="connsiteX17" fmla="*/ 4057090 w 11797490"/>
              <a:gd name="connsiteY17" fmla="*/ 4384763 h 6527071"/>
              <a:gd name="connsiteX18" fmla="*/ 3495388 w 11797490"/>
              <a:gd name="connsiteY18" fmla="*/ 3823060 h 6527071"/>
              <a:gd name="connsiteX19" fmla="*/ 3495388 w 11797490"/>
              <a:gd name="connsiteY19" fmla="*/ 605240 h 6527071"/>
              <a:gd name="connsiteX20" fmla="*/ 4057090 w 11797490"/>
              <a:gd name="connsiteY20" fmla="*/ 43537 h 6527071"/>
              <a:gd name="connsiteX21" fmla="*/ 11235787 w 11797490"/>
              <a:gd name="connsiteY21" fmla="*/ 43536 h 6527071"/>
              <a:gd name="connsiteX22" fmla="*/ 11797490 w 11797490"/>
              <a:gd name="connsiteY22" fmla="*/ 605239 h 6527071"/>
              <a:gd name="connsiteX23" fmla="*/ 11797490 w 11797490"/>
              <a:gd name="connsiteY23" fmla="*/ 5965368 h 6527071"/>
              <a:gd name="connsiteX24" fmla="*/ 11235787 w 11797490"/>
              <a:gd name="connsiteY24" fmla="*/ 6527071 h 6527071"/>
              <a:gd name="connsiteX25" fmla="*/ 10674084 w 11797490"/>
              <a:gd name="connsiteY25" fmla="*/ 5965368 h 6527071"/>
              <a:gd name="connsiteX26" fmla="*/ 10674084 w 11797490"/>
              <a:gd name="connsiteY26" fmla="*/ 605239 h 6527071"/>
              <a:gd name="connsiteX27" fmla="*/ 11235787 w 11797490"/>
              <a:gd name="connsiteY27" fmla="*/ 43536 h 6527071"/>
              <a:gd name="connsiteX28" fmla="*/ 2867648 w 11797490"/>
              <a:gd name="connsiteY28" fmla="*/ 43536 h 6527071"/>
              <a:gd name="connsiteX29" fmla="*/ 3429351 w 11797490"/>
              <a:gd name="connsiteY29" fmla="*/ 605239 h 6527071"/>
              <a:gd name="connsiteX30" fmla="*/ 3429351 w 11797490"/>
              <a:gd name="connsiteY30" fmla="*/ 3326671 h 6527071"/>
              <a:gd name="connsiteX31" fmla="*/ 2867648 w 11797490"/>
              <a:gd name="connsiteY31" fmla="*/ 3888374 h 6527071"/>
              <a:gd name="connsiteX32" fmla="*/ 2305945 w 11797490"/>
              <a:gd name="connsiteY32" fmla="*/ 3326671 h 6527071"/>
              <a:gd name="connsiteX33" fmla="*/ 2305945 w 11797490"/>
              <a:gd name="connsiteY33" fmla="*/ 605239 h 6527071"/>
              <a:gd name="connsiteX34" fmla="*/ 2867648 w 11797490"/>
              <a:gd name="connsiteY34" fmla="*/ 43536 h 6527071"/>
              <a:gd name="connsiteX35" fmla="*/ 7629032 w 11797490"/>
              <a:gd name="connsiteY35" fmla="*/ 32653 h 6527071"/>
              <a:gd name="connsiteX36" fmla="*/ 8190735 w 11797490"/>
              <a:gd name="connsiteY36" fmla="*/ 594356 h 6527071"/>
              <a:gd name="connsiteX37" fmla="*/ 8190735 w 11797490"/>
              <a:gd name="connsiteY37" fmla="*/ 4841963 h 6527071"/>
              <a:gd name="connsiteX38" fmla="*/ 7629032 w 11797490"/>
              <a:gd name="connsiteY38" fmla="*/ 5403666 h 6527071"/>
              <a:gd name="connsiteX39" fmla="*/ 7067329 w 11797490"/>
              <a:gd name="connsiteY39" fmla="*/ 4841963 h 6527071"/>
              <a:gd name="connsiteX40" fmla="*/ 7067329 w 11797490"/>
              <a:gd name="connsiteY40" fmla="*/ 594356 h 6527071"/>
              <a:gd name="connsiteX41" fmla="*/ 7629032 w 11797490"/>
              <a:gd name="connsiteY41" fmla="*/ 32653 h 6527071"/>
              <a:gd name="connsiteX42" fmla="*/ 5247738 w 11797490"/>
              <a:gd name="connsiteY42" fmla="*/ 32653 h 6527071"/>
              <a:gd name="connsiteX43" fmla="*/ 5809440 w 11797490"/>
              <a:gd name="connsiteY43" fmla="*/ 594356 h 6527071"/>
              <a:gd name="connsiteX44" fmla="*/ 5809440 w 11797490"/>
              <a:gd name="connsiteY44" fmla="*/ 4197529 h 6527071"/>
              <a:gd name="connsiteX45" fmla="*/ 5247738 w 11797490"/>
              <a:gd name="connsiteY45" fmla="*/ 4759232 h 6527071"/>
              <a:gd name="connsiteX46" fmla="*/ 4686034 w 11797490"/>
              <a:gd name="connsiteY46" fmla="*/ 4197529 h 6527071"/>
              <a:gd name="connsiteX47" fmla="*/ 4686034 w 11797490"/>
              <a:gd name="connsiteY47" fmla="*/ 594356 h 6527071"/>
              <a:gd name="connsiteX48" fmla="*/ 5247738 w 11797490"/>
              <a:gd name="connsiteY48" fmla="*/ 32653 h 6527071"/>
              <a:gd name="connsiteX49" fmla="*/ 1711224 w 11797490"/>
              <a:gd name="connsiteY49" fmla="*/ 21768 h 6527071"/>
              <a:gd name="connsiteX50" fmla="*/ 2272927 w 11797490"/>
              <a:gd name="connsiteY50" fmla="*/ 583471 h 6527071"/>
              <a:gd name="connsiteX51" fmla="*/ 2272927 w 11797490"/>
              <a:gd name="connsiteY51" fmla="*/ 2804156 h 6527071"/>
              <a:gd name="connsiteX52" fmla="*/ 1711224 w 11797490"/>
              <a:gd name="connsiteY52" fmla="*/ 3365859 h 6527071"/>
              <a:gd name="connsiteX53" fmla="*/ 1149521 w 11797490"/>
              <a:gd name="connsiteY53" fmla="*/ 2804156 h 6527071"/>
              <a:gd name="connsiteX54" fmla="*/ 1149521 w 11797490"/>
              <a:gd name="connsiteY54" fmla="*/ 583471 h 6527071"/>
              <a:gd name="connsiteX55" fmla="*/ 1711224 w 11797490"/>
              <a:gd name="connsiteY55" fmla="*/ 21768 h 6527071"/>
              <a:gd name="connsiteX56" fmla="*/ 561703 w 11797490"/>
              <a:gd name="connsiteY56" fmla="*/ 21768 h 6527071"/>
              <a:gd name="connsiteX57" fmla="*/ 1123406 w 11797490"/>
              <a:gd name="connsiteY57" fmla="*/ 583471 h 6527071"/>
              <a:gd name="connsiteX58" fmla="*/ 1123406 w 11797490"/>
              <a:gd name="connsiteY58" fmla="*/ 2142305 h 6527071"/>
              <a:gd name="connsiteX59" fmla="*/ 561703 w 11797490"/>
              <a:gd name="connsiteY59" fmla="*/ 2704008 h 6527071"/>
              <a:gd name="connsiteX60" fmla="*/ 0 w 11797490"/>
              <a:gd name="connsiteY60" fmla="*/ 2142305 h 6527071"/>
              <a:gd name="connsiteX61" fmla="*/ 0 w 11797490"/>
              <a:gd name="connsiteY61" fmla="*/ 583471 h 6527071"/>
              <a:gd name="connsiteX62" fmla="*/ 561703 w 11797490"/>
              <a:gd name="connsiteY62" fmla="*/ 21768 h 6527071"/>
              <a:gd name="connsiteX63" fmla="*/ 8804659 w 11797490"/>
              <a:gd name="connsiteY63" fmla="*/ 0 h 6527071"/>
              <a:gd name="connsiteX64" fmla="*/ 8804679 w 11797490"/>
              <a:gd name="connsiteY64" fmla="*/ 0 h 6527071"/>
              <a:gd name="connsiteX65" fmla="*/ 8917872 w 11797490"/>
              <a:gd name="connsiteY65" fmla="*/ 11411 h 6527071"/>
              <a:gd name="connsiteX66" fmla="*/ 9366372 w 11797490"/>
              <a:gd name="connsiteY66" fmla="*/ 561702 h 6527071"/>
              <a:gd name="connsiteX67" fmla="*/ 9366372 w 11797490"/>
              <a:gd name="connsiteY67" fmla="*/ 5164180 h 6527071"/>
              <a:gd name="connsiteX68" fmla="*/ 8804669 w 11797490"/>
              <a:gd name="connsiteY68" fmla="*/ 5725883 h 6527071"/>
              <a:gd name="connsiteX69" fmla="*/ 8242966 w 11797490"/>
              <a:gd name="connsiteY69" fmla="*/ 5164180 h 6527071"/>
              <a:gd name="connsiteX70" fmla="*/ 8242966 w 11797490"/>
              <a:gd name="connsiteY70" fmla="*/ 561702 h 6527071"/>
              <a:gd name="connsiteX71" fmla="*/ 8691466 w 11797490"/>
              <a:gd name="connsiteY71" fmla="*/ 11411 h 65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797490" h="6527071">
                <a:moveTo>
                  <a:pt x="10007918" y="43537"/>
                </a:moveTo>
                <a:cubicBezTo>
                  <a:pt x="10318138" y="43537"/>
                  <a:pt x="10569621" y="295020"/>
                  <a:pt x="10569621" y="605240"/>
                </a:cubicBezTo>
                <a:lnTo>
                  <a:pt x="10569621" y="5590899"/>
                </a:lnTo>
                <a:cubicBezTo>
                  <a:pt x="10569621" y="5901119"/>
                  <a:pt x="10318138" y="6152602"/>
                  <a:pt x="10007918" y="6152602"/>
                </a:cubicBezTo>
                <a:cubicBezTo>
                  <a:pt x="9697698" y="6152602"/>
                  <a:pt x="9446215" y="5901119"/>
                  <a:pt x="9446215" y="5590899"/>
                </a:cubicBezTo>
                <a:lnTo>
                  <a:pt x="9446215" y="605240"/>
                </a:lnTo>
                <a:cubicBezTo>
                  <a:pt x="9446215" y="295020"/>
                  <a:pt x="9697698" y="43537"/>
                  <a:pt x="10007918" y="43537"/>
                </a:cubicBezTo>
                <a:close/>
                <a:moveTo>
                  <a:pt x="6450896" y="43537"/>
                </a:moveTo>
                <a:cubicBezTo>
                  <a:pt x="6761116" y="43537"/>
                  <a:pt x="7012599" y="295020"/>
                  <a:pt x="7012599" y="605240"/>
                </a:cubicBezTo>
                <a:lnTo>
                  <a:pt x="7012599" y="4563288"/>
                </a:lnTo>
                <a:cubicBezTo>
                  <a:pt x="7012599" y="4873508"/>
                  <a:pt x="6761116" y="5124991"/>
                  <a:pt x="6450896" y="5124991"/>
                </a:cubicBezTo>
                <a:cubicBezTo>
                  <a:pt x="6140676" y="5124991"/>
                  <a:pt x="5889193" y="4873508"/>
                  <a:pt x="5889193" y="4563288"/>
                </a:cubicBezTo>
                <a:lnTo>
                  <a:pt x="5889193" y="605240"/>
                </a:lnTo>
                <a:cubicBezTo>
                  <a:pt x="5889193" y="295020"/>
                  <a:pt x="6140676" y="43537"/>
                  <a:pt x="6450896" y="43537"/>
                </a:cubicBezTo>
                <a:close/>
                <a:moveTo>
                  <a:pt x="4057090" y="43537"/>
                </a:moveTo>
                <a:cubicBezTo>
                  <a:pt x="4367310" y="43537"/>
                  <a:pt x="4618793" y="295021"/>
                  <a:pt x="4618793" y="605240"/>
                </a:cubicBezTo>
                <a:lnTo>
                  <a:pt x="4618793" y="3823060"/>
                </a:lnTo>
                <a:cubicBezTo>
                  <a:pt x="4618793" y="4133280"/>
                  <a:pt x="4367310" y="4384763"/>
                  <a:pt x="4057090" y="4384763"/>
                </a:cubicBezTo>
                <a:cubicBezTo>
                  <a:pt x="3746871" y="4384763"/>
                  <a:pt x="3495388" y="4133280"/>
                  <a:pt x="3495388" y="3823060"/>
                </a:cubicBezTo>
                <a:lnTo>
                  <a:pt x="3495388" y="605240"/>
                </a:lnTo>
                <a:cubicBezTo>
                  <a:pt x="3495388" y="295021"/>
                  <a:pt x="3746871" y="43537"/>
                  <a:pt x="4057090" y="43537"/>
                </a:cubicBezTo>
                <a:close/>
                <a:moveTo>
                  <a:pt x="11235787" y="43536"/>
                </a:moveTo>
                <a:cubicBezTo>
                  <a:pt x="11546007" y="43536"/>
                  <a:pt x="11797490" y="295019"/>
                  <a:pt x="11797490" y="605239"/>
                </a:cubicBezTo>
                <a:lnTo>
                  <a:pt x="11797490" y="5965368"/>
                </a:lnTo>
                <a:cubicBezTo>
                  <a:pt x="11797490" y="6275588"/>
                  <a:pt x="11546007" y="6527071"/>
                  <a:pt x="11235787" y="6527071"/>
                </a:cubicBezTo>
                <a:cubicBezTo>
                  <a:pt x="10925567" y="6527071"/>
                  <a:pt x="10674084" y="6275588"/>
                  <a:pt x="10674084" y="5965368"/>
                </a:cubicBezTo>
                <a:lnTo>
                  <a:pt x="10674084" y="605239"/>
                </a:lnTo>
                <a:cubicBezTo>
                  <a:pt x="10674084" y="295019"/>
                  <a:pt x="10925567" y="43536"/>
                  <a:pt x="11235787" y="43536"/>
                </a:cubicBezTo>
                <a:close/>
                <a:moveTo>
                  <a:pt x="2867648" y="43536"/>
                </a:moveTo>
                <a:cubicBezTo>
                  <a:pt x="3177868" y="43536"/>
                  <a:pt x="3429351" y="295019"/>
                  <a:pt x="3429351" y="605239"/>
                </a:cubicBezTo>
                <a:lnTo>
                  <a:pt x="3429351" y="3326671"/>
                </a:lnTo>
                <a:cubicBezTo>
                  <a:pt x="3429351" y="3636891"/>
                  <a:pt x="3177868" y="3888374"/>
                  <a:pt x="2867648" y="3888374"/>
                </a:cubicBezTo>
                <a:cubicBezTo>
                  <a:pt x="2557428" y="3888374"/>
                  <a:pt x="2305945" y="3636891"/>
                  <a:pt x="2305945" y="3326671"/>
                </a:cubicBezTo>
                <a:lnTo>
                  <a:pt x="2305945" y="605239"/>
                </a:lnTo>
                <a:cubicBezTo>
                  <a:pt x="2305945" y="295019"/>
                  <a:pt x="2557428" y="43536"/>
                  <a:pt x="2867648" y="43536"/>
                </a:cubicBezTo>
                <a:close/>
                <a:moveTo>
                  <a:pt x="7629032" y="32653"/>
                </a:moveTo>
                <a:cubicBezTo>
                  <a:pt x="7939252" y="32653"/>
                  <a:pt x="8190735" y="284136"/>
                  <a:pt x="8190735" y="594356"/>
                </a:cubicBezTo>
                <a:lnTo>
                  <a:pt x="8190735" y="4841963"/>
                </a:lnTo>
                <a:cubicBezTo>
                  <a:pt x="8190735" y="5152183"/>
                  <a:pt x="7939252" y="5403666"/>
                  <a:pt x="7629032" y="5403666"/>
                </a:cubicBezTo>
                <a:cubicBezTo>
                  <a:pt x="7318812" y="5403666"/>
                  <a:pt x="7067329" y="5152183"/>
                  <a:pt x="7067329" y="4841963"/>
                </a:cubicBezTo>
                <a:lnTo>
                  <a:pt x="7067329" y="594356"/>
                </a:lnTo>
                <a:cubicBezTo>
                  <a:pt x="7067329" y="284136"/>
                  <a:pt x="7318812" y="32653"/>
                  <a:pt x="7629032" y="32653"/>
                </a:cubicBezTo>
                <a:close/>
                <a:moveTo>
                  <a:pt x="5247738" y="32653"/>
                </a:moveTo>
                <a:cubicBezTo>
                  <a:pt x="5557957" y="32653"/>
                  <a:pt x="5809440" y="284136"/>
                  <a:pt x="5809440" y="594356"/>
                </a:cubicBezTo>
                <a:lnTo>
                  <a:pt x="5809440" y="4197529"/>
                </a:lnTo>
                <a:cubicBezTo>
                  <a:pt x="5809440" y="4507749"/>
                  <a:pt x="5557957" y="4759232"/>
                  <a:pt x="5247738" y="4759232"/>
                </a:cubicBezTo>
                <a:cubicBezTo>
                  <a:pt x="4937517" y="4759232"/>
                  <a:pt x="4686034" y="4507749"/>
                  <a:pt x="4686034" y="4197529"/>
                </a:cubicBezTo>
                <a:lnTo>
                  <a:pt x="4686034" y="594356"/>
                </a:lnTo>
                <a:cubicBezTo>
                  <a:pt x="4686034" y="284136"/>
                  <a:pt x="4937517" y="32653"/>
                  <a:pt x="5247738" y="32653"/>
                </a:cubicBezTo>
                <a:close/>
                <a:moveTo>
                  <a:pt x="1711224" y="21768"/>
                </a:moveTo>
                <a:cubicBezTo>
                  <a:pt x="2021443" y="21768"/>
                  <a:pt x="2272927" y="273251"/>
                  <a:pt x="2272927" y="583471"/>
                </a:cubicBezTo>
                <a:lnTo>
                  <a:pt x="2272927" y="2804156"/>
                </a:lnTo>
                <a:cubicBezTo>
                  <a:pt x="2272927" y="3114376"/>
                  <a:pt x="2021443" y="3365859"/>
                  <a:pt x="1711224" y="3365859"/>
                </a:cubicBezTo>
                <a:cubicBezTo>
                  <a:pt x="1401004" y="3365859"/>
                  <a:pt x="1149521" y="3114376"/>
                  <a:pt x="1149521" y="2804156"/>
                </a:cubicBezTo>
                <a:lnTo>
                  <a:pt x="1149521" y="583471"/>
                </a:lnTo>
                <a:cubicBezTo>
                  <a:pt x="1149521" y="273251"/>
                  <a:pt x="1401004" y="21768"/>
                  <a:pt x="1711224" y="21768"/>
                </a:cubicBezTo>
                <a:close/>
                <a:moveTo>
                  <a:pt x="561703" y="21768"/>
                </a:moveTo>
                <a:cubicBezTo>
                  <a:pt x="871923" y="21768"/>
                  <a:pt x="1123406" y="273251"/>
                  <a:pt x="1123406" y="583471"/>
                </a:cubicBezTo>
                <a:lnTo>
                  <a:pt x="1123406" y="2142305"/>
                </a:lnTo>
                <a:cubicBezTo>
                  <a:pt x="1123406" y="2452525"/>
                  <a:pt x="871923" y="2704008"/>
                  <a:pt x="561703" y="2704008"/>
                </a:cubicBezTo>
                <a:cubicBezTo>
                  <a:pt x="251483" y="2704008"/>
                  <a:pt x="0" y="2452525"/>
                  <a:pt x="0" y="2142305"/>
                </a:cubicBezTo>
                <a:lnTo>
                  <a:pt x="0" y="583471"/>
                </a:lnTo>
                <a:cubicBezTo>
                  <a:pt x="0" y="273251"/>
                  <a:pt x="251483" y="21768"/>
                  <a:pt x="561703" y="21768"/>
                </a:cubicBezTo>
                <a:close/>
                <a:moveTo>
                  <a:pt x="8804659" y="0"/>
                </a:moveTo>
                <a:lnTo>
                  <a:pt x="8804679" y="0"/>
                </a:lnTo>
                <a:lnTo>
                  <a:pt x="8917872" y="11411"/>
                </a:lnTo>
                <a:cubicBezTo>
                  <a:pt x="9173830" y="63788"/>
                  <a:pt x="9366372" y="290260"/>
                  <a:pt x="9366372" y="561702"/>
                </a:cubicBezTo>
                <a:lnTo>
                  <a:pt x="9366372" y="5164180"/>
                </a:lnTo>
                <a:cubicBezTo>
                  <a:pt x="9366372" y="5474400"/>
                  <a:pt x="9114889" y="5725883"/>
                  <a:pt x="8804669" y="5725883"/>
                </a:cubicBezTo>
                <a:cubicBezTo>
                  <a:pt x="8494449" y="5725883"/>
                  <a:pt x="8242966" y="5474400"/>
                  <a:pt x="8242966" y="5164180"/>
                </a:cubicBezTo>
                <a:lnTo>
                  <a:pt x="8242966" y="561702"/>
                </a:lnTo>
                <a:cubicBezTo>
                  <a:pt x="8242966" y="290260"/>
                  <a:pt x="8435508" y="63788"/>
                  <a:pt x="8691466" y="114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BF44AE-EEB0-1D24-BFB2-59A87CCAD01D}"/>
              </a:ext>
            </a:extLst>
          </p:cNvPr>
          <p:cNvSpPr txBox="1"/>
          <p:nvPr/>
        </p:nvSpPr>
        <p:spPr>
          <a:xfrm>
            <a:off x="-78377" y="4834978"/>
            <a:ext cx="9259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Номинация тела вращения вокруг нас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DB17C-A413-9009-4517-88CDB9B2100D}"/>
              </a:ext>
            </a:extLst>
          </p:cNvPr>
          <p:cNvSpPr txBox="1"/>
          <p:nvPr/>
        </p:nvSpPr>
        <p:spPr>
          <a:xfrm>
            <a:off x="185504" y="578617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bg1"/>
                </a:solidFill>
              </a:rPr>
              <a:t>Шашков Андрей ИСП-23</a:t>
            </a:r>
          </a:p>
        </p:txBody>
      </p:sp>
    </p:spTree>
    <p:extLst>
      <p:ext uri="{BB962C8B-B14F-4D97-AF65-F5344CB8AC3E}">
        <p14:creationId xmlns:p14="http://schemas.microsoft.com/office/powerpoint/2010/main" val="2094797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B2711C-F619-7186-F65D-5B578D9D561D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oogle Shape;57;p2">
            <a:extLst>
              <a:ext uri="{FF2B5EF4-FFF2-40B4-BE49-F238E27FC236}">
                <a16:creationId xmlns:a16="http://schemas.microsoft.com/office/drawing/2014/main" id="{A11EDC65-8827-D449-BE4F-6F7B8A12346D}"/>
              </a:ext>
            </a:extLst>
          </p:cNvPr>
          <p:cNvSpPr/>
          <p:nvPr/>
        </p:nvSpPr>
        <p:spPr>
          <a:xfrm>
            <a:off x="513806" y="2708962"/>
            <a:ext cx="11887200" cy="144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75"/>
              </a:lnSpc>
              <a:spcBef>
                <a:spcPts val="0"/>
              </a:spcBef>
              <a:spcAft>
                <a:spcPts val="0"/>
              </a:spcAft>
              <a:buClr>
                <a:srgbClr val="FAEBEB"/>
              </a:buClr>
              <a:buSzPts val="3850"/>
              <a:buFont typeface="Dela Gothic One"/>
              <a:buNone/>
            </a:pPr>
            <a:r>
              <a:rPr lang="ru-RU" sz="8000" b="0" i="0" u="none" strike="noStrike" cap="none" dirty="0">
                <a:solidFill>
                  <a:srgbClr val="FAEBEB"/>
                </a:solidFill>
                <a:latin typeface="Arial" panose="020B0604020202020204" pitchFamily="34" charset="0"/>
                <a:ea typeface="Dela Gothic One"/>
                <a:cs typeface="Arial" panose="020B0604020202020204" pitchFamily="34" charset="0"/>
                <a:sym typeface="Dela Gothic One"/>
              </a:rPr>
              <a:t>История Гимназии </a:t>
            </a:r>
            <a:r>
              <a:rPr lang="ru-RU" sz="8000" dirty="0">
                <a:solidFill>
                  <a:srgbClr val="FAEBEB"/>
                </a:solidFill>
                <a:latin typeface="Arial" panose="020B0604020202020204" pitchFamily="34" charset="0"/>
                <a:ea typeface="Dela Gothic One"/>
                <a:cs typeface="Arial" panose="020B0604020202020204" pitchFamily="34" charset="0"/>
                <a:sym typeface="Dela Gothic One"/>
              </a:rPr>
              <a:t>№5</a:t>
            </a:r>
            <a:endParaRPr sz="8000" b="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130A9-DCC7-AAD4-F95C-41A81E0FE21F}"/>
              </a:ext>
            </a:extLst>
          </p:cNvPr>
          <p:cNvSpPr txBox="1"/>
          <p:nvPr/>
        </p:nvSpPr>
        <p:spPr>
          <a:xfrm>
            <a:off x="-11298827" y="2495148"/>
            <a:ext cx="1122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Гимназия номер 5 в Дзержинском была основана в 1991 году и за годы своего существования зарекомендовала себя как один из ведущих образовательных учреждений региона. Она предлагает углубленное изучение гуманитарных и естественных наук, активно участвует в научных конкурсах и олимпиадах.</a:t>
            </a: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Гимназия стремится создать комфортную образовательную среду, сочетая традиционные подходы с инновационными методами обучения. Важное внимание уделяется развитию творческих способностей учащихся, что выражается в разнообразных кружках и секциях.</a:t>
            </a: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 временем гимназия стала центром культурной жизни города, проводя выставки, театральные постановки и спортивные мероприятия, что укрепило её связь с местным сообществом и позволило формировать активную гражданскую позицию у учащихся.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863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B2711C-F619-7186-F65D-5B578D9D561D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oogle Shape;57;p2">
            <a:extLst>
              <a:ext uri="{FF2B5EF4-FFF2-40B4-BE49-F238E27FC236}">
                <a16:creationId xmlns:a16="http://schemas.microsoft.com/office/drawing/2014/main" id="{A11EDC65-8827-D449-BE4F-6F7B8A12346D}"/>
              </a:ext>
            </a:extLst>
          </p:cNvPr>
          <p:cNvSpPr/>
          <p:nvPr/>
        </p:nvSpPr>
        <p:spPr>
          <a:xfrm>
            <a:off x="304800" y="1093373"/>
            <a:ext cx="11887200" cy="144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75"/>
              </a:lnSpc>
              <a:spcBef>
                <a:spcPts val="0"/>
              </a:spcBef>
              <a:spcAft>
                <a:spcPts val="0"/>
              </a:spcAft>
              <a:buClr>
                <a:srgbClr val="FAEBEB"/>
              </a:buClr>
              <a:buSzPts val="3850"/>
              <a:buFont typeface="Dela Gothic One"/>
              <a:buNone/>
            </a:pPr>
            <a:r>
              <a:rPr lang="ru-RU" sz="6000" b="0" i="0" u="none" strike="noStrike" cap="none" dirty="0">
                <a:solidFill>
                  <a:srgbClr val="FAEBEB"/>
                </a:solidFill>
                <a:latin typeface="Arial" panose="020B0604020202020204" pitchFamily="34" charset="0"/>
                <a:ea typeface="Dela Gothic One"/>
                <a:cs typeface="Arial" panose="020B0604020202020204" pitchFamily="34" charset="0"/>
                <a:sym typeface="Dela Gothic One"/>
              </a:rPr>
              <a:t>История Гимназии </a:t>
            </a:r>
            <a:r>
              <a:rPr lang="ru-RU" sz="6000" dirty="0">
                <a:solidFill>
                  <a:srgbClr val="FAEBEB"/>
                </a:solidFill>
                <a:latin typeface="Arial" panose="020B0604020202020204" pitchFamily="34" charset="0"/>
                <a:ea typeface="Dela Gothic One"/>
                <a:cs typeface="Arial" panose="020B0604020202020204" pitchFamily="34" charset="0"/>
                <a:sym typeface="Dela Gothic One"/>
              </a:rPr>
              <a:t>№5</a:t>
            </a:r>
            <a:endParaRPr sz="6000" b="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130A9-DCC7-AAD4-F95C-41A81E0FE21F}"/>
              </a:ext>
            </a:extLst>
          </p:cNvPr>
          <p:cNvSpPr txBox="1"/>
          <p:nvPr/>
        </p:nvSpPr>
        <p:spPr>
          <a:xfrm>
            <a:off x="304800" y="2533449"/>
            <a:ext cx="1122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Гимназия номер 5 в Дзержинском была основана в 1991 году и за годы своего существования зарекомендовала себя как один из ведущих образовательных учреждений региона. Она предлагает углубленное изучение гуманитарных и естественных наук, активно участвует в научных конкурсах и олимпиадах.</a:t>
            </a: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Гимназия стремится создать комфортную образовательную среду, сочетая традиционные подходы с инновационными методами обучения. Важное внимание уделяется развитию творческих способностей учащихся, что выражается в разнообразных кружках и секциях.</a:t>
            </a: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 временем гимназия стала центром культурной жизни города, проводя выставки, театральные постановки и спортивные мероприятия, что укрепило её связь с местным сообществом и позволило формировать активную гражданскую позицию у учащихся.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0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DD05FA-29A9-4645-ABB4-F92B4A00D124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FFBB-9CA3-65E8-2BCE-46FE6E3796F8}"/>
              </a:ext>
            </a:extLst>
          </p:cNvPr>
          <p:cNvSpPr txBox="1"/>
          <p:nvPr/>
        </p:nvSpPr>
        <p:spPr>
          <a:xfrm>
            <a:off x="65314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Волейбольное поле Гимназии №5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F21C-4B0A-389D-5E9A-4E97C6078285}"/>
              </a:ext>
            </a:extLst>
          </p:cNvPr>
          <p:cNvSpPr txBox="1"/>
          <p:nvPr/>
        </p:nvSpPr>
        <p:spPr>
          <a:xfrm>
            <a:off x="-5127715" y="395586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Значимость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65BDB-95D7-765B-2DCF-70BDB1A5B5EB}"/>
              </a:ext>
            </a:extLst>
          </p:cNvPr>
          <p:cNvSpPr txBox="1"/>
          <p:nvPr/>
        </p:nvSpPr>
        <p:spPr>
          <a:xfrm>
            <a:off x="-5127715" y="4519528"/>
            <a:ext cx="48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Это место для меня очень многое значит, там я научился играть в свой любимый вид спорта – «Волейбол»,  Там я нашел очень много хороших людей  с которыми можно классно поиграть и хорошо провести время.</a:t>
            </a:r>
          </a:p>
        </p:txBody>
      </p:sp>
    </p:spTree>
    <p:extLst>
      <p:ext uri="{BB962C8B-B14F-4D97-AF65-F5344CB8AC3E}">
        <p14:creationId xmlns:p14="http://schemas.microsoft.com/office/powerpoint/2010/main" val="332803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DD05FA-29A9-4645-ABB4-F92B4A00D124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FFBB-9CA3-65E8-2BCE-46FE6E3796F8}"/>
              </a:ext>
            </a:extLst>
          </p:cNvPr>
          <p:cNvSpPr txBox="1"/>
          <p:nvPr/>
        </p:nvSpPr>
        <p:spPr>
          <a:xfrm>
            <a:off x="1019175" y="2538327"/>
            <a:ext cx="1015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Волейбольное поле Гимназии №5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F21C-4B0A-389D-5E9A-4E97C6078285}"/>
              </a:ext>
            </a:extLst>
          </p:cNvPr>
          <p:cNvSpPr txBox="1"/>
          <p:nvPr/>
        </p:nvSpPr>
        <p:spPr>
          <a:xfrm>
            <a:off x="876300" y="38481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Значимость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65BDB-95D7-765B-2DCF-70BDB1A5B5EB}"/>
              </a:ext>
            </a:extLst>
          </p:cNvPr>
          <p:cNvSpPr txBox="1"/>
          <p:nvPr/>
        </p:nvSpPr>
        <p:spPr>
          <a:xfrm>
            <a:off x="876300" y="4479089"/>
            <a:ext cx="48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Это место для меня очень многое значит, там я научился играть в свой любимый вид спорта – «Волейбол»,  Там я нашел очень много хороших людей  с которыми можно классно поиграть и хорошо провести время.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DAF8A-E994-D3B1-F26D-7DFBE098B0C1}"/>
              </a:ext>
            </a:extLst>
          </p:cNvPr>
          <p:cNvSpPr txBox="1"/>
          <p:nvPr/>
        </p:nvSpPr>
        <p:spPr>
          <a:xfrm>
            <a:off x="1428750" y="-3257550"/>
            <a:ext cx="933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944340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DD05FA-29A9-4645-ABB4-F92B4A00D124}"/>
              </a:ext>
            </a:extLst>
          </p:cNvPr>
          <p:cNvSpPr/>
          <p:nvPr/>
        </p:nvSpPr>
        <p:spPr>
          <a:xfrm>
            <a:off x="-78377" y="-60960"/>
            <a:ext cx="12479383" cy="7045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FFBB-9CA3-65E8-2BCE-46FE6E3796F8}"/>
              </a:ext>
            </a:extLst>
          </p:cNvPr>
          <p:cNvSpPr txBox="1"/>
          <p:nvPr/>
        </p:nvSpPr>
        <p:spPr>
          <a:xfrm>
            <a:off x="-10772775" y="2505670"/>
            <a:ext cx="1015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Волейбольное поле Гимназии №5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F21C-4B0A-389D-5E9A-4E97C6078285}"/>
              </a:ext>
            </a:extLst>
          </p:cNvPr>
          <p:cNvSpPr txBox="1"/>
          <p:nvPr/>
        </p:nvSpPr>
        <p:spPr>
          <a:xfrm>
            <a:off x="-10772775" y="395586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Значимость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65BDB-95D7-765B-2DCF-70BDB1A5B5EB}"/>
              </a:ext>
            </a:extLst>
          </p:cNvPr>
          <p:cNvSpPr txBox="1"/>
          <p:nvPr/>
        </p:nvSpPr>
        <p:spPr>
          <a:xfrm>
            <a:off x="-10772775" y="4978497"/>
            <a:ext cx="48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Это место для меня очень многое значит, там я научился играть в свой любимый вид спорта – «Волейбол»,  Там я нашел очень много хороших людей  с которыми можно классно поиграть и хорошо провести время.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DAF8A-E994-D3B1-F26D-7DFBE098B0C1}"/>
              </a:ext>
            </a:extLst>
          </p:cNvPr>
          <p:cNvSpPr txBox="1"/>
          <p:nvPr/>
        </p:nvSpPr>
        <p:spPr>
          <a:xfrm>
            <a:off x="646339" y="2632430"/>
            <a:ext cx="1102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4389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392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Dela Gothic One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ZELL O1N</dc:creator>
  <cp:lastModifiedBy>ZELL O1N</cp:lastModifiedBy>
  <cp:revision>1</cp:revision>
  <dcterms:created xsi:type="dcterms:W3CDTF">2024-10-19T11:11:21Z</dcterms:created>
  <dcterms:modified xsi:type="dcterms:W3CDTF">2024-10-19T11:46:50Z</dcterms:modified>
</cp:coreProperties>
</file>