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5143500" cx="9144000"/>
  <p:notesSz cx="6858000" cy="9144000"/>
  <p:embeddedFontLst>
    <p:embeddedFont>
      <p:font typeface="Staatliches"/>
      <p:regular r:id="rId18"/>
    </p:embeddedFont>
    <p:embeddedFont>
      <p:font typeface="Rajdhani Medium"/>
      <p:regular r:id="rId19"/>
      <p:bold r:id="rId20"/>
    </p:embeddedFont>
    <p:embeddedFont>
      <p:font typeface="Rajdhani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Daniel DeConti (Student)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B6F7E2D-C2B6-4EBF-8146-96FFCA6022DD}">
  <a:tblStyle styleId="{6B6F7E2D-C2B6-4EBF-8146-96FFCA6022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jdhaniMedium-bold.fntdata"/><Relationship Id="rId22" Type="http://schemas.openxmlformats.org/officeDocument/2006/relationships/font" Target="fonts/Rajdhani-bold.fntdata"/><Relationship Id="rId21" Type="http://schemas.openxmlformats.org/officeDocument/2006/relationships/font" Target="fonts/Rajdhani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font" Target="fonts/RajdhaniMedium-regular.fntdata"/><Relationship Id="rId18" Type="http://schemas.openxmlformats.org/officeDocument/2006/relationships/font" Target="fonts/Staatliches-regular.fntdata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05-13T13:17:55.377">
    <p:pos x="196" y="673"/>
    <p:text>intentional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291cc8909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291cc8909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[Jack]: Have you ever wondered, “how many points do I need to </a:t>
            </a:r>
            <a:r>
              <a:rPr lang="en"/>
              <a:t>construct</a:t>
            </a:r>
            <a:r>
              <a:rPr lang="en"/>
              <a:t> a given conic section and w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288f8d7321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288f8d7321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[Daniel]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291cc89094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291cc89094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[Daniel]: Okay, so just to recap from TJ Math 5, the general equation for a conic section, that is, any closed or open curve formed from the intersection of a plane and two stacked circular cones, is Ax2 + Bxy + Cy2 + Dx + Ey + F = 0. We can </a:t>
            </a:r>
            <a:r>
              <a:rPr lang="en"/>
              <a:t>identify</a:t>
            </a:r>
            <a:r>
              <a:rPr lang="en"/>
              <a:t> the type of conic section by comparing the values of the </a:t>
            </a:r>
            <a:r>
              <a:rPr lang="en"/>
              <a:t>different</a:t>
            </a:r>
            <a:r>
              <a:rPr lang="en"/>
              <a:t> coefficients in the discriminant, B^2 - 4AC.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Now, the convenient thing about this equation is that it can be </a:t>
            </a:r>
            <a:r>
              <a:rPr lang="en"/>
              <a:t>represented</a:t>
            </a:r>
            <a:r>
              <a:rPr lang="en"/>
              <a:t> by the </a:t>
            </a:r>
            <a:r>
              <a:rPr lang="en"/>
              <a:t>determinant</a:t>
            </a:r>
            <a:r>
              <a:rPr lang="en"/>
              <a:t> of a 6 x 6 matrix where the variable terms are in the top row and the remaining five rows are formed by the points that make up the conic section.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means that a conic section can be </a:t>
            </a:r>
            <a:r>
              <a:rPr lang="en"/>
              <a:t>determined</a:t>
            </a:r>
            <a:r>
              <a:rPr lang="en"/>
              <a:t> by exactly five points. As you can see here, the points are inputted into this matrix matching the format of the variable terms, and so when you take the </a:t>
            </a:r>
            <a:r>
              <a:rPr lang="en"/>
              <a:t>determinant</a:t>
            </a:r>
            <a:r>
              <a:rPr lang="en"/>
              <a:t> of the matrix and set it to zero, you get a symbolic equation that perfectly models the conic section </a:t>
            </a:r>
            <a:r>
              <a:rPr lang="en"/>
              <a:t>through</a:t>
            </a:r>
            <a:r>
              <a:rPr lang="en"/>
              <a:t> the points.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291cc8909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291cc8909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[Daniel] I got this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291cc8909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291cc8909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Jack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288f8d732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288f8d732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Jack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291cc8909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291cc8909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Jack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287d1279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287d1279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-0.018719x\cdot x\ +\ 0.006340xy\ -0.0338y\cdot y\ +\ 0.124396x\ +\ -0.021135y\ +\ 1\ =\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29a1b0e90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29a1b0e90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[Daniel]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291cc8909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291cc8909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[Daniel]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648268" y="-915586"/>
            <a:ext cx="4062633" cy="6859116"/>
            <a:chOff x="-648268" y="-915586"/>
            <a:chExt cx="4062633" cy="6859116"/>
          </a:xfrm>
        </p:grpSpPr>
        <p:sp>
          <p:nvSpPr>
            <p:cNvPr id="10" name="Google Shape;10;p2"/>
            <p:cNvSpPr/>
            <p:nvPr/>
          </p:nvSpPr>
          <p:spPr>
            <a:xfrm>
              <a:off x="-648268" y="1965670"/>
              <a:ext cx="1119395" cy="1086742"/>
            </a:xfrm>
            <a:custGeom>
              <a:rect b="b" l="l" r="r" t="t"/>
              <a:pathLst>
                <a:path extrusionOk="0" h="30087" w="30991">
                  <a:moveTo>
                    <a:pt x="13309" y="1"/>
                  </a:moveTo>
                  <a:cubicBezTo>
                    <a:pt x="12724" y="1"/>
                    <a:pt x="12139" y="419"/>
                    <a:pt x="12142" y="1162"/>
                  </a:cubicBezTo>
                  <a:cubicBezTo>
                    <a:pt x="12144" y="1874"/>
                    <a:pt x="11565" y="2323"/>
                    <a:pt x="10974" y="2323"/>
                  </a:cubicBezTo>
                  <a:cubicBezTo>
                    <a:pt x="10634" y="2323"/>
                    <a:pt x="10290" y="2174"/>
                    <a:pt x="10050" y="1842"/>
                  </a:cubicBezTo>
                  <a:cubicBezTo>
                    <a:pt x="9804" y="1500"/>
                    <a:pt x="9466" y="1354"/>
                    <a:pt x="9134" y="1354"/>
                  </a:cubicBezTo>
                  <a:cubicBezTo>
                    <a:pt x="8422" y="1354"/>
                    <a:pt x="7734" y="2023"/>
                    <a:pt x="8015" y="2877"/>
                  </a:cubicBezTo>
                  <a:cubicBezTo>
                    <a:pt x="8283" y="3690"/>
                    <a:pt x="7638" y="4398"/>
                    <a:pt x="6915" y="4398"/>
                  </a:cubicBezTo>
                  <a:cubicBezTo>
                    <a:pt x="6688" y="4398"/>
                    <a:pt x="6453" y="4328"/>
                    <a:pt x="6236" y="4170"/>
                  </a:cubicBezTo>
                  <a:cubicBezTo>
                    <a:pt x="6013" y="4006"/>
                    <a:pt x="5778" y="3935"/>
                    <a:pt x="5554" y="3935"/>
                  </a:cubicBezTo>
                  <a:cubicBezTo>
                    <a:pt x="4707" y="3935"/>
                    <a:pt x="4005" y="4942"/>
                    <a:pt x="4622" y="5784"/>
                  </a:cubicBezTo>
                  <a:cubicBezTo>
                    <a:pt x="5206" y="6582"/>
                    <a:pt x="4588" y="7626"/>
                    <a:pt x="3703" y="7626"/>
                  </a:cubicBezTo>
                  <a:cubicBezTo>
                    <a:pt x="3583" y="7626"/>
                    <a:pt x="3457" y="7606"/>
                    <a:pt x="3330" y="7564"/>
                  </a:cubicBezTo>
                  <a:cubicBezTo>
                    <a:pt x="3195" y="7520"/>
                    <a:pt x="3065" y="7500"/>
                    <a:pt x="2942" y="7500"/>
                  </a:cubicBezTo>
                  <a:cubicBezTo>
                    <a:pt x="1915" y="7500"/>
                    <a:pt x="1337" y="8908"/>
                    <a:pt x="2294" y="9598"/>
                  </a:cubicBezTo>
                  <a:cubicBezTo>
                    <a:pt x="3203" y="10254"/>
                    <a:pt x="2738" y="11690"/>
                    <a:pt x="1618" y="11690"/>
                  </a:cubicBezTo>
                  <a:cubicBezTo>
                    <a:pt x="1616" y="11690"/>
                    <a:pt x="1615" y="11690"/>
                    <a:pt x="1614" y="11690"/>
                  </a:cubicBezTo>
                  <a:cubicBezTo>
                    <a:pt x="1612" y="11690"/>
                    <a:pt x="1610" y="11690"/>
                    <a:pt x="1608" y="11690"/>
                  </a:cubicBezTo>
                  <a:cubicBezTo>
                    <a:pt x="292" y="11690"/>
                    <a:pt x="1" y="13541"/>
                    <a:pt x="1256" y="13944"/>
                  </a:cubicBezTo>
                  <a:cubicBezTo>
                    <a:pt x="2325" y="14287"/>
                    <a:pt x="2325" y="15800"/>
                    <a:pt x="1256" y="16143"/>
                  </a:cubicBezTo>
                  <a:cubicBezTo>
                    <a:pt x="1" y="16546"/>
                    <a:pt x="292" y="18398"/>
                    <a:pt x="1609" y="18398"/>
                  </a:cubicBezTo>
                  <a:cubicBezTo>
                    <a:pt x="1611" y="18398"/>
                    <a:pt x="1612" y="18398"/>
                    <a:pt x="1614" y="18398"/>
                  </a:cubicBezTo>
                  <a:cubicBezTo>
                    <a:pt x="1616" y="18398"/>
                    <a:pt x="1617" y="18398"/>
                    <a:pt x="1619" y="18398"/>
                  </a:cubicBezTo>
                  <a:cubicBezTo>
                    <a:pt x="2738" y="18398"/>
                    <a:pt x="3203" y="19834"/>
                    <a:pt x="2294" y="20489"/>
                  </a:cubicBezTo>
                  <a:cubicBezTo>
                    <a:pt x="1337" y="21179"/>
                    <a:pt x="1915" y="22588"/>
                    <a:pt x="2943" y="22588"/>
                  </a:cubicBezTo>
                  <a:cubicBezTo>
                    <a:pt x="3066" y="22588"/>
                    <a:pt x="3195" y="22567"/>
                    <a:pt x="3330" y="22523"/>
                  </a:cubicBezTo>
                  <a:cubicBezTo>
                    <a:pt x="3458" y="22481"/>
                    <a:pt x="3584" y="22462"/>
                    <a:pt x="3704" y="22462"/>
                  </a:cubicBezTo>
                  <a:cubicBezTo>
                    <a:pt x="4588" y="22462"/>
                    <a:pt x="5206" y="23505"/>
                    <a:pt x="4622" y="24302"/>
                  </a:cubicBezTo>
                  <a:cubicBezTo>
                    <a:pt x="4006" y="25144"/>
                    <a:pt x="4707" y="26151"/>
                    <a:pt x="5554" y="26151"/>
                  </a:cubicBezTo>
                  <a:cubicBezTo>
                    <a:pt x="5778" y="26151"/>
                    <a:pt x="6013" y="26080"/>
                    <a:pt x="6236" y="25917"/>
                  </a:cubicBezTo>
                  <a:cubicBezTo>
                    <a:pt x="6453" y="25758"/>
                    <a:pt x="6688" y="25688"/>
                    <a:pt x="6915" y="25688"/>
                  </a:cubicBezTo>
                  <a:cubicBezTo>
                    <a:pt x="7638" y="25688"/>
                    <a:pt x="8283" y="26398"/>
                    <a:pt x="8015" y="27209"/>
                  </a:cubicBezTo>
                  <a:cubicBezTo>
                    <a:pt x="7734" y="28064"/>
                    <a:pt x="8423" y="28733"/>
                    <a:pt x="9134" y="28733"/>
                  </a:cubicBezTo>
                  <a:cubicBezTo>
                    <a:pt x="9466" y="28733"/>
                    <a:pt x="9804" y="28587"/>
                    <a:pt x="10050" y="28246"/>
                  </a:cubicBezTo>
                  <a:cubicBezTo>
                    <a:pt x="10290" y="27913"/>
                    <a:pt x="10634" y="27764"/>
                    <a:pt x="10974" y="27764"/>
                  </a:cubicBezTo>
                  <a:cubicBezTo>
                    <a:pt x="11565" y="27764"/>
                    <a:pt x="12144" y="28213"/>
                    <a:pt x="12142" y="28926"/>
                  </a:cubicBezTo>
                  <a:cubicBezTo>
                    <a:pt x="12139" y="29668"/>
                    <a:pt x="12724" y="30086"/>
                    <a:pt x="13309" y="30086"/>
                  </a:cubicBezTo>
                  <a:cubicBezTo>
                    <a:pt x="13765" y="30086"/>
                    <a:pt x="14219" y="29833"/>
                    <a:pt x="14396" y="29283"/>
                  </a:cubicBezTo>
                  <a:cubicBezTo>
                    <a:pt x="14567" y="28748"/>
                    <a:pt x="15031" y="28481"/>
                    <a:pt x="15495" y="28481"/>
                  </a:cubicBezTo>
                  <a:cubicBezTo>
                    <a:pt x="15960" y="28481"/>
                    <a:pt x="16424" y="28748"/>
                    <a:pt x="16596" y="29283"/>
                  </a:cubicBezTo>
                  <a:cubicBezTo>
                    <a:pt x="16772" y="29833"/>
                    <a:pt x="17226" y="30086"/>
                    <a:pt x="17682" y="30086"/>
                  </a:cubicBezTo>
                  <a:cubicBezTo>
                    <a:pt x="18266" y="30086"/>
                    <a:pt x="18852" y="29668"/>
                    <a:pt x="18850" y="28926"/>
                  </a:cubicBezTo>
                  <a:cubicBezTo>
                    <a:pt x="18847" y="28213"/>
                    <a:pt x="19426" y="27764"/>
                    <a:pt x="20017" y="27764"/>
                  </a:cubicBezTo>
                  <a:cubicBezTo>
                    <a:pt x="20357" y="27764"/>
                    <a:pt x="20702" y="27913"/>
                    <a:pt x="20942" y="28246"/>
                  </a:cubicBezTo>
                  <a:cubicBezTo>
                    <a:pt x="21188" y="28587"/>
                    <a:pt x="21525" y="28733"/>
                    <a:pt x="21857" y="28733"/>
                  </a:cubicBezTo>
                  <a:cubicBezTo>
                    <a:pt x="22568" y="28733"/>
                    <a:pt x="23256" y="28064"/>
                    <a:pt x="22975" y="27209"/>
                  </a:cubicBezTo>
                  <a:cubicBezTo>
                    <a:pt x="22708" y="26398"/>
                    <a:pt x="23353" y="25688"/>
                    <a:pt x="24076" y="25688"/>
                  </a:cubicBezTo>
                  <a:cubicBezTo>
                    <a:pt x="24303" y="25688"/>
                    <a:pt x="24538" y="25758"/>
                    <a:pt x="24754" y="25917"/>
                  </a:cubicBezTo>
                  <a:cubicBezTo>
                    <a:pt x="24978" y="26080"/>
                    <a:pt x="25212" y="26151"/>
                    <a:pt x="25437" y="26151"/>
                  </a:cubicBezTo>
                  <a:cubicBezTo>
                    <a:pt x="26284" y="26151"/>
                    <a:pt x="26985" y="25144"/>
                    <a:pt x="26369" y="24302"/>
                  </a:cubicBezTo>
                  <a:cubicBezTo>
                    <a:pt x="25785" y="23505"/>
                    <a:pt x="26403" y="22462"/>
                    <a:pt x="27287" y="22462"/>
                  </a:cubicBezTo>
                  <a:cubicBezTo>
                    <a:pt x="27407" y="22462"/>
                    <a:pt x="27533" y="22481"/>
                    <a:pt x="27661" y="22523"/>
                  </a:cubicBezTo>
                  <a:cubicBezTo>
                    <a:pt x="27795" y="22567"/>
                    <a:pt x="27925" y="22588"/>
                    <a:pt x="28048" y="22588"/>
                  </a:cubicBezTo>
                  <a:cubicBezTo>
                    <a:pt x="29076" y="22588"/>
                    <a:pt x="29654" y="21179"/>
                    <a:pt x="28698" y="20489"/>
                  </a:cubicBezTo>
                  <a:cubicBezTo>
                    <a:pt x="27788" y="19834"/>
                    <a:pt x="28253" y="18398"/>
                    <a:pt x="29373" y="18398"/>
                  </a:cubicBezTo>
                  <a:cubicBezTo>
                    <a:pt x="29375" y="18398"/>
                    <a:pt x="29376" y="18398"/>
                    <a:pt x="29378" y="18398"/>
                  </a:cubicBezTo>
                  <a:cubicBezTo>
                    <a:pt x="29379" y="18398"/>
                    <a:pt x="29381" y="18398"/>
                    <a:pt x="29383" y="18398"/>
                  </a:cubicBezTo>
                  <a:cubicBezTo>
                    <a:pt x="30698" y="18398"/>
                    <a:pt x="30991" y="16546"/>
                    <a:pt x="29735" y="16143"/>
                  </a:cubicBezTo>
                  <a:cubicBezTo>
                    <a:pt x="28665" y="15800"/>
                    <a:pt x="28665" y="14287"/>
                    <a:pt x="29735" y="13944"/>
                  </a:cubicBezTo>
                  <a:cubicBezTo>
                    <a:pt x="30991" y="13541"/>
                    <a:pt x="30698" y="11690"/>
                    <a:pt x="29384" y="11690"/>
                  </a:cubicBezTo>
                  <a:cubicBezTo>
                    <a:pt x="29382" y="11690"/>
                    <a:pt x="29380" y="11690"/>
                    <a:pt x="29378" y="11690"/>
                  </a:cubicBezTo>
                  <a:cubicBezTo>
                    <a:pt x="29377" y="11690"/>
                    <a:pt x="29375" y="11690"/>
                    <a:pt x="29374" y="11690"/>
                  </a:cubicBezTo>
                  <a:cubicBezTo>
                    <a:pt x="28253" y="11690"/>
                    <a:pt x="27787" y="10254"/>
                    <a:pt x="28698" y="9598"/>
                  </a:cubicBezTo>
                  <a:cubicBezTo>
                    <a:pt x="29654" y="8908"/>
                    <a:pt x="29076" y="7500"/>
                    <a:pt x="28049" y="7500"/>
                  </a:cubicBezTo>
                  <a:cubicBezTo>
                    <a:pt x="27926" y="7500"/>
                    <a:pt x="27796" y="7520"/>
                    <a:pt x="27661" y="7564"/>
                  </a:cubicBezTo>
                  <a:cubicBezTo>
                    <a:pt x="27533" y="7606"/>
                    <a:pt x="27408" y="7626"/>
                    <a:pt x="27288" y="7626"/>
                  </a:cubicBezTo>
                  <a:cubicBezTo>
                    <a:pt x="26404" y="7626"/>
                    <a:pt x="25785" y="6582"/>
                    <a:pt x="26369" y="5784"/>
                  </a:cubicBezTo>
                  <a:cubicBezTo>
                    <a:pt x="26984" y="4942"/>
                    <a:pt x="26284" y="3935"/>
                    <a:pt x="25437" y="3935"/>
                  </a:cubicBezTo>
                  <a:cubicBezTo>
                    <a:pt x="25212" y="3935"/>
                    <a:pt x="24977" y="4006"/>
                    <a:pt x="24754" y="4170"/>
                  </a:cubicBezTo>
                  <a:cubicBezTo>
                    <a:pt x="24538" y="4328"/>
                    <a:pt x="24303" y="4398"/>
                    <a:pt x="24076" y="4398"/>
                  </a:cubicBezTo>
                  <a:cubicBezTo>
                    <a:pt x="23354" y="4398"/>
                    <a:pt x="22708" y="3690"/>
                    <a:pt x="22975" y="2877"/>
                  </a:cubicBezTo>
                  <a:cubicBezTo>
                    <a:pt x="23256" y="2023"/>
                    <a:pt x="22568" y="1354"/>
                    <a:pt x="21857" y="1354"/>
                  </a:cubicBezTo>
                  <a:cubicBezTo>
                    <a:pt x="21525" y="1354"/>
                    <a:pt x="21188" y="1500"/>
                    <a:pt x="20942" y="1842"/>
                  </a:cubicBezTo>
                  <a:cubicBezTo>
                    <a:pt x="20702" y="2174"/>
                    <a:pt x="20358" y="2323"/>
                    <a:pt x="20017" y="2323"/>
                  </a:cubicBezTo>
                  <a:cubicBezTo>
                    <a:pt x="19426" y="2323"/>
                    <a:pt x="18847" y="1874"/>
                    <a:pt x="18850" y="1162"/>
                  </a:cubicBezTo>
                  <a:cubicBezTo>
                    <a:pt x="18852" y="419"/>
                    <a:pt x="18266" y="1"/>
                    <a:pt x="17681" y="1"/>
                  </a:cubicBezTo>
                  <a:cubicBezTo>
                    <a:pt x="17226" y="1"/>
                    <a:pt x="16772" y="254"/>
                    <a:pt x="16596" y="804"/>
                  </a:cubicBezTo>
                  <a:cubicBezTo>
                    <a:pt x="16424" y="1338"/>
                    <a:pt x="15960" y="1606"/>
                    <a:pt x="15495" y="1606"/>
                  </a:cubicBezTo>
                  <a:cubicBezTo>
                    <a:pt x="15031" y="1606"/>
                    <a:pt x="14567" y="1338"/>
                    <a:pt x="14396" y="804"/>
                  </a:cubicBezTo>
                  <a:cubicBezTo>
                    <a:pt x="14219" y="254"/>
                    <a:pt x="13765" y="1"/>
                    <a:pt x="133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470522" y="-205576"/>
              <a:ext cx="56167" cy="56203"/>
            </a:xfrm>
            <a:custGeom>
              <a:rect b="b" l="l" r="r" t="t"/>
              <a:pathLst>
                <a:path extrusionOk="0" h="1556" w="1555">
                  <a:moveTo>
                    <a:pt x="777" y="1"/>
                  </a:moveTo>
                  <a:cubicBezTo>
                    <a:pt x="348" y="1"/>
                    <a:pt x="0" y="349"/>
                    <a:pt x="0" y="779"/>
                  </a:cubicBezTo>
                  <a:cubicBezTo>
                    <a:pt x="0" y="1207"/>
                    <a:pt x="348" y="1556"/>
                    <a:pt x="777" y="1556"/>
                  </a:cubicBezTo>
                  <a:cubicBezTo>
                    <a:pt x="1207" y="1556"/>
                    <a:pt x="1555" y="1207"/>
                    <a:pt x="1555" y="779"/>
                  </a:cubicBezTo>
                  <a:cubicBezTo>
                    <a:pt x="1555" y="349"/>
                    <a:pt x="1207" y="1"/>
                    <a:pt x="7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863680" y="5237094"/>
              <a:ext cx="56167" cy="56203"/>
            </a:xfrm>
            <a:custGeom>
              <a:rect b="b" l="l" r="r" t="t"/>
              <a:pathLst>
                <a:path extrusionOk="0" h="1556" w="1555">
                  <a:moveTo>
                    <a:pt x="777" y="1"/>
                  </a:moveTo>
                  <a:cubicBezTo>
                    <a:pt x="348" y="1"/>
                    <a:pt x="0" y="349"/>
                    <a:pt x="0" y="779"/>
                  </a:cubicBezTo>
                  <a:cubicBezTo>
                    <a:pt x="0" y="1207"/>
                    <a:pt x="348" y="1555"/>
                    <a:pt x="777" y="1555"/>
                  </a:cubicBezTo>
                  <a:cubicBezTo>
                    <a:pt x="1207" y="1555"/>
                    <a:pt x="1555" y="1207"/>
                    <a:pt x="1555" y="779"/>
                  </a:cubicBezTo>
                  <a:cubicBezTo>
                    <a:pt x="1555" y="349"/>
                    <a:pt x="1207" y="1"/>
                    <a:pt x="7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885116" y="-915586"/>
              <a:ext cx="62415" cy="62379"/>
            </a:xfrm>
            <a:custGeom>
              <a:rect b="b" l="l" r="r" t="t"/>
              <a:pathLst>
                <a:path extrusionOk="0" h="1727" w="1728">
                  <a:moveTo>
                    <a:pt x="863" y="0"/>
                  </a:moveTo>
                  <a:cubicBezTo>
                    <a:pt x="387" y="0"/>
                    <a:pt x="1" y="386"/>
                    <a:pt x="1" y="863"/>
                  </a:cubicBezTo>
                  <a:cubicBezTo>
                    <a:pt x="1" y="1340"/>
                    <a:pt x="387" y="1727"/>
                    <a:pt x="863" y="1727"/>
                  </a:cubicBezTo>
                  <a:cubicBezTo>
                    <a:pt x="1341" y="1727"/>
                    <a:pt x="1727" y="1340"/>
                    <a:pt x="1727" y="863"/>
                  </a:cubicBezTo>
                  <a:cubicBezTo>
                    <a:pt x="1727" y="386"/>
                    <a:pt x="1341" y="0"/>
                    <a:pt x="8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83801" y="4943836"/>
              <a:ext cx="62379" cy="62379"/>
            </a:xfrm>
            <a:custGeom>
              <a:rect b="b" l="l" r="r" t="t"/>
              <a:pathLst>
                <a:path extrusionOk="0" h="1727" w="1727">
                  <a:moveTo>
                    <a:pt x="864" y="0"/>
                  </a:moveTo>
                  <a:cubicBezTo>
                    <a:pt x="386" y="0"/>
                    <a:pt x="0" y="387"/>
                    <a:pt x="0" y="863"/>
                  </a:cubicBezTo>
                  <a:cubicBezTo>
                    <a:pt x="0" y="1341"/>
                    <a:pt x="386" y="1727"/>
                    <a:pt x="864" y="1727"/>
                  </a:cubicBezTo>
                  <a:cubicBezTo>
                    <a:pt x="1341" y="1727"/>
                    <a:pt x="1727" y="1341"/>
                    <a:pt x="1727" y="863"/>
                  </a:cubicBezTo>
                  <a:cubicBezTo>
                    <a:pt x="1727" y="387"/>
                    <a:pt x="1341" y="0"/>
                    <a:pt x="8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324354" y="2142224"/>
              <a:ext cx="36" cy="144"/>
            </a:xfrm>
            <a:custGeom>
              <a:rect b="b" l="l" r="r" t="t"/>
              <a:pathLst>
                <a:path extrusionOk="0" fill="none" h="4" w="1">
                  <a:moveTo>
                    <a:pt x="0" y="3"/>
                  </a:moveTo>
                  <a:lnTo>
                    <a:pt x="0" y="1"/>
                  </a:ln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29352" y="-877841"/>
              <a:ext cx="3347854" cy="2971629"/>
            </a:xfrm>
            <a:custGeom>
              <a:rect b="b" l="l" r="r" t="t"/>
              <a:pathLst>
                <a:path extrusionOk="0" fill="none" h="82271" w="92687">
                  <a:moveTo>
                    <a:pt x="92686" y="82270"/>
                  </a:moveTo>
                  <a:cubicBezTo>
                    <a:pt x="86760" y="36173"/>
                    <a:pt x="47598" y="484"/>
                    <a:pt x="0" y="1"/>
                  </a:cubicBez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53841" y="-877985"/>
              <a:ext cx="108" cy="36"/>
            </a:xfrm>
            <a:custGeom>
              <a:rect b="b" l="l" r="r" t="t"/>
              <a:pathLst>
                <a:path extrusionOk="0" fill="none" h="1" w="3">
                  <a:moveTo>
                    <a:pt x="3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4646" y="2472759"/>
              <a:ext cx="3351141" cy="3470771"/>
            </a:xfrm>
            <a:custGeom>
              <a:rect b="b" l="l" r="r" t="t"/>
              <a:pathLst>
                <a:path extrusionOk="0" fill="none" h="96090" w="92778">
                  <a:moveTo>
                    <a:pt x="1" y="96089"/>
                  </a:moveTo>
                  <a:cubicBezTo>
                    <a:pt x="51153" y="95206"/>
                    <a:pt x="92387" y="53656"/>
                    <a:pt x="92768" y="2381"/>
                  </a:cubicBezTo>
                  <a:cubicBezTo>
                    <a:pt x="92770" y="2143"/>
                    <a:pt x="92778" y="1906"/>
                    <a:pt x="92778" y="1667"/>
                  </a:cubicBezTo>
                  <a:cubicBezTo>
                    <a:pt x="92778" y="1110"/>
                    <a:pt x="92772" y="555"/>
                    <a:pt x="92762" y="1"/>
                  </a:cubicBez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345412" y="2448052"/>
              <a:ext cx="36" cy="144"/>
            </a:xfrm>
            <a:custGeom>
              <a:rect b="b" l="l" r="r" t="t"/>
              <a:pathLst>
                <a:path extrusionOk="0" fill="none" h="4" w="1">
                  <a:moveTo>
                    <a:pt x="0" y="4"/>
                  </a:moveTo>
                  <a:lnTo>
                    <a:pt x="0" y="0"/>
                  </a:ln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05109" y="1668655"/>
              <a:ext cx="72" cy="144"/>
            </a:xfrm>
            <a:custGeom>
              <a:rect b="b" l="l" r="r" t="t"/>
              <a:pathLst>
                <a:path extrusionOk="0" fill="none" h="4" w="2">
                  <a:moveTo>
                    <a:pt x="1" y="3"/>
                  </a:moveTo>
                  <a:lnTo>
                    <a:pt x="0" y="0"/>
                  </a:ln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29388" y="-558901"/>
              <a:ext cx="2920555" cy="2180817"/>
            </a:xfrm>
            <a:custGeom>
              <a:rect b="b" l="l" r="r" t="t"/>
              <a:pathLst>
                <a:path extrusionOk="0" fill="none" h="60377" w="80857">
                  <a:moveTo>
                    <a:pt x="80857" y="60376"/>
                  </a:moveTo>
                  <a:cubicBezTo>
                    <a:pt x="70181" y="25704"/>
                    <a:pt x="38075" y="426"/>
                    <a:pt x="0" y="0"/>
                  </a:cubicBez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53841" y="-559118"/>
              <a:ext cx="108" cy="36"/>
            </a:xfrm>
            <a:custGeom>
              <a:rect b="b" l="l" r="r" t="t"/>
              <a:pathLst>
                <a:path extrusionOk="0" fill="none" h="1" w="3">
                  <a:moveTo>
                    <a:pt x="3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4863" y="2195501"/>
              <a:ext cx="3032491" cy="3429052"/>
            </a:xfrm>
            <a:custGeom>
              <a:rect b="b" l="l" r="r" t="t"/>
              <a:pathLst>
                <a:path extrusionOk="0" fill="none" h="94935" w="83956">
                  <a:moveTo>
                    <a:pt x="0" y="94935"/>
                  </a:moveTo>
                  <a:cubicBezTo>
                    <a:pt x="46279" y="94057"/>
                    <a:pt x="83566" y="56458"/>
                    <a:pt x="83945" y="10057"/>
                  </a:cubicBezTo>
                  <a:cubicBezTo>
                    <a:pt x="83948" y="9819"/>
                    <a:pt x="83954" y="9582"/>
                    <a:pt x="83954" y="9343"/>
                  </a:cubicBezTo>
                  <a:cubicBezTo>
                    <a:pt x="83955" y="6222"/>
                    <a:pt x="83786" y="3103"/>
                    <a:pt x="83450" y="0"/>
                  </a:cubicBez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06606" y="2171048"/>
              <a:ext cx="36" cy="144"/>
            </a:xfrm>
            <a:custGeom>
              <a:rect b="b" l="l" r="r" t="t"/>
              <a:pathLst>
                <a:path extrusionOk="0" fill="none" h="4" w="1">
                  <a:moveTo>
                    <a:pt x="0" y="4"/>
                  </a:moveTo>
                  <a:lnTo>
                    <a:pt x="0" y="0"/>
                  </a:ln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683657" y="2797441"/>
              <a:ext cx="36" cy="144"/>
            </a:xfrm>
            <a:custGeom>
              <a:rect b="b" l="l" r="r" t="t"/>
              <a:pathLst>
                <a:path extrusionOk="0" fill="none" h="4" w="1">
                  <a:moveTo>
                    <a:pt x="1" y="3"/>
                  </a:moveTo>
                  <a:lnTo>
                    <a:pt x="1" y="0"/>
                  </a:ln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29244" y="-227717"/>
              <a:ext cx="2725651" cy="2976252"/>
            </a:xfrm>
            <a:custGeom>
              <a:rect b="b" l="l" r="r" t="t"/>
              <a:pathLst>
                <a:path extrusionOk="0" fill="none" h="82399" w="75461">
                  <a:moveTo>
                    <a:pt x="75225" y="82399"/>
                  </a:moveTo>
                  <a:cubicBezTo>
                    <a:pt x="75359" y="80663"/>
                    <a:pt x="75435" y="78912"/>
                    <a:pt x="75451" y="77145"/>
                  </a:cubicBezTo>
                  <a:cubicBezTo>
                    <a:pt x="75453" y="76907"/>
                    <a:pt x="75461" y="76670"/>
                    <a:pt x="75461" y="76431"/>
                  </a:cubicBezTo>
                  <a:cubicBezTo>
                    <a:pt x="75461" y="34542"/>
                    <a:pt x="41767" y="526"/>
                    <a:pt x="1" y="0"/>
                  </a:cubicBez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53841" y="-227934"/>
              <a:ext cx="108" cy="36"/>
            </a:xfrm>
            <a:custGeom>
              <a:rect b="b" l="l" r="r" t="t"/>
              <a:pathLst>
                <a:path extrusionOk="0" fill="none" h="1" w="3">
                  <a:moveTo>
                    <a:pt x="3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53877" y="5293875"/>
              <a:ext cx="108" cy="36"/>
            </a:xfrm>
            <a:custGeom>
              <a:rect b="b" l="l" r="r" t="t"/>
              <a:pathLst>
                <a:path extrusionOk="0" fill="none" h="1" w="3">
                  <a:moveTo>
                    <a:pt x="1" y="1"/>
                  </a:moveTo>
                  <a:lnTo>
                    <a:pt x="3" y="1"/>
                  </a:ln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5007" y="3479965"/>
              <a:ext cx="2534540" cy="1813368"/>
            </a:xfrm>
            <a:custGeom>
              <a:rect b="b" l="l" r="r" t="t"/>
              <a:pathLst>
                <a:path extrusionOk="0" fill="none" h="50204" w="70170">
                  <a:moveTo>
                    <a:pt x="1" y="50203"/>
                  </a:moveTo>
                  <a:cubicBezTo>
                    <a:pt x="32291" y="49518"/>
                    <a:pt x="59650" y="28812"/>
                    <a:pt x="70170" y="1"/>
                  </a:cubicBez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537805" y="3456812"/>
              <a:ext cx="72" cy="144"/>
            </a:xfrm>
            <a:custGeom>
              <a:rect b="b" l="l" r="r" t="t"/>
              <a:pathLst>
                <a:path extrusionOk="0" fill="none" h="4" w="2">
                  <a:moveTo>
                    <a:pt x="0" y="4"/>
                  </a:moveTo>
                  <a:lnTo>
                    <a:pt x="1" y="1"/>
                  </a:ln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9943" y="3525331"/>
              <a:ext cx="108" cy="144"/>
            </a:xfrm>
            <a:custGeom>
              <a:rect b="b" l="l" r="r" t="t"/>
              <a:pathLst>
                <a:path extrusionOk="0" fill="none" h="4" w="3">
                  <a:moveTo>
                    <a:pt x="1" y="3"/>
                  </a:moveTo>
                  <a:lnTo>
                    <a:pt x="3" y="0"/>
                  </a:ln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29352" y="115892"/>
              <a:ext cx="2382331" cy="3364722"/>
            </a:xfrm>
            <a:custGeom>
              <a:rect b="b" l="l" r="r" t="t"/>
              <a:pathLst>
                <a:path extrusionOk="0" fill="none" h="93154" w="65956">
                  <a:moveTo>
                    <a:pt x="60604" y="93154"/>
                  </a:moveTo>
                  <a:cubicBezTo>
                    <a:pt x="63951" y="85304"/>
                    <a:pt x="65842" y="76684"/>
                    <a:pt x="65937" y="67632"/>
                  </a:cubicBezTo>
                  <a:cubicBezTo>
                    <a:pt x="65939" y="67394"/>
                    <a:pt x="65955" y="67158"/>
                    <a:pt x="65955" y="66918"/>
                  </a:cubicBezTo>
                  <a:cubicBezTo>
                    <a:pt x="65955" y="30280"/>
                    <a:pt x="36515" y="524"/>
                    <a:pt x="0" y="0"/>
                  </a:cubicBez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53841" y="115640"/>
              <a:ext cx="108" cy="36"/>
            </a:xfrm>
            <a:custGeom>
              <a:rect b="b" l="l" r="r" t="t"/>
              <a:pathLst>
                <a:path extrusionOk="0" fill="none" h="1" w="3">
                  <a:moveTo>
                    <a:pt x="3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53877" y="4950302"/>
              <a:ext cx="108" cy="36"/>
            </a:xfrm>
            <a:custGeom>
              <a:rect b="b" l="l" r="r" t="t"/>
              <a:pathLst>
                <a:path extrusionOk="0" fill="none" h="1" w="3">
                  <a:moveTo>
                    <a:pt x="1" y="1"/>
                  </a:moveTo>
                  <a:lnTo>
                    <a:pt x="3" y="1"/>
                  </a:ln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4790" y="4053370"/>
              <a:ext cx="1819473" cy="896282"/>
            </a:xfrm>
            <a:custGeom>
              <a:rect b="b" l="l" r="r" t="t"/>
              <a:pathLst>
                <a:path extrusionOk="0" fill="none" h="24814" w="50373">
                  <a:moveTo>
                    <a:pt x="0" y="24813"/>
                  </a:moveTo>
                  <a:cubicBezTo>
                    <a:pt x="20342" y="24318"/>
                    <a:pt x="38428" y="14750"/>
                    <a:pt x="50373" y="1"/>
                  </a:cubicBez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830033" y="4034118"/>
              <a:ext cx="108" cy="144"/>
            </a:xfrm>
            <a:custGeom>
              <a:rect b="b" l="l" r="r" t="t"/>
              <a:pathLst>
                <a:path extrusionOk="0" fill="none" h="4" w="3">
                  <a:moveTo>
                    <a:pt x="0" y="4"/>
                  </a:moveTo>
                  <a:lnTo>
                    <a:pt x="2" y="1"/>
                  </a:ln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965520" y="2049613"/>
              <a:ext cx="72" cy="144"/>
            </a:xfrm>
            <a:custGeom>
              <a:rect b="b" l="l" r="r" t="t"/>
              <a:pathLst>
                <a:path extrusionOk="0" fill="none" h="4" w="2">
                  <a:moveTo>
                    <a:pt x="0" y="1"/>
                  </a:moveTo>
                  <a:lnTo>
                    <a:pt x="2" y="4"/>
                  </a:ln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29207" y="2097688"/>
              <a:ext cx="2051110" cy="2521212"/>
            </a:xfrm>
            <a:custGeom>
              <a:rect b="b" l="l" r="r" t="t"/>
              <a:pathLst>
                <a:path extrusionOk="0" fill="none" h="69801" w="56786">
                  <a:moveTo>
                    <a:pt x="55525" y="0"/>
                  </a:moveTo>
                  <a:cubicBezTo>
                    <a:pt x="56363" y="3962"/>
                    <a:pt x="56786" y="8001"/>
                    <a:pt x="56783" y="12051"/>
                  </a:cubicBezTo>
                  <a:cubicBezTo>
                    <a:pt x="56783" y="12291"/>
                    <a:pt x="56768" y="12527"/>
                    <a:pt x="56765" y="12765"/>
                  </a:cubicBezTo>
                  <a:cubicBezTo>
                    <a:pt x="56385" y="44010"/>
                    <a:pt x="31210" y="69281"/>
                    <a:pt x="1" y="69800"/>
                  </a:cubicBez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-53841" y="4619117"/>
              <a:ext cx="108" cy="36"/>
            </a:xfrm>
            <a:custGeom>
              <a:rect b="b" l="l" r="r" t="t"/>
              <a:pathLst>
                <a:path extrusionOk="0" fill="none" h="1" w="3">
                  <a:moveTo>
                    <a:pt x="3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-53877" y="446824"/>
              <a:ext cx="108" cy="36"/>
            </a:xfrm>
            <a:custGeom>
              <a:rect b="b" l="l" r="r" t="t"/>
              <a:pathLst>
                <a:path extrusionOk="0" fill="none" h="1" w="3">
                  <a:moveTo>
                    <a:pt x="1" y="1"/>
                  </a:moveTo>
                  <a:lnTo>
                    <a:pt x="3" y="1"/>
                  </a:ln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-4248" y="447655"/>
              <a:ext cx="1717181" cy="992433"/>
            </a:xfrm>
            <a:custGeom>
              <a:rect b="b" l="l" r="r" t="t"/>
              <a:pathLst>
                <a:path extrusionOk="0" fill="none" h="27476" w="47541">
                  <a:moveTo>
                    <a:pt x="1" y="1"/>
                  </a:moveTo>
                  <a:cubicBezTo>
                    <a:pt x="20109" y="573"/>
                    <a:pt x="37645" y="11420"/>
                    <a:pt x="47540" y="27476"/>
                  </a:cubicBez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725827" y="1461290"/>
              <a:ext cx="72" cy="108"/>
            </a:xfrm>
            <a:custGeom>
              <a:rect b="b" l="l" r="r" t="t"/>
              <a:pathLst>
                <a:path extrusionOk="0" fill="none" h="3" w="2">
                  <a:moveTo>
                    <a:pt x="0" y="0"/>
                  </a:moveTo>
                  <a:lnTo>
                    <a:pt x="1" y="2"/>
                  </a:ln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663484" y="2209588"/>
              <a:ext cx="36" cy="72"/>
            </a:xfrm>
            <a:custGeom>
              <a:rect b="b" l="l" r="r" t="t"/>
              <a:pathLst>
                <a:path extrusionOk="0" fill="none" h="2" w="1">
                  <a:moveTo>
                    <a:pt x="1" y="2"/>
                  </a:moveTo>
                  <a:lnTo>
                    <a:pt x="1" y="1"/>
                  </a:ln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29135" y="775805"/>
              <a:ext cx="1682939" cy="1385527"/>
            </a:xfrm>
            <a:custGeom>
              <a:rect b="b" l="l" r="r" t="t"/>
              <a:pathLst>
                <a:path extrusionOk="0" fill="none" h="38359" w="46593">
                  <a:moveTo>
                    <a:pt x="46593" y="38359"/>
                  </a:moveTo>
                  <a:cubicBezTo>
                    <a:pt x="41939" y="16735"/>
                    <a:pt x="22910" y="455"/>
                    <a:pt x="1" y="0"/>
                  </a:cubicBez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-53841" y="775480"/>
              <a:ext cx="108" cy="36"/>
            </a:xfrm>
            <a:custGeom>
              <a:rect b="b" l="l" r="r" t="t"/>
              <a:pathLst>
                <a:path extrusionOk="0" fill="none" h="1" w="3">
                  <a:moveTo>
                    <a:pt x="3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-53877" y="4290498"/>
              <a:ext cx="108" cy="36"/>
            </a:xfrm>
            <a:custGeom>
              <a:rect b="b" l="l" r="r" t="t"/>
              <a:pathLst>
                <a:path extrusionOk="0" fill="none" h="1" w="3">
                  <a:moveTo>
                    <a:pt x="1" y="0"/>
                  </a:moveTo>
                  <a:lnTo>
                    <a:pt x="3" y="0"/>
                  </a:ln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-4935" y="2557568"/>
              <a:ext cx="1697496" cy="1732026"/>
            </a:xfrm>
            <a:custGeom>
              <a:rect b="b" l="l" r="r" t="t"/>
              <a:pathLst>
                <a:path extrusionOk="0" fill="none" h="47952" w="46996">
                  <a:moveTo>
                    <a:pt x="0" y="47951"/>
                  </a:moveTo>
                  <a:cubicBezTo>
                    <a:pt x="25485" y="47099"/>
                    <a:pt x="45996" y="26656"/>
                    <a:pt x="46964" y="1201"/>
                  </a:cubicBezTo>
                  <a:cubicBezTo>
                    <a:pt x="46979" y="813"/>
                    <a:pt x="46989" y="424"/>
                    <a:pt x="46996" y="33"/>
                  </a:cubicBezTo>
                  <a:lnTo>
                    <a:pt x="46996" y="0"/>
                  </a:ln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693139" y="2532971"/>
              <a:ext cx="36" cy="181"/>
            </a:xfrm>
            <a:custGeom>
              <a:rect b="b" l="l" r="r" t="t"/>
              <a:pathLst>
                <a:path extrusionOk="0" fill="none" h="5" w="1">
                  <a:moveTo>
                    <a:pt x="1" y="5"/>
                  </a:moveTo>
                  <a:lnTo>
                    <a:pt x="1" y="0"/>
                  </a:ln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248646" y="3038795"/>
              <a:ext cx="72" cy="144"/>
            </a:xfrm>
            <a:custGeom>
              <a:rect b="b" l="l" r="r" t="t"/>
              <a:pathLst>
                <a:path extrusionOk="0" fill="none" h="4" w="2">
                  <a:moveTo>
                    <a:pt x="0" y="4"/>
                  </a:moveTo>
                  <a:lnTo>
                    <a:pt x="1" y="0"/>
                  </a:ln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-29207" y="1126313"/>
              <a:ext cx="1371946" cy="1866320"/>
            </a:xfrm>
            <a:custGeom>
              <a:rect b="b" l="l" r="r" t="t"/>
              <a:pathLst>
                <a:path extrusionOk="0" fill="none" h="51670" w="37983">
                  <a:moveTo>
                    <a:pt x="35846" y="51670"/>
                  </a:moveTo>
                  <a:cubicBezTo>
                    <a:pt x="37149" y="47896"/>
                    <a:pt x="37889" y="43859"/>
                    <a:pt x="37965" y="39658"/>
                  </a:cubicBezTo>
                  <a:cubicBezTo>
                    <a:pt x="37970" y="39420"/>
                    <a:pt x="37983" y="39184"/>
                    <a:pt x="37983" y="38944"/>
                  </a:cubicBezTo>
                  <a:cubicBezTo>
                    <a:pt x="37983" y="17753"/>
                    <a:pt x="21065" y="522"/>
                    <a:pt x="1" y="0"/>
                  </a:cubicBez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-53841" y="1125880"/>
              <a:ext cx="108" cy="36"/>
            </a:xfrm>
            <a:custGeom>
              <a:rect b="b" l="l" r="r" t="t"/>
              <a:pathLst>
                <a:path extrusionOk="0" fill="none" h="1" w="3">
                  <a:moveTo>
                    <a:pt x="3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-53877" y="3940097"/>
              <a:ext cx="108" cy="36"/>
            </a:xfrm>
            <a:custGeom>
              <a:rect b="b" l="l" r="r" t="t"/>
              <a:pathLst>
                <a:path extrusionOk="0" fill="none" h="1" w="3">
                  <a:moveTo>
                    <a:pt x="1" y="0"/>
                  </a:moveTo>
                  <a:lnTo>
                    <a:pt x="3" y="0"/>
                  </a:ln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-5368" y="3419211"/>
              <a:ext cx="1033718" cy="519695"/>
            </a:xfrm>
            <a:custGeom>
              <a:rect b="b" l="l" r="r" t="t"/>
              <a:pathLst>
                <a:path extrusionOk="0" fill="none" h="14388" w="28619">
                  <a:moveTo>
                    <a:pt x="0" y="14387"/>
                  </a:moveTo>
                  <a:cubicBezTo>
                    <a:pt x="11550" y="13909"/>
                    <a:pt x="21798" y="8403"/>
                    <a:pt x="28618" y="1"/>
                  </a:cubicBez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043448" y="3400140"/>
              <a:ext cx="108" cy="144"/>
            </a:xfrm>
            <a:custGeom>
              <a:rect b="b" l="l" r="r" t="t"/>
              <a:pathLst>
                <a:path extrusionOk="0" fill="none" h="4" w="3">
                  <a:moveTo>
                    <a:pt x="0" y="3"/>
                  </a:moveTo>
                  <a:lnTo>
                    <a:pt x="2" y="1"/>
                  </a:ln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74965" y="2532971"/>
              <a:ext cx="36" cy="144"/>
            </a:xfrm>
            <a:custGeom>
              <a:rect b="b" l="l" r="r" t="t"/>
              <a:pathLst>
                <a:path extrusionOk="0" fill="none" h="4" w="1">
                  <a:moveTo>
                    <a:pt x="1" y="0"/>
                  </a:moveTo>
                  <a:lnTo>
                    <a:pt x="1" y="4"/>
                  </a:ln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-29352" y="2581949"/>
              <a:ext cx="1002908" cy="989905"/>
            </a:xfrm>
            <a:custGeom>
              <a:rect b="b" l="l" r="r" t="t"/>
              <a:pathLst>
                <a:path extrusionOk="0" fill="none" h="27406" w="27766">
                  <a:moveTo>
                    <a:pt x="27766" y="1"/>
                  </a:moveTo>
                  <a:cubicBezTo>
                    <a:pt x="27070" y="14943"/>
                    <a:pt x="14991" y="26904"/>
                    <a:pt x="0" y="27405"/>
                  </a:cubicBez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-53841" y="3572324"/>
              <a:ext cx="108" cy="36"/>
            </a:xfrm>
            <a:custGeom>
              <a:rect b="b" l="l" r="r" t="t"/>
              <a:pathLst>
                <a:path extrusionOk="0" fill="none" h="1" w="3">
                  <a:moveTo>
                    <a:pt x="3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40927" y="1769538"/>
              <a:ext cx="108" cy="144"/>
            </a:xfrm>
            <a:custGeom>
              <a:rect b="b" l="l" r="r" t="t"/>
              <a:pathLst>
                <a:path extrusionOk="0" fill="none" h="4" w="3">
                  <a:moveTo>
                    <a:pt x="3" y="3"/>
                  </a:moveTo>
                  <a:lnTo>
                    <a:pt x="0" y="1"/>
                  </a:ln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-30038" y="1494159"/>
              <a:ext cx="635315" cy="243991"/>
            </a:xfrm>
            <a:custGeom>
              <a:rect b="b" l="l" r="r" t="t"/>
              <a:pathLst>
                <a:path extrusionOk="0" fill="none" h="6755" w="17589">
                  <a:moveTo>
                    <a:pt x="17588" y="6755"/>
                  </a:moveTo>
                  <a:cubicBezTo>
                    <a:pt x="12807" y="2723"/>
                    <a:pt x="6693" y="219"/>
                    <a:pt x="1" y="1"/>
                  </a:cubicBez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-53841" y="1493654"/>
              <a:ext cx="108" cy="36"/>
            </a:xfrm>
            <a:custGeom>
              <a:rect b="b" l="l" r="r" t="t"/>
              <a:pathLst>
                <a:path extrusionOk="0" fill="none" h="1" w="3">
                  <a:moveTo>
                    <a:pt x="3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-53877" y="3572324"/>
              <a:ext cx="108" cy="36"/>
            </a:xfrm>
            <a:custGeom>
              <a:rect b="b" l="l" r="r" t="t"/>
              <a:pathLst>
                <a:path extrusionOk="0" fill="none" h="1" w="3">
                  <a:moveTo>
                    <a:pt x="1" y="0"/>
                  </a:moveTo>
                  <a:lnTo>
                    <a:pt x="3" y="0"/>
                  </a:ln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-4754" y="2212478"/>
              <a:ext cx="979755" cy="1358220"/>
            </a:xfrm>
            <a:custGeom>
              <a:rect b="b" l="l" r="r" t="t"/>
              <a:pathLst>
                <a:path extrusionOk="0" fill="none" h="37603" w="27125">
                  <a:moveTo>
                    <a:pt x="0" y="37603"/>
                  </a:moveTo>
                  <a:cubicBezTo>
                    <a:pt x="14888" y="36757"/>
                    <a:pt x="26740" y="24598"/>
                    <a:pt x="27106" y="9587"/>
                  </a:cubicBezTo>
                  <a:cubicBezTo>
                    <a:pt x="27112" y="9349"/>
                    <a:pt x="27125" y="9113"/>
                    <a:pt x="27125" y="8873"/>
                  </a:cubicBezTo>
                  <a:cubicBezTo>
                    <a:pt x="27125" y="5777"/>
                    <a:pt x="26635" y="2794"/>
                    <a:pt x="25730" y="0"/>
                  </a:cubicBez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16739" y="2189036"/>
              <a:ext cx="72" cy="144"/>
            </a:xfrm>
            <a:custGeom>
              <a:rect b="b" l="l" r="r" t="t"/>
              <a:pathLst>
                <a:path extrusionOk="0" fill="none" h="4" w="2">
                  <a:moveTo>
                    <a:pt x="2" y="4"/>
                  </a:moveTo>
                  <a:cubicBezTo>
                    <a:pt x="2" y="3"/>
                    <a:pt x="2" y="2"/>
                    <a:pt x="1" y="1"/>
                  </a:cubicBez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-53877" y="1817253"/>
              <a:ext cx="108" cy="36"/>
            </a:xfrm>
            <a:custGeom>
              <a:rect b="b" l="l" r="r" t="t"/>
              <a:pathLst>
                <a:path extrusionOk="0" fill="none" h="1" w="3">
                  <a:moveTo>
                    <a:pt x="1" y="1"/>
                  </a:moveTo>
                  <a:lnTo>
                    <a:pt x="3" y="1"/>
                  </a:ln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-29171" y="1819673"/>
              <a:ext cx="680501" cy="1428257"/>
            </a:xfrm>
            <a:custGeom>
              <a:rect b="b" l="l" r="r" t="t"/>
              <a:pathLst>
                <a:path extrusionOk="0" fill="none" h="39542" w="18840">
                  <a:moveTo>
                    <a:pt x="681" y="0"/>
                  </a:moveTo>
                  <a:cubicBezTo>
                    <a:pt x="10850" y="845"/>
                    <a:pt x="18840" y="9361"/>
                    <a:pt x="18840" y="19748"/>
                  </a:cubicBezTo>
                  <a:cubicBezTo>
                    <a:pt x="18840" y="19988"/>
                    <a:pt x="18831" y="20225"/>
                    <a:pt x="18822" y="20462"/>
                  </a:cubicBezTo>
                  <a:cubicBezTo>
                    <a:pt x="18457" y="30751"/>
                    <a:pt x="10255" y="39040"/>
                    <a:pt x="1" y="39541"/>
                  </a:cubicBez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-53841" y="3248652"/>
              <a:ext cx="108" cy="36"/>
            </a:xfrm>
            <a:custGeom>
              <a:rect b="b" l="l" r="r" t="t"/>
              <a:pathLst>
                <a:path extrusionOk="0" fill="none" h="1" w="3">
                  <a:moveTo>
                    <a:pt x="3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81510" y="2841183"/>
              <a:ext cx="72" cy="144"/>
            </a:xfrm>
            <a:custGeom>
              <a:rect b="b" l="l" r="r" t="t"/>
              <a:pathLst>
                <a:path extrusionOk="0" fill="none" h="4" w="2">
                  <a:moveTo>
                    <a:pt x="0" y="3"/>
                  </a:moveTo>
                  <a:lnTo>
                    <a:pt x="1" y="0"/>
                  </a:ln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-29244" y="1818047"/>
              <a:ext cx="680609" cy="978130"/>
            </a:xfrm>
            <a:custGeom>
              <a:rect b="b" l="l" r="r" t="t"/>
              <a:pathLst>
                <a:path extrusionOk="0" fill="none" h="27080" w="18843">
                  <a:moveTo>
                    <a:pt x="17454" y="27079"/>
                  </a:moveTo>
                  <a:cubicBezTo>
                    <a:pt x="18283" y="24983"/>
                    <a:pt x="18746" y="22760"/>
                    <a:pt x="18824" y="20507"/>
                  </a:cubicBezTo>
                  <a:cubicBezTo>
                    <a:pt x="18833" y="20270"/>
                    <a:pt x="18843" y="20033"/>
                    <a:pt x="18843" y="19793"/>
                  </a:cubicBezTo>
                  <a:cubicBezTo>
                    <a:pt x="18843" y="9175"/>
                    <a:pt x="10493" y="512"/>
                    <a:pt x="1" y="0"/>
                  </a:cubicBez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-53841" y="1817253"/>
              <a:ext cx="108" cy="36"/>
            </a:xfrm>
            <a:custGeom>
              <a:rect b="b" l="l" r="r" t="t"/>
              <a:pathLst>
                <a:path extrusionOk="0" fill="none" h="1" w="3">
                  <a:moveTo>
                    <a:pt x="3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-53877" y="3248652"/>
              <a:ext cx="108" cy="36"/>
            </a:xfrm>
            <a:custGeom>
              <a:rect b="b" l="l" r="r" t="t"/>
              <a:pathLst>
                <a:path extrusionOk="0" fill="none" h="1" w="3">
                  <a:moveTo>
                    <a:pt x="1" y="1"/>
                  </a:moveTo>
                  <a:lnTo>
                    <a:pt x="3" y="1"/>
                  </a:ln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-6380" y="3103594"/>
              <a:ext cx="373950" cy="142818"/>
            </a:xfrm>
            <a:custGeom>
              <a:rect b="b" l="l" r="r" t="t"/>
              <a:pathLst>
                <a:path extrusionOk="0" fill="none" h="3954" w="10353">
                  <a:moveTo>
                    <a:pt x="1" y="3954"/>
                  </a:moveTo>
                  <a:cubicBezTo>
                    <a:pt x="3759" y="3652"/>
                    <a:pt x="7351" y="2281"/>
                    <a:pt x="10353" y="0"/>
                  </a:cubicBez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86281" y="3088821"/>
              <a:ext cx="108" cy="108"/>
            </a:xfrm>
            <a:custGeom>
              <a:rect b="b" l="l" r="r" t="t"/>
              <a:pathLst>
                <a:path extrusionOk="0" fill="none" h="3" w="3">
                  <a:moveTo>
                    <a:pt x="1" y="2"/>
                  </a:moveTo>
                  <a:lnTo>
                    <a:pt x="3" y="0"/>
                  </a:lnTo>
                </a:path>
              </a:pathLst>
            </a:custGeom>
            <a:noFill/>
            <a:ln cap="rnd" cmpd="sng" w="127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-544965" y="2189072"/>
              <a:ext cx="365137" cy="382294"/>
            </a:xfrm>
            <a:custGeom>
              <a:rect b="b" l="l" r="r" t="t"/>
              <a:pathLst>
                <a:path extrusionOk="0" h="10584" w="10109">
                  <a:moveTo>
                    <a:pt x="3751" y="1"/>
                  </a:moveTo>
                  <a:cubicBezTo>
                    <a:pt x="1493" y="2227"/>
                    <a:pt x="79" y="5297"/>
                    <a:pt x="1" y="8698"/>
                  </a:cubicBezTo>
                  <a:cubicBezTo>
                    <a:pt x="775" y="9294"/>
                    <a:pt x="1729" y="9657"/>
                    <a:pt x="2707" y="9669"/>
                  </a:cubicBezTo>
                  <a:cubicBezTo>
                    <a:pt x="2726" y="9669"/>
                    <a:pt x="2744" y="9670"/>
                    <a:pt x="2762" y="9670"/>
                  </a:cubicBezTo>
                  <a:cubicBezTo>
                    <a:pt x="3432" y="9670"/>
                    <a:pt x="4104" y="9531"/>
                    <a:pt x="4767" y="9531"/>
                  </a:cubicBezTo>
                  <a:cubicBezTo>
                    <a:pt x="5015" y="9531"/>
                    <a:pt x="5262" y="9551"/>
                    <a:pt x="5507" y="9604"/>
                  </a:cubicBezTo>
                  <a:cubicBezTo>
                    <a:pt x="6159" y="9744"/>
                    <a:pt x="6735" y="10115"/>
                    <a:pt x="7356" y="10361"/>
                  </a:cubicBezTo>
                  <a:cubicBezTo>
                    <a:pt x="7688" y="10492"/>
                    <a:pt x="8057" y="10584"/>
                    <a:pt x="8413" y="10584"/>
                  </a:cubicBezTo>
                  <a:cubicBezTo>
                    <a:pt x="8722" y="10584"/>
                    <a:pt x="9022" y="10515"/>
                    <a:pt x="9281" y="10344"/>
                  </a:cubicBezTo>
                  <a:cubicBezTo>
                    <a:pt x="10109" y="9795"/>
                    <a:pt x="10037" y="8490"/>
                    <a:pt x="9455" y="7686"/>
                  </a:cubicBezTo>
                  <a:cubicBezTo>
                    <a:pt x="8872" y="6883"/>
                    <a:pt x="7951" y="6411"/>
                    <a:pt x="7153" y="5821"/>
                  </a:cubicBezTo>
                  <a:cubicBezTo>
                    <a:pt x="5292" y="4448"/>
                    <a:pt x="4066" y="2285"/>
                    <a:pt x="3751" y="1"/>
                  </a:cubicBezTo>
                  <a:close/>
                </a:path>
              </a:pathLst>
            </a:custGeom>
            <a:solidFill>
              <a:srgbClr val="FF9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-351362" y="2057631"/>
              <a:ext cx="675083" cy="543245"/>
            </a:xfrm>
            <a:custGeom>
              <a:rect b="b" l="l" r="r" t="t"/>
              <a:pathLst>
                <a:path extrusionOk="0" h="15040" w="18690">
                  <a:moveTo>
                    <a:pt x="7256" y="1"/>
                  </a:moveTo>
                  <a:cubicBezTo>
                    <a:pt x="4566" y="1"/>
                    <a:pt x="2078" y="848"/>
                    <a:pt x="29" y="2281"/>
                  </a:cubicBezTo>
                  <a:cubicBezTo>
                    <a:pt x="1" y="2731"/>
                    <a:pt x="3" y="3184"/>
                    <a:pt x="36" y="3634"/>
                  </a:cubicBezTo>
                  <a:cubicBezTo>
                    <a:pt x="180" y="5513"/>
                    <a:pt x="1035" y="7440"/>
                    <a:pt x="2659" y="8397"/>
                  </a:cubicBezTo>
                  <a:cubicBezTo>
                    <a:pt x="3867" y="9109"/>
                    <a:pt x="5362" y="9219"/>
                    <a:pt x="6554" y="9957"/>
                  </a:cubicBezTo>
                  <a:cubicBezTo>
                    <a:pt x="8195" y="10975"/>
                    <a:pt x="8971" y="12987"/>
                    <a:pt x="10518" y="14144"/>
                  </a:cubicBezTo>
                  <a:cubicBezTo>
                    <a:pt x="11329" y="14749"/>
                    <a:pt x="12332" y="15040"/>
                    <a:pt x="13340" y="15040"/>
                  </a:cubicBezTo>
                  <a:cubicBezTo>
                    <a:pt x="14776" y="15040"/>
                    <a:pt x="16221" y="14449"/>
                    <a:pt x="17135" y="13334"/>
                  </a:cubicBezTo>
                  <a:cubicBezTo>
                    <a:pt x="18689" y="11437"/>
                    <a:pt x="18451" y="8327"/>
                    <a:pt x="16627" y="6688"/>
                  </a:cubicBezTo>
                  <a:cubicBezTo>
                    <a:pt x="15006" y="5231"/>
                    <a:pt x="12503" y="4952"/>
                    <a:pt x="11093" y="3289"/>
                  </a:cubicBezTo>
                  <a:cubicBezTo>
                    <a:pt x="10380" y="2448"/>
                    <a:pt x="10062" y="1388"/>
                    <a:pt x="9899" y="281"/>
                  </a:cubicBezTo>
                  <a:cubicBezTo>
                    <a:pt x="9030" y="95"/>
                    <a:pt x="8144" y="1"/>
                    <a:pt x="7256" y="1"/>
                  </a:cubicBezTo>
                  <a:close/>
                </a:path>
              </a:pathLst>
            </a:custGeom>
            <a:solidFill>
              <a:srgbClr val="FF9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-537380" y="2549080"/>
              <a:ext cx="560944" cy="362970"/>
            </a:xfrm>
            <a:custGeom>
              <a:rect b="b" l="l" r="r" t="t"/>
              <a:pathLst>
                <a:path extrusionOk="0" h="10049" w="15530">
                  <a:moveTo>
                    <a:pt x="11888" y="0"/>
                  </a:moveTo>
                  <a:cubicBezTo>
                    <a:pt x="11711" y="0"/>
                    <a:pt x="11533" y="41"/>
                    <a:pt x="11358" y="133"/>
                  </a:cubicBezTo>
                  <a:cubicBezTo>
                    <a:pt x="10806" y="421"/>
                    <a:pt x="10596" y="1097"/>
                    <a:pt x="10171" y="1551"/>
                  </a:cubicBezTo>
                  <a:cubicBezTo>
                    <a:pt x="9696" y="2057"/>
                    <a:pt x="9053" y="2225"/>
                    <a:pt x="8358" y="2225"/>
                  </a:cubicBezTo>
                  <a:cubicBezTo>
                    <a:pt x="7614" y="2225"/>
                    <a:pt x="6809" y="2032"/>
                    <a:pt x="6086" y="1859"/>
                  </a:cubicBezTo>
                  <a:cubicBezTo>
                    <a:pt x="4562" y="1494"/>
                    <a:pt x="3001" y="1311"/>
                    <a:pt x="1436" y="1311"/>
                  </a:cubicBezTo>
                  <a:cubicBezTo>
                    <a:pt x="957" y="1311"/>
                    <a:pt x="479" y="1328"/>
                    <a:pt x="1" y="1362"/>
                  </a:cubicBezTo>
                  <a:cubicBezTo>
                    <a:pt x="700" y="5098"/>
                    <a:pt x="3041" y="8252"/>
                    <a:pt x="6251" y="10049"/>
                  </a:cubicBezTo>
                  <a:cubicBezTo>
                    <a:pt x="6892" y="9704"/>
                    <a:pt x="7453" y="9214"/>
                    <a:pt x="7840" y="8596"/>
                  </a:cubicBezTo>
                  <a:cubicBezTo>
                    <a:pt x="8180" y="8055"/>
                    <a:pt x="8417" y="7416"/>
                    <a:pt x="8935" y="7040"/>
                  </a:cubicBezTo>
                  <a:cubicBezTo>
                    <a:pt x="9272" y="6796"/>
                    <a:pt x="9645" y="6708"/>
                    <a:pt x="10040" y="6708"/>
                  </a:cubicBezTo>
                  <a:cubicBezTo>
                    <a:pt x="11048" y="6708"/>
                    <a:pt x="12197" y="7279"/>
                    <a:pt x="13250" y="7279"/>
                  </a:cubicBezTo>
                  <a:cubicBezTo>
                    <a:pt x="13547" y="7279"/>
                    <a:pt x="13837" y="7234"/>
                    <a:pt x="14113" y="7117"/>
                  </a:cubicBezTo>
                  <a:cubicBezTo>
                    <a:pt x="15105" y="6696"/>
                    <a:pt x="15530" y="5453"/>
                    <a:pt x="15357" y="4389"/>
                  </a:cubicBezTo>
                  <a:cubicBezTo>
                    <a:pt x="15183" y="3326"/>
                    <a:pt x="14553" y="2401"/>
                    <a:pt x="13939" y="1516"/>
                  </a:cubicBezTo>
                  <a:cubicBezTo>
                    <a:pt x="13442" y="796"/>
                    <a:pt x="12671" y="0"/>
                    <a:pt x="11888" y="0"/>
                  </a:cubicBezTo>
                  <a:close/>
                </a:path>
              </a:pathLst>
            </a:custGeom>
            <a:solidFill>
              <a:srgbClr val="FF9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87966" y="2093354"/>
              <a:ext cx="193603" cy="155424"/>
            </a:xfrm>
            <a:custGeom>
              <a:rect b="b" l="l" r="r" t="t"/>
              <a:pathLst>
                <a:path extrusionOk="0" h="4303" w="5360">
                  <a:moveTo>
                    <a:pt x="1" y="1"/>
                  </a:moveTo>
                  <a:cubicBezTo>
                    <a:pt x="382" y="1301"/>
                    <a:pt x="1200" y="2476"/>
                    <a:pt x="2313" y="3251"/>
                  </a:cubicBezTo>
                  <a:cubicBezTo>
                    <a:pt x="3205" y="3874"/>
                    <a:pt x="4273" y="4233"/>
                    <a:pt x="5359" y="4302"/>
                  </a:cubicBezTo>
                  <a:cubicBezTo>
                    <a:pt x="4009" y="2418"/>
                    <a:pt x="2163" y="913"/>
                    <a:pt x="1" y="1"/>
                  </a:cubicBezTo>
                  <a:close/>
                </a:path>
              </a:pathLst>
            </a:custGeom>
            <a:solidFill>
              <a:srgbClr val="FF9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-252212" y="2832116"/>
              <a:ext cx="377057" cy="137942"/>
            </a:xfrm>
            <a:custGeom>
              <a:rect b="b" l="l" r="r" t="t"/>
              <a:pathLst>
                <a:path extrusionOk="0" h="3819" w="10439">
                  <a:moveTo>
                    <a:pt x="8080" y="0"/>
                  </a:moveTo>
                  <a:cubicBezTo>
                    <a:pt x="6951" y="0"/>
                    <a:pt x="5996" y="993"/>
                    <a:pt x="4862" y="1011"/>
                  </a:cubicBezTo>
                  <a:cubicBezTo>
                    <a:pt x="4851" y="1012"/>
                    <a:pt x="4841" y="1012"/>
                    <a:pt x="4830" y="1012"/>
                  </a:cubicBezTo>
                  <a:cubicBezTo>
                    <a:pt x="3944" y="1012"/>
                    <a:pt x="3060" y="427"/>
                    <a:pt x="2222" y="427"/>
                  </a:cubicBezTo>
                  <a:cubicBezTo>
                    <a:pt x="2018" y="427"/>
                    <a:pt x="1816" y="462"/>
                    <a:pt x="1618" y="548"/>
                  </a:cubicBezTo>
                  <a:cubicBezTo>
                    <a:pt x="899" y="861"/>
                    <a:pt x="612" y="1702"/>
                    <a:pt x="300" y="2421"/>
                  </a:cubicBezTo>
                  <a:cubicBezTo>
                    <a:pt x="216" y="2614"/>
                    <a:pt x="116" y="2799"/>
                    <a:pt x="1" y="2974"/>
                  </a:cubicBezTo>
                  <a:cubicBezTo>
                    <a:pt x="1403" y="3512"/>
                    <a:pt x="2920" y="3818"/>
                    <a:pt x="4511" y="3818"/>
                  </a:cubicBezTo>
                  <a:cubicBezTo>
                    <a:pt x="4516" y="3818"/>
                    <a:pt x="4520" y="3818"/>
                    <a:pt x="4525" y="3818"/>
                  </a:cubicBezTo>
                  <a:cubicBezTo>
                    <a:pt x="6587" y="3818"/>
                    <a:pt x="8618" y="3310"/>
                    <a:pt x="10438" y="2340"/>
                  </a:cubicBezTo>
                  <a:cubicBezTo>
                    <a:pt x="10393" y="2123"/>
                    <a:pt x="10331" y="1911"/>
                    <a:pt x="10251" y="1706"/>
                  </a:cubicBezTo>
                  <a:cubicBezTo>
                    <a:pt x="9899" y="810"/>
                    <a:pt x="9090" y="25"/>
                    <a:pt x="8129" y="1"/>
                  </a:cubicBezTo>
                  <a:cubicBezTo>
                    <a:pt x="8112" y="0"/>
                    <a:pt x="8096" y="0"/>
                    <a:pt x="8080" y="0"/>
                  </a:cubicBezTo>
                  <a:close/>
                </a:path>
              </a:pathLst>
            </a:custGeom>
            <a:solidFill>
              <a:srgbClr val="FF9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9127" y="2512418"/>
              <a:ext cx="267830" cy="341876"/>
            </a:xfrm>
            <a:custGeom>
              <a:rect b="b" l="l" r="r" t="t"/>
              <a:pathLst>
                <a:path extrusionOk="0" h="9465" w="7415">
                  <a:moveTo>
                    <a:pt x="7412" y="0"/>
                  </a:moveTo>
                  <a:cubicBezTo>
                    <a:pt x="6398" y="1594"/>
                    <a:pt x="4874" y="2867"/>
                    <a:pt x="3106" y="3538"/>
                  </a:cubicBezTo>
                  <a:cubicBezTo>
                    <a:pt x="2429" y="3795"/>
                    <a:pt x="1712" y="3972"/>
                    <a:pt x="1104" y="4364"/>
                  </a:cubicBezTo>
                  <a:cubicBezTo>
                    <a:pt x="495" y="4757"/>
                    <a:pt x="1" y="5438"/>
                    <a:pt x="91" y="6156"/>
                  </a:cubicBezTo>
                  <a:cubicBezTo>
                    <a:pt x="247" y="7380"/>
                    <a:pt x="1796" y="7798"/>
                    <a:pt x="2645" y="8693"/>
                  </a:cubicBezTo>
                  <a:cubicBezTo>
                    <a:pt x="2862" y="8922"/>
                    <a:pt x="3029" y="9186"/>
                    <a:pt x="3171" y="9464"/>
                  </a:cubicBezTo>
                  <a:cubicBezTo>
                    <a:pt x="5769" y="7151"/>
                    <a:pt x="7414" y="3792"/>
                    <a:pt x="7414" y="39"/>
                  </a:cubicBezTo>
                  <a:cubicBezTo>
                    <a:pt x="7414" y="25"/>
                    <a:pt x="7413" y="13"/>
                    <a:pt x="7412" y="0"/>
                  </a:cubicBezTo>
                  <a:close/>
                </a:path>
              </a:pathLst>
            </a:custGeom>
            <a:solidFill>
              <a:srgbClr val="FF9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-545471" y="2067781"/>
              <a:ext cx="912319" cy="871792"/>
            </a:xfrm>
            <a:custGeom>
              <a:rect b="b" l="l" r="r" t="t"/>
              <a:pathLst>
                <a:path extrusionOk="0" h="24136" w="25258">
                  <a:moveTo>
                    <a:pt x="15273" y="0"/>
                  </a:moveTo>
                  <a:cubicBezTo>
                    <a:pt x="15436" y="1107"/>
                    <a:pt x="15755" y="2167"/>
                    <a:pt x="16467" y="3008"/>
                  </a:cubicBezTo>
                  <a:cubicBezTo>
                    <a:pt x="17877" y="4670"/>
                    <a:pt x="20380" y="4950"/>
                    <a:pt x="22001" y="6406"/>
                  </a:cubicBezTo>
                  <a:cubicBezTo>
                    <a:pt x="23826" y="8046"/>
                    <a:pt x="24063" y="11155"/>
                    <a:pt x="22509" y="13052"/>
                  </a:cubicBezTo>
                  <a:cubicBezTo>
                    <a:pt x="21595" y="14167"/>
                    <a:pt x="20150" y="14758"/>
                    <a:pt x="18714" y="14758"/>
                  </a:cubicBezTo>
                  <a:cubicBezTo>
                    <a:pt x="17706" y="14758"/>
                    <a:pt x="16703" y="14467"/>
                    <a:pt x="15893" y="13862"/>
                  </a:cubicBezTo>
                  <a:cubicBezTo>
                    <a:pt x="14345" y="12706"/>
                    <a:pt x="13570" y="10693"/>
                    <a:pt x="11929" y="9676"/>
                  </a:cubicBezTo>
                  <a:cubicBezTo>
                    <a:pt x="10736" y="8938"/>
                    <a:pt x="9241" y="8828"/>
                    <a:pt x="8033" y="8116"/>
                  </a:cubicBezTo>
                  <a:cubicBezTo>
                    <a:pt x="6409" y="7159"/>
                    <a:pt x="5554" y="5232"/>
                    <a:pt x="5410" y="3353"/>
                  </a:cubicBezTo>
                  <a:cubicBezTo>
                    <a:pt x="5377" y="2903"/>
                    <a:pt x="5375" y="2450"/>
                    <a:pt x="5403" y="2000"/>
                  </a:cubicBezTo>
                  <a:lnTo>
                    <a:pt x="5403" y="2000"/>
                  </a:lnTo>
                  <a:cubicBezTo>
                    <a:pt x="4820" y="2406"/>
                    <a:pt x="4272" y="2860"/>
                    <a:pt x="3765" y="3359"/>
                  </a:cubicBezTo>
                  <a:cubicBezTo>
                    <a:pt x="4081" y="5645"/>
                    <a:pt x="5306" y="7806"/>
                    <a:pt x="7167" y="9179"/>
                  </a:cubicBezTo>
                  <a:cubicBezTo>
                    <a:pt x="7965" y="9769"/>
                    <a:pt x="8886" y="10240"/>
                    <a:pt x="9469" y="11044"/>
                  </a:cubicBezTo>
                  <a:cubicBezTo>
                    <a:pt x="10052" y="11848"/>
                    <a:pt x="10123" y="13152"/>
                    <a:pt x="9296" y="13701"/>
                  </a:cubicBezTo>
                  <a:cubicBezTo>
                    <a:pt x="9037" y="13872"/>
                    <a:pt x="8737" y="13941"/>
                    <a:pt x="8427" y="13941"/>
                  </a:cubicBezTo>
                  <a:cubicBezTo>
                    <a:pt x="8071" y="13941"/>
                    <a:pt x="7703" y="13850"/>
                    <a:pt x="7370" y="13718"/>
                  </a:cubicBezTo>
                  <a:cubicBezTo>
                    <a:pt x="6749" y="13473"/>
                    <a:pt x="6173" y="13102"/>
                    <a:pt x="5521" y="12961"/>
                  </a:cubicBezTo>
                  <a:cubicBezTo>
                    <a:pt x="5277" y="12908"/>
                    <a:pt x="5031" y="12889"/>
                    <a:pt x="4784" y="12889"/>
                  </a:cubicBezTo>
                  <a:cubicBezTo>
                    <a:pt x="4122" y="12889"/>
                    <a:pt x="3450" y="13027"/>
                    <a:pt x="2783" y="13027"/>
                  </a:cubicBezTo>
                  <a:cubicBezTo>
                    <a:pt x="2763" y="13027"/>
                    <a:pt x="2743" y="13026"/>
                    <a:pt x="2722" y="13026"/>
                  </a:cubicBezTo>
                  <a:cubicBezTo>
                    <a:pt x="1743" y="13014"/>
                    <a:pt x="790" y="12651"/>
                    <a:pt x="15" y="12056"/>
                  </a:cubicBezTo>
                  <a:cubicBezTo>
                    <a:pt x="12" y="12154"/>
                    <a:pt x="0" y="12249"/>
                    <a:pt x="0" y="12349"/>
                  </a:cubicBezTo>
                  <a:cubicBezTo>
                    <a:pt x="0" y="13149"/>
                    <a:pt x="83" y="13928"/>
                    <a:pt x="225" y="14686"/>
                  </a:cubicBezTo>
                  <a:cubicBezTo>
                    <a:pt x="701" y="14652"/>
                    <a:pt x="1177" y="14635"/>
                    <a:pt x="1654" y="14635"/>
                  </a:cubicBezTo>
                  <a:cubicBezTo>
                    <a:pt x="3220" y="14635"/>
                    <a:pt x="4784" y="14819"/>
                    <a:pt x="6310" y="15184"/>
                  </a:cubicBezTo>
                  <a:cubicBezTo>
                    <a:pt x="7033" y="15357"/>
                    <a:pt x="7838" y="15550"/>
                    <a:pt x="8582" y="15550"/>
                  </a:cubicBezTo>
                  <a:cubicBezTo>
                    <a:pt x="9278" y="15550"/>
                    <a:pt x="9921" y="15382"/>
                    <a:pt x="10396" y="14876"/>
                  </a:cubicBezTo>
                  <a:cubicBezTo>
                    <a:pt x="10821" y="14422"/>
                    <a:pt x="11030" y="13746"/>
                    <a:pt x="11582" y="13458"/>
                  </a:cubicBezTo>
                  <a:cubicBezTo>
                    <a:pt x="11757" y="13366"/>
                    <a:pt x="11935" y="13325"/>
                    <a:pt x="12112" y="13325"/>
                  </a:cubicBezTo>
                  <a:cubicBezTo>
                    <a:pt x="12895" y="13325"/>
                    <a:pt x="13666" y="14121"/>
                    <a:pt x="14163" y="14841"/>
                  </a:cubicBezTo>
                  <a:cubicBezTo>
                    <a:pt x="14777" y="15726"/>
                    <a:pt x="15407" y="16651"/>
                    <a:pt x="15581" y="17714"/>
                  </a:cubicBezTo>
                  <a:cubicBezTo>
                    <a:pt x="15754" y="18778"/>
                    <a:pt x="15329" y="20021"/>
                    <a:pt x="14337" y="20442"/>
                  </a:cubicBezTo>
                  <a:cubicBezTo>
                    <a:pt x="14061" y="20559"/>
                    <a:pt x="13771" y="20604"/>
                    <a:pt x="13474" y="20604"/>
                  </a:cubicBezTo>
                  <a:cubicBezTo>
                    <a:pt x="12421" y="20604"/>
                    <a:pt x="11272" y="20033"/>
                    <a:pt x="10264" y="20033"/>
                  </a:cubicBezTo>
                  <a:cubicBezTo>
                    <a:pt x="9869" y="20033"/>
                    <a:pt x="9496" y="20121"/>
                    <a:pt x="9159" y="20365"/>
                  </a:cubicBezTo>
                  <a:cubicBezTo>
                    <a:pt x="8641" y="20741"/>
                    <a:pt x="8404" y="21380"/>
                    <a:pt x="8064" y="21921"/>
                  </a:cubicBezTo>
                  <a:cubicBezTo>
                    <a:pt x="7677" y="22539"/>
                    <a:pt x="7116" y="23029"/>
                    <a:pt x="6475" y="23374"/>
                  </a:cubicBezTo>
                  <a:cubicBezTo>
                    <a:pt x="7000" y="23667"/>
                    <a:pt x="7551" y="23918"/>
                    <a:pt x="8119" y="24135"/>
                  </a:cubicBezTo>
                  <a:cubicBezTo>
                    <a:pt x="8234" y="23960"/>
                    <a:pt x="8334" y="23775"/>
                    <a:pt x="8418" y="23582"/>
                  </a:cubicBezTo>
                  <a:cubicBezTo>
                    <a:pt x="8731" y="22863"/>
                    <a:pt x="9018" y="22021"/>
                    <a:pt x="9737" y="21709"/>
                  </a:cubicBezTo>
                  <a:cubicBezTo>
                    <a:pt x="9935" y="21623"/>
                    <a:pt x="10137" y="21588"/>
                    <a:pt x="10341" y="21588"/>
                  </a:cubicBezTo>
                  <a:cubicBezTo>
                    <a:pt x="11179" y="21588"/>
                    <a:pt x="12063" y="22173"/>
                    <a:pt x="12949" y="22173"/>
                  </a:cubicBezTo>
                  <a:cubicBezTo>
                    <a:pt x="12960" y="22173"/>
                    <a:pt x="12970" y="22173"/>
                    <a:pt x="12981" y="22172"/>
                  </a:cubicBezTo>
                  <a:cubicBezTo>
                    <a:pt x="14116" y="22154"/>
                    <a:pt x="15071" y="21160"/>
                    <a:pt x="16202" y="21160"/>
                  </a:cubicBezTo>
                  <a:cubicBezTo>
                    <a:pt x="16217" y="21160"/>
                    <a:pt x="16233" y="21160"/>
                    <a:pt x="16249" y="21161"/>
                  </a:cubicBezTo>
                  <a:cubicBezTo>
                    <a:pt x="17209" y="21185"/>
                    <a:pt x="18018" y="21971"/>
                    <a:pt x="18370" y="22867"/>
                  </a:cubicBezTo>
                  <a:cubicBezTo>
                    <a:pt x="18449" y="23072"/>
                    <a:pt x="18512" y="23284"/>
                    <a:pt x="18556" y="23501"/>
                  </a:cubicBezTo>
                  <a:cubicBezTo>
                    <a:pt x="19448" y="23025"/>
                    <a:pt x="20269" y="22441"/>
                    <a:pt x="21018" y="21774"/>
                  </a:cubicBezTo>
                  <a:cubicBezTo>
                    <a:pt x="20876" y="21496"/>
                    <a:pt x="20708" y="21232"/>
                    <a:pt x="20492" y="21003"/>
                  </a:cubicBezTo>
                  <a:cubicBezTo>
                    <a:pt x="19642" y="20108"/>
                    <a:pt x="18093" y="19691"/>
                    <a:pt x="17938" y="18466"/>
                  </a:cubicBezTo>
                  <a:cubicBezTo>
                    <a:pt x="17847" y="17748"/>
                    <a:pt x="18342" y="17067"/>
                    <a:pt x="18950" y="16674"/>
                  </a:cubicBezTo>
                  <a:cubicBezTo>
                    <a:pt x="19558" y="16282"/>
                    <a:pt x="20275" y="16105"/>
                    <a:pt x="20952" y="15848"/>
                  </a:cubicBezTo>
                  <a:cubicBezTo>
                    <a:pt x="22720" y="15177"/>
                    <a:pt x="24244" y="13904"/>
                    <a:pt x="25258" y="12310"/>
                  </a:cubicBezTo>
                  <a:cubicBezTo>
                    <a:pt x="25250" y="9585"/>
                    <a:pt x="24371" y="7070"/>
                    <a:pt x="22896" y="5010"/>
                  </a:cubicBezTo>
                  <a:cubicBezTo>
                    <a:pt x="21810" y="4941"/>
                    <a:pt x="20742" y="4582"/>
                    <a:pt x="19850" y="3959"/>
                  </a:cubicBezTo>
                  <a:cubicBezTo>
                    <a:pt x="18737" y="3184"/>
                    <a:pt x="17919" y="2009"/>
                    <a:pt x="17538" y="709"/>
                  </a:cubicBezTo>
                  <a:cubicBezTo>
                    <a:pt x="16807" y="402"/>
                    <a:pt x="16049" y="165"/>
                    <a:pt x="152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09125" y="2924403"/>
              <a:ext cx="53963" cy="116812"/>
            </a:xfrm>
            <a:custGeom>
              <a:rect b="b" l="l" r="r" t="t"/>
              <a:pathLst>
                <a:path extrusionOk="0" h="3234" w="1494">
                  <a:moveTo>
                    <a:pt x="1033" y="0"/>
                  </a:moveTo>
                  <a:cubicBezTo>
                    <a:pt x="946" y="260"/>
                    <a:pt x="788" y="506"/>
                    <a:pt x="619" y="727"/>
                  </a:cubicBezTo>
                  <a:cubicBezTo>
                    <a:pt x="355" y="1074"/>
                    <a:pt x="61" y="1440"/>
                    <a:pt x="31" y="1876"/>
                  </a:cubicBezTo>
                  <a:cubicBezTo>
                    <a:pt x="0" y="2325"/>
                    <a:pt x="267" y="2754"/>
                    <a:pt x="621" y="3033"/>
                  </a:cubicBezTo>
                  <a:cubicBezTo>
                    <a:pt x="715" y="3107"/>
                    <a:pt x="816" y="3175"/>
                    <a:pt x="922" y="3234"/>
                  </a:cubicBezTo>
                  <a:cubicBezTo>
                    <a:pt x="1111" y="3023"/>
                    <a:pt x="1270" y="2783"/>
                    <a:pt x="1380" y="2517"/>
                  </a:cubicBezTo>
                  <a:cubicBezTo>
                    <a:pt x="1233" y="2324"/>
                    <a:pt x="1141" y="2086"/>
                    <a:pt x="1139" y="1842"/>
                  </a:cubicBezTo>
                  <a:cubicBezTo>
                    <a:pt x="1138" y="1514"/>
                    <a:pt x="1278" y="1197"/>
                    <a:pt x="1493" y="949"/>
                  </a:cubicBezTo>
                  <a:cubicBezTo>
                    <a:pt x="1408" y="603"/>
                    <a:pt x="1252" y="280"/>
                    <a:pt x="103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35151" y="2888644"/>
              <a:ext cx="87880" cy="76141"/>
            </a:xfrm>
            <a:custGeom>
              <a:rect b="b" l="l" r="r" t="t"/>
              <a:pathLst>
                <a:path extrusionOk="0" h="2108" w="2433">
                  <a:moveTo>
                    <a:pt x="1081" y="0"/>
                  </a:moveTo>
                  <a:cubicBezTo>
                    <a:pt x="693" y="0"/>
                    <a:pt x="329" y="94"/>
                    <a:pt x="1" y="250"/>
                  </a:cubicBezTo>
                  <a:cubicBezTo>
                    <a:pt x="2" y="254"/>
                    <a:pt x="4" y="256"/>
                    <a:pt x="5" y="259"/>
                  </a:cubicBezTo>
                  <a:cubicBezTo>
                    <a:pt x="133" y="569"/>
                    <a:pt x="196" y="901"/>
                    <a:pt x="314" y="1214"/>
                  </a:cubicBezTo>
                  <a:cubicBezTo>
                    <a:pt x="432" y="1527"/>
                    <a:pt x="620" y="1833"/>
                    <a:pt x="916" y="1989"/>
                  </a:cubicBezTo>
                  <a:cubicBezTo>
                    <a:pt x="1078" y="2074"/>
                    <a:pt x="1262" y="2107"/>
                    <a:pt x="1445" y="2107"/>
                  </a:cubicBezTo>
                  <a:cubicBezTo>
                    <a:pt x="1522" y="2107"/>
                    <a:pt x="1599" y="2102"/>
                    <a:pt x="1675" y="2091"/>
                  </a:cubicBezTo>
                  <a:cubicBezTo>
                    <a:pt x="1795" y="2075"/>
                    <a:pt x="1916" y="2047"/>
                    <a:pt x="2012" y="1975"/>
                  </a:cubicBezTo>
                  <a:cubicBezTo>
                    <a:pt x="2188" y="1848"/>
                    <a:pt x="2245" y="1616"/>
                    <a:pt x="2284" y="1403"/>
                  </a:cubicBezTo>
                  <a:cubicBezTo>
                    <a:pt x="2346" y="1070"/>
                    <a:pt x="2395" y="734"/>
                    <a:pt x="2432" y="397"/>
                  </a:cubicBezTo>
                  <a:cubicBezTo>
                    <a:pt x="2029" y="139"/>
                    <a:pt x="1560" y="1"/>
                    <a:pt x="108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550230" y="2958645"/>
              <a:ext cx="15748" cy="56672"/>
            </a:xfrm>
            <a:custGeom>
              <a:rect b="b" l="l" r="r" t="t"/>
              <a:pathLst>
                <a:path extrusionOk="0" h="1569" w="436">
                  <a:moveTo>
                    <a:pt x="355" y="1"/>
                  </a:moveTo>
                  <a:cubicBezTo>
                    <a:pt x="140" y="249"/>
                    <a:pt x="0" y="566"/>
                    <a:pt x="1" y="894"/>
                  </a:cubicBezTo>
                  <a:cubicBezTo>
                    <a:pt x="3" y="1138"/>
                    <a:pt x="95" y="1376"/>
                    <a:pt x="242" y="1569"/>
                  </a:cubicBezTo>
                  <a:cubicBezTo>
                    <a:pt x="369" y="1263"/>
                    <a:pt x="434" y="934"/>
                    <a:pt x="436" y="603"/>
                  </a:cubicBezTo>
                  <a:cubicBezTo>
                    <a:pt x="436" y="394"/>
                    <a:pt x="403" y="195"/>
                    <a:pt x="355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82452" y="2932169"/>
              <a:ext cx="42585" cy="56564"/>
            </a:xfrm>
            <a:custGeom>
              <a:rect b="b" l="l" r="r" t="t"/>
              <a:pathLst>
                <a:path extrusionOk="0" h="1566" w="1179">
                  <a:moveTo>
                    <a:pt x="388" y="1"/>
                  </a:moveTo>
                  <a:cubicBezTo>
                    <a:pt x="147" y="389"/>
                    <a:pt x="1" y="844"/>
                    <a:pt x="1" y="1336"/>
                  </a:cubicBezTo>
                  <a:cubicBezTo>
                    <a:pt x="1" y="1357"/>
                    <a:pt x="6" y="1377"/>
                    <a:pt x="8" y="1399"/>
                  </a:cubicBezTo>
                  <a:cubicBezTo>
                    <a:pt x="48" y="1428"/>
                    <a:pt x="91" y="1455"/>
                    <a:pt x="136" y="1479"/>
                  </a:cubicBezTo>
                  <a:cubicBezTo>
                    <a:pt x="265" y="1537"/>
                    <a:pt x="403" y="1566"/>
                    <a:pt x="540" y="1566"/>
                  </a:cubicBezTo>
                  <a:cubicBezTo>
                    <a:pt x="716" y="1566"/>
                    <a:pt x="890" y="1519"/>
                    <a:pt x="1045" y="1427"/>
                  </a:cubicBezTo>
                  <a:cubicBezTo>
                    <a:pt x="1088" y="1401"/>
                    <a:pt x="1130" y="1370"/>
                    <a:pt x="1152" y="1325"/>
                  </a:cubicBezTo>
                  <a:cubicBezTo>
                    <a:pt x="1178" y="1271"/>
                    <a:pt x="1171" y="1209"/>
                    <a:pt x="1159" y="1152"/>
                  </a:cubicBezTo>
                  <a:cubicBezTo>
                    <a:pt x="1068" y="685"/>
                    <a:pt x="778" y="269"/>
                    <a:pt x="38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82669" y="2909196"/>
              <a:ext cx="116270" cy="129707"/>
            </a:xfrm>
            <a:custGeom>
              <a:rect b="b" l="l" r="r" t="t"/>
              <a:pathLst>
                <a:path extrusionOk="0" h="3591" w="3219">
                  <a:moveTo>
                    <a:pt x="949" y="0"/>
                  </a:moveTo>
                  <a:cubicBezTo>
                    <a:pt x="726" y="179"/>
                    <a:pt x="534" y="394"/>
                    <a:pt x="381" y="636"/>
                  </a:cubicBezTo>
                  <a:cubicBezTo>
                    <a:pt x="772" y="905"/>
                    <a:pt x="1061" y="1321"/>
                    <a:pt x="1153" y="1787"/>
                  </a:cubicBezTo>
                  <a:cubicBezTo>
                    <a:pt x="1163" y="1844"/>
                    <a:pt x="1171" y="1907"/>
                    <a:pt x="1146" y="1961"/>
                  </a:cubicBezTo>
                  <a:cubicBezTo>
                    <a:pt x="1124" y="2005"/>
                    <a:pt x="1082" y="2037"/>
                    <a:pt x="1039" y="2063"/>
                  </a:cubicBezTo>
                  <a:cubicBezTo>
                    <a:pt x="884" y="2154"/>
                    <a:pt x="709" y="2201"/>
                    <a:pt x="534" y="2201"/>
                  </a:cubicBezTo>
                  <a:cubicBezTo>
                    <a:pt x="397" y="2201"/>
                    <a:pt x="259" y="2172"/>
                    <a:pt x="130" y="2114"/>
                  </a:cubicBezTo>
                  <a:cubicBezTo>
                    <a:pt x="84" y="2091"/>
                    <a:pt x="42" y="2064"/>
                    <a:pt x="0" y="2034"/>
                  </a:cubicBezTo>
                  <a:lnTo>
                    <a:pt x="0" y="2034"/>
                  </a:lnTo>
                  <a:cubicBezTo>
                    <a:pt x="13" y="2550"/>
                    <a:pt x="184" y="3050"/>
                    <a:pt x="490" y="3465"/>
                  </a:cubicBezTo>
                  <a:cubicBezTo>
                    <a:pt x="642" y="3544"/>
                    <a:pt x="813" y="3591"/>
                    <a:pt x="979" y="3591"/>
                  </a:cubicBezTo>
                  <a:cubicBezTo>
                    <a:pt x="1133" y="3591"/>
                    <a:pt x="1283" y="3551"/>
                    <a:pt x="1410" y="3461"/>
                  </a:cubicBezTo>
                  <a:cubicBezTo>
                    <a:pt x="1559" y="3355"/>
                    <a:pt x="1708" y="3185"/>
                    <a:pt x="1875" y="3185"/>
                  </a:cubicBezTo>
                  <a:cubicBezTo>
                    <a:pt x="1900" y="3185"/>
                    <a:pt x="1927" y="3189"/>
                    <a:pt x="1953" y="3198"/>
                  </a:cubicBezTo>
                  <a:cubicBezTo>
                    <a:pt x="2028" y="3223"/>
                    <a:pt x="2085" y="3286"/>
                    <a:pt x="2152" y="3328"/>
                  </a:cubicBezTo>
                  <a:cubicBezTo>
                    <a:pt x="2264" y="3400"/>
                    <a:pt x="2398" y="3416"/>
                    <a:pt x="2533" y="3416"/>
                  </a:cubicBezTo>
                  <a:cubicBezTo>
                    <a:pt x="2580" y="3416"/>
                    <a:pt x="2627" y="3414"/>
                    <a:pt x="2673" y="3412"/>
                  </a:cubicBezTo>
                  <a:cubicBezTo>
                    <a:pt x="2798" y="3405"/>
                    <a:pt x="2928" y="3398"/>
                    <a:pt x="3028" y="3325"/>
                  </a:cubicBezTo>
                  <a:cubicBezTo>
                    <a:pt x="3219" y="3189"/>
                    <a:pt x="3201" y="2889"/>
                    <a:pt x="3076" y="2692"/>
                  </a:cubicBezTo>
                  <a:cubicBezTo>
                    <a:pt x="2776" y="2219"/>
                    <a:pt x="2090" y="2159"/>
                    <a:pt x="1702" y="1754"/>
                  </a:cubicBezTo>
                  <a:cubicBezTo>
                    <a:pt x="1382" y="1420"/>
                    <a:pt x="1324" y="924"/>
                    <a:pt x="1185" y="483"/>
                  </a:cubicBezTo>
                  <a:cubicBezTo>
                    <a:pt x="1132" y="311"/>
                    <a:pt x="1052" y="148"/>
                    <a:pt x="94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400404" y="2897674"/>
              <a:ext cx="146033" cy="156941"/>
            </a:xfrm>
            <a:custGeom>
              <a:rect b="b" l="l" r="r" t="t"/>
              <a:pathLst>
                <a:path extrusionOk="0" h="4345" w="4043">
                  <a:moveTo>
                    <a:pt x="963" y="0"/>
                  </a:moveTo>
                  <a:cubicBezTo>
                    <a:pt x="783" y="86"/>
                    <a:pt x="614" y="194"/>
                    <a:pt x="459" y="320"/>
                  </a:cubicBezTo>
                  <a:cubicBezTo>
                    <a:pt x="561" y="468"/>
                    <a:pt x="642" y="630"/>
                    <a:pt x="695" y="803"/>
                  </a:cubicBezTo>
                  <a:cubicBezTo>
                    <a:pt x="833" y="1244"/>
                    <a:pt x="891" y="1740"/>
                    <a:pt x="1212" y="2073"/>
                  </a:cubicBezTo>
                  <a:cubicBezTo>
                    <a:pt x="1600" y="2478"/>
                    <a:pt x="2285" y="2538"/>
                    <a:pt x="2586" y="3012"/>
                  </a:cubicBezTo>
                  <a:cubicBezTo>
                    <a:pt x="2711" y="3209"/>
                    <a:pt x="2728" y="3509"/>
                    <a:pt x="2538" y="3645"/>
                  </a:cubicBezTo>
                  <a:cubicBezTo>
                    <a:pt x="2438" y="3717"/>
                    <a:pt x="2308" y="3726"/>
                    <a:pt x="2184" y="3731"/>
                  </a:cubicBezTo>
                  <a:cubicBezTo>
                    <a:pt x="2136" y="3733"/>
                    <a:pt x="2088" y="3735"/>
                    <a:pt x="2040" y="3735"/>
                  </a:cubicBezTo>
                  <a:cubicBezTo>
                    <a:pt x="1906" y="3735"/>
                    <a:pt x="1773" y="3719"/>
                    <a:pt x="1662" y="3648"/>
                  </a:cubicBezTo>
                  <a:cubicBezTo>
                    <a:pt x="1595" y="3605"/>
                    <a:pt x="1538" y="3543"/>
                    <a:pt x="1462" y="3517"/>
                  </a:cubicBezTo>
                  <a:cubicBezTo>
                    <a:pt x="1436" y="3508"/>
                    <a:pt x="1410" y="3504"/>
                    <a:pt x="1385" y="3504"/>
                  </a:cubicBezTo>
                  <a:cubicBezTo>
                    <a:pt x="1218" y="3504"/>
                    <a:pt x="1070" y="3675"/>
                    <a:pt x="920" y="3780"/>
                  </a:cubicBezTo>
                  <a:cubicBezTo>
                    <a:pt x="792" y="3870"/>
                    <a:pt x="641" y="3910"/>
                    <a:pt x="487" y="3910"/>
                  </a:cubicBezTo>
                  <a:cubicBezTo>
                    <a:pt x="321" y="3910"/>
                    <a:pt x="152" y="3864"/>
                    <a:pt x="0" y="3785"/>
                  </a:cubicBezTo>
                  <a:lnTo>
                    <a:pt x="0" y="3785"/>
                  </a:lnTo>
                  <a:cubicBezTo>
                    <a:pt x="157" y="4000"/>
                    <a:pt x="346" y="4189"/>
                    <a:pt x="561" y="4345"/>
                  </a:cubicBezTo>
                  <a:cubicBezTo>
                    <a:pt x="793" y="4187"/>
                    <a:pt x="1069" y="4093"/>
                    <a:pt x="1349" y="4093"/>
                  </a:cubicBezTo>
                  <a:cubicBezTo>
                    <a:pt x="1382" y="4093"/>
                    <a:pt x="1416" y="4095"/>
                    <a:pt x="1450" y="4098"/>
                  </a:cubicBezTo>
                  <a:cubicBezTo>
                    <a:pt x="1706" y="4120"/>
                    <a:pt x="1958" y="4212"/>
                    <a:pt x="2212" y="4212"/>
                  </a:cubicBezTo>
                  <a:cubicBezTo>
                    <a:pt x="2259" y="4212"/>
                    <a:pt x="2307" y="4209"/>
                    <a:pt x="2354" y="4201"/>
                  </a:cubicBezTo>
                  <a:cubicBezTo>
                    <a:pt x="2582" y="4165"/>
                    <a:pt x="2790" y="4031"/>
                    <a:pt x="3020" y="4021"/>
                  </a:cubicBezTo>
                  <a:cubicBezTo>
                    <a:pt x="3030" y="4021"/>
                    <a:pt x="3040" y="4021"/>
                    <a:pt x="3051" y="4021"/>
                  </a:cubicBezTo>
                  <a:cubicBezTo>
                    <a:pt x="3261" y="4021"/>
                    <a:pt x="3458" y="4128"/>
                    <a:pt x="3612" y="4275"/>
                  </a:cubicBezTo>
                  <a:cubicBezTo>
                    <a:pt x="3727" y="4184"/>
                    <a:pt x="3834" y="4083"/>
                    <a:pt x="3932" y="3974"/>
                  </a:cubicBezTo>
                  <a:cubicBezTo>
                    <a:pt x="3826" y="3915"/>
                    <a:pt x="3725" y="3847"/>
                    <a:pt x="3631" y="3773"/>
                  </a:cubicBezTo>
                  <a:cubicBezTo>
                    <a:pt x="3277" y="3494"/>
                    <a:pt x="3010" y="3065"/>
                    <a:pt x="3041" y="2616"/>
                  </a:cubicBezTo>
                  <a:cubicBezTo>
                    <a:pt x="3071" y="2180"/>
                    <a:pt x="3365" y="1814"/>
                    <a:pt x="3629" y="1467"/>
                  </a:cubicBezTo>
                  <a:cubicBezTo>
                    <a:pt x="3798" y="1246"/>
                    <a:pt x="3956" y="1000"/>
                    <a:pt x="4043" y="740"/>
                  </a:cubicBezTo>
                  <a:cubicBezTo>
                    <a:pt x="3862" y="506"/>
                    <a:pt x="3644" y="306"/>
                    <a:pt x="3396" y="147"/>
                  </a:cubicBezTo>
                  <a:cubicBezTo>
                    <a:pt x="3357" y="484"/>
                    <a:pt x="3310" y="820"/>
                    <a:pt x="3248" y="1153"/>
                  </a:cubicBezTo>
                  <a:cubicBezTo>
                    <a:pt x="3207" y="1366"/>
                    <a:pt x="3150" y="1598"/>
                    <a:pt x="2976" y="1725"/>
                  </a:cubicBezTo>
                  <a:cubicBezTo>
                    <a:pt x="2878" y="1797"/>
                    <a:pt x="2757" y="1825"/>
                    <a:pt x="2638" y="1841"/>
                  </a:cubicBezTo>
                  <a:cubicBezTo>
                    <a:pt x="2562" y="1852"/>
                    <a:pt x="2485" y="1857"/>
                    <a:pt x="2408" y="1857"/>
                  </a:cubicBezTo>
                  <a:cubicBezTo>
                    <a:pt x="2224" y="1857"/>
                    <a:pt x="2040" y="1824"/>
                    <a:pt x="1878" y="1739"/>
                  </a:cubicBezTo>
                  <a:cubicBezTo>
                    <a:pt x="1582" y="1583"/>
                    <a:pt x="1395" y="1277"/>
                    <a:pt x="1276" y="964"/>
                  </a:cubicBezTo>
                  <a:cubicBezTo>
                    <a:pt x="1158" y="651"/>
                    <a:pt x="1095" y="319"/>
                    <a:pt x="967" y="9"/>
                  </a:cubicBezTo>
                  <a:cubicBezTo>
                    <a:pt x="966" y="6"/>
                    <a:pt x="964" y="4"/>
                    <a:pt x="96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420631" y="3042841"/>
              <a:ext cx="110202" cy="29293"/>
            </a:xfrm>
            <a:custGeom>
              <a:rect b="b" l="l" r="r" t="t"/>
              <a:pathLst>
                <a:path extrusionOk="0" h="811" w="3051">
                  <a:moveTo>
                    <a:pt x="2487" y="1"/>
                  </a:moveTo>
                  <a:cubicBezTo>
                    <a:pt x="2477" y="1"/>
                    <a:pt x="2468" y="1"/>
                    <a:pt x="2459" y="1"/>
                  </a:cubicBezTo>
                  <a:cubicBezTo>
                    <a:pt x="2230" y="12"/>
                    <a:pt x="2022" y="146"/>
                    <a:pt x="1793" y="182"/>
                  </a:cubicBezTo>
                  <a:cubicBezTo>
                    <a:pt x="1747" y="189"/>
                    <a:pt x="1700" y="192"/>
                    <a:pt x="1654" y="192"/>
                  </a:cubicBezTo>
                  <a:cubicBezTo>
                    <a:pt x="1400" y="192"/>
                    <a:pt x="1146" y="100"/>
                    <a:pt x="889" y="79"/>
                  </a:cubicBezTo>
                  <a:cubicBezTo>
                    <a:pt x="855" y="76"/>
                    <a:pt x="821" y="74"/>
                    <a:pt x="787" y="74"/>
                  </a:cubicBezTo>
                  <a:cubicBezTo>
                    <a:pt x="508" y="74"/>
                    <a:pt x="232" y="168"/>
                    <a:pt x="0" y="326"/>
                  </a:cubicBezTo>
                  <a:cubicBezTo>
                    <a:pt x="418" y="628"/>
                    <a:pt x="928" y="811"/>
                    <a:pt x="1482" y="811"/>
                  </a:cubicBezTo>
                  <a:cubicBezTo>
                    <a:pt x="2078" y="811"/>
                    <a:pt x="2618" y="598"/>
                    <a:pt x="3051" y="255"/>
                  </a:cubicBezTo>
                  <a:cubicBezTo>
                    <a:pt x="2896" y="108"/>
                    <a:pt x="2697" y="1"/>
                    <a:pt x="248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67547" y="1825344"/>
              <a:ext cx="316267" cy="146105"/>
            </a:xfrm>
            <a:custGeom>
              <a:rect b="b" l="l" r="r" t="t"/>
              <a:pathLst>
                <a:path extrusionOk="0" h="4045" w="8756">
                  <a:moveTo>
                    <a:pt x="766" y="1"/>
                  </a:moveTo>
                  <a:cubicBezTo>
                    <a:pt x="480" y="259"/>
                    <a:pt x="223" y="548"/>
                    <a:pt x="1" y="862"/>
                  </a:cubicBezTo>
                  <a:cubicBezTo>
                    <a:pt x="584" y="1252"/>
                    <a:pt x="1046" y="1824"/>
                    <a:pt x="1286" y="2483"/>
                  </a:cubicBezTo>
                  <a:cubicBezTo>
                    <a:pt x="1394" y="2780"/>
                    <a:pt x="1461" y="3099"/>
                    <a:pt x="1645" y="3355"/>
                  </a:cubicBezTo>
                  <a:cubicBezTo>
                    <a:pt x="1784" y="3550"/>
                    <a:pt x="2020" y="3698"/>
                    <a:pt x="2249" y="3698"/>
                  </a:cubicBezTo>
                  <a:cubicBezTo>
                    <a:pt x="2322" y="3698"/>
                    <a:pt x="2395" y="3683"/>
                    <a:pt x="2463" y="3650"/>
                  </a:cubicBezTo>
                  <a:cubicBezTo>
                    <a:pt x="2645" y="3563"/>
                    <a:pt x="2774" y="3361"/>
                    <a:pt x="2975" y="3344"/>
                  </a:cubicBezTo>
                  <a:cubicBezTo>
                    <a:pt x="2986" y="3343"/>
                    <a:pt x="2996" y="3343"/>
                    <a:pt x="3007" y="3343"/>
                  </a:cubicBezTo>
                  <a:cubicBezTo>
                    <a:pt x="3266" y="3343"/>
                    <a:pt x="3421" y="3650"/>
                    <a:pt x="3623" y="3828"/>
                  </a:cubicBezTo>
                  <a:cubicBezTo>
                    <a:pt x="3803" y="3987"/>
                    <a:pt x="4031" y="4044"/>
                    <a:pt x="4272" y="4044"/>
                  </a:cubicBezTo>
                  <a:cubicBezTo>
                    <a:pt x="4520" y="4044"/>
                    <a:pt x="4782" y="3984"/>
                    <a:pt x="5019" y="3913"/>
                  </a:cubicBezTo>
                  <a:cubicBezTo>
                    <a:pt x="5911" y="3648"/>
                    <a:pt x="6791" y="3301"/>
                    <a:pt x="7547" y="2759"/>
                  </a:cubicBezTo>
                  <a:cubicBezTo>
                    <a:pt x="8027" y="2414"/>
                    <a:pt x="8437" y="1981"/>
                    <a:pt x="8756" y="1483"/>
                  </a:cubicBezTo>
                  <a:cubicBezTo>
                    <a:pt x="8612" y="1201"/>
                    <a:pt x="8443" y="933"/>
                    <a:pt x="8250" y="682"/>
                  </a:cubicBezTo>
                  <a:cubicBezTo>
                    <a:pt x="8040" y="866"/>
                    <a:pt x="7829" y="1051"/>
                    <a:pt x="7673" y="1269"/>
                  </a:cubicBezTo>
                  <a:cubicBezTo>
                    <a:pt x="7362" y="1708"/>
                    <a:pt x="7201" y="2359"/>
                    <a:pt x="6677" y="2477"/>
                  </a:cubicBezTo>
                  <a:cubicBezTo>
                    <a:pt x="6612" y="2491"/>
                    <a:pt x="6544" y="2496"/>
                    <a:pt x="6475" y="2496"/>
                  </a:cubicBezTo>
                  <a:cubicBezTo>
                    <a:pt x="6314" y="2496"/>
                    <a:pt x="6147" y="2469"/>
                    <a:pt x="5993" y="2469"/>
                  </a:cubicBezTo>
                  <a:cubicBezTo>
                    <a:pt x="5836" y="2469"/>
                    <a:pt x="5693" y="2497"/>
                    <a:pt x="5584" y="2610"/>
                  </a:cubicBezTo>
                  <a:cubicBezTo>
                    <a:pt x="5496" y="2700"/>
                    <a:pt x="5455" y="2831"/>
                    <a:pt x="5356" y="2909"/>
                  </a:cubicBezTo>
                  <a:cubicBezTo>
                    <a:pt x="5270" y="2977"/>
                    <a:pt x="5159" y="2993"/>
                    <a:pt x="5047" y="2993"/>
                  </a:cubicBezTo>
                  <a:cubicBezTo>
                    <a:pt x="5007" y="2993"/>
                    <a:pt x="4966" y="2991"/>
                    <a:pt x="4927" y="2988"/>
                  </a:cubicBezTo>
                  <a:cubicBezTo>
                    <a:pt x="4497" y="2964"/>
                    <a:pt x="4034" y="2926"/>
                    <a:pt x="3709" y="2644"/>
                  </a:cubicBezTo>
                  <a:cubicBezTo>
                    <a:pt x="3475" y="2442"/>
                    <a:pt x="3350" y="2144"/>
                    <a:pt x="3166" y="1895"/>
                  </a:cubicBezTo>
                  <a:cubicBezTo>
                    <a:pt x="2560" y="1072"/>
                    <a:pt x="1328" y="790"/>
                    <a:pt x="766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695179" y="1807537"/>
              <a:ext cx="270358" cy="125914"/>
            </a:xfrm>
            <a:custGeom>
              <a:rect b="b" l="l" r="r" t="t"/>
              <a:pathLst>
                <a:path extrusionOk="0" h="3486" w="7485">
                  <a:moveTo>
                    <a:pt x="636" y="1"/>
                  </a:moveTo>
                  <a:cubicBezTo>
                    <a:pt x="412" y="148"/>
                    <a:pt x="199" y="313"/>
                    <a:pt x="1" y="494"/>
                  </a:cubicBezTo>
                  <a:cubicBezTo>
                    <a:pt x="563" y="1283"/>
                    <a:pt x="1794" y="1565"/>
                    <a:pt x="2401" y="2388"/>
                  </a:cubicBezTo>
                  <a:cubicBezTo>
                    <a:pt x="2585" y="2637"/>
                    <a:pt x="2709" y="2935"/>
                    <a:pt x="2944" y="3137"/>
                  </a:cubicBezTo>
                  <a:cubicBezTo>
                    <a:pt x="3269" y="3419"/>
                    <a:pt x="3732" y="3457"/>
                    <a:pt x="4162" y="3481"/>
                  </a:cubicBezTo>
                  <a:cubicBezTo>
                    <a:pt x="4201" y="3484"/>
                    <a:pt x="4241" y="3486"/>
                    <a:pt x="4281" y="3486"/>
                  </a:cubicBezTo>
                  <a:cubicBezTo>
                    <a:pt x="4393" y="3486"/>
                    <a:pt x="4504" y="3470"/>
                    <a:pt x="4590" y="3402"/>
                  </a:cubicBezTo>
                  <a:cubicBezTo>
                    <a:pt x="4689" y="3324"/>
                    <a:pt x="4731" y="3193"/>
                    <a:pt x="4818" y="3103"/>
                  </a:cubicBezTo>
                  <a:cubicBezTo>
                    <a:pt x="4928" y="2990"/>
                    <a:pt x="5071" y="2962"/>
                    <a:pt x="5228" y="2962"/>
                  </a:cubicBezTo>
                  <a:cubicBezTo>
                    <a:pt x="5381" y="2962"/>
                    <a:pt x="5547" y="2989"/>
                    <a:pt x="5706" y="2989"/>
                  </a:cubicBezTo>
                  <a:cubicBezTo>
                    <a:pt x="5776" y="2989"/>
                    <a:pt x="5845" y="2984"/>
                    <a:pt x="5910" y="2969"/>
                  </a:cubicBezTo>
                  <a:cubicBezTo>
                    <a:pt x="6436" y="2851"/>
                    <a:pt x="6597" y="2201"/>
                    <a:pt x="6908" y="1762"/>
                  </a:cubicBezTo>
                  <a:cubicBezTo>
                    <a:pt x="7063" y="1545"/>
                    <a:pt x="7275" y="1359"/>
                    <a:pt x="7485" y="1175"/>
                  </a:cubicBezTo>
                  <a:cubicBezTo>
                    <a:pt x="7289" y="920"/>
                    <a:pt x="7070" y="685"/>
                    <a:pt x="6831" y="471"/>
                  </a:cubicBezTo>
                  <a:cubicBezTo>
                    <a:pt x="6779" y="888"/>
                    <a:pt x="6638" y="1272"/>
                    <a:pt x="6308" y="1519"/>
                  </a:cubicBezTo>
                  <a:cubicBezTo>
                    <a:pt x="6150" y="1636"/>
                    <a:pt x="5963" y="1709"/>
                    <a:pt x="5801" y="1822"/>
                  </a:cubicBezTo>
                  <a:cubicBezTo>
                    <a:pt x="5638" y="1935"/>
                    <a:pt x="5504" y="2088"/>
                    <a:pt x="5322" y="2162"/>
                  </a:cubicBezTo>
                  <a:cubicBezTo>
                    <a:pt x="5222" y="2202"/>
                    <a:pt x="5116" y="2216"/>
                    <a:pt x="5008" y="2216"/>
                  </a:cubicBezTo>
                  <a:cubicBezTo>
                    <a:pt x="4894" y="2216"/>
                    <a:pt x="4779" y="2201"/>
                    <a:pt x="4667" y="2184"/>
                  </a:cubicBezTo>
                  <a:cubicBezTo>
                    <a:pt x="4256" y="2127"/>
                    <a:pt x="3829" y="2064"/>
                    <a:pt x="3483" y="1833"/>
                  </a:cubicBezTo>
                  <a:cubicBezTo>
                    <a:pt x="3246" y="1675"/>
                    <a:pt x="3059" y="1445"/>
                    <a:pt x="2809" y="1309"/>
                  </a:cubicBezTo>
                  <a:cubicBezTo>
                    <a:pt x="2467" y="1124"/>
                    <a:pt x="2050" y="1135"/>
                    <a:pt x="1695" y="979"/>
                  </a:cubicBezTo>
                  <a:cubicBezTo>
                    <a:pt x="1437" y="867"/>
                    <a:pt x="1223" y="672"/>
                    <a:pt x="1027" y="469"/>
                  </a:cubicBezTo>
                  <a:cubicBezTo>
                    <a:pt x="885" y="322"/>
                    <a:pt x="763" y="159"/>
                    <a:pt x="636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18115" y="1780735"/>
              <a:ext cx="223800" cy="106843"/>
            </a:xfrm>
            <a:custGeom>
              <a:rect b="b" l="l" r="r" t="t"/>
              <a:pathLst>
                <a:path extrusionOk="0" h="2958" w="6196">
                  <a:moveTo>
                    <a:pt x="3737" y="1"/>
                  </a:moveTo>
                  <a:cubicBezTo>
                    <a:pt x="3721" y="59"/>
                    <a:pt x="3703" y="116"/>
                    <a:pt x="3687" y="172"/>
                  </a:cubicBezTo>
                  <a:cubicBezTo>
                    <a:pt x="3616" y="417"/>
                    <a:pt x="3575" y="708"/>
                    <a:pt x="3737" y="905"/>
                  </a:cubicBezTo>
                  <a:cubicBezTo>
                    <a:pt x="3810" y="992"/>
                    <a:pt x="3912" y="1048"/>
                    <a:pt x="4013" y="1100"/>
                  </a:cubicBezTo>
                  <a:lnTo>
                    <a:pt x="5051" y="1647"/>
                  </a:lnTo>
                  <a:cubicBezTo>
                    <a:pt x="5125" y="1860"/>
                    <a:pt x="4974" y="2102"/>
                    <a:pt x="4771" y="2199"/>
                  </a:cubicBezTo>
                  <a:cubicBezTo>
                    <a:pt x="4657" y="2252"/>
                    <a:pt x="4533" y="2272"/>
                    <a:pt x="4407" y="2272"/>
                  </a:cubicBezTo>
                  <a:cubicBezTo>
                    <a:pt x="4306" y="2272"/>
                    <a:pt x="4203" y="2259"/>
                    <a:pt x="4104" y="2242"/>
                  </a:cubicBezTo>
                  <a:cubicBezTo>
                    <a:pt x="3876" y="2203"/>
                    <a:pt x="3647" y="2140"/>
                    <a:pt x="3465" y="1998"/>
                  </a:cubicBezTo>
                  <a:cubicBezTo>
                    <a:pt x="3275" y="1853"/>
                    <a:pt x="3146" y="1633"/>
                    <a:pt x="2940" y="1510"/>
                  </a:cubicBezTo>
                  <a:cubicBezTo>
                    <a:pt x="2783" y="1417"/>
                    <a:pt x="2608" y="1394"/>
                    <a:pt x="2426" y="1394"/>
                  </a:cubicBezTo>
                  <a:cubicBezTo>
                    <a:pt x="2241" y="1394"/>
                    <a:pt x="2048" y="1418"/>
                    <a:pt x="1860" y="1418"/>
                  </a:cubicBezTo>
                  <a:cubicBezTo>
                    <a:pt x="1754" y="1418"/>
                    <a:pt x="1650" y="1410"/>
                    <a:pt x="1549" y="1387"/>
                  </a:cubicBezTo>
                  <a:cubicBezTo>
                    <a:pt x="1228" y="1312"/>
                    <a:pt x="963" y="1078"/>
                    <a:pt x="781" y="803"/>
                  </a:cubicBezTo>
                  <a:cubicBezTo>
                    <a:pt x="701" y="682"/>
                    <a:pt x="639" y="550"/>
                    <a:pt x="581" y="418"/>
                  </a:cubicBezTo>
                  <a:cubicBezTo>
                    <a:pt x="381" y="513"/>
                    <a:pt x="186" y="621"/>
                    <a:pt x="0" y="742"/>
                  </a:cubicBezTo>
                  <a:cubicBezTo>
                    <a:pt x="128" y="900"/>
                    <a:pt x="250" y="1063"/>
                    <a:pt x="392" y="1210"/>
                  </a:cubicBezTo>
                  <a:cubicBezTo>
                    <a:pt x="588" y="1413"/>
                    <a:pt x="801" y="1608"/>
                    <a:pt x="1060" y="1721"/>
                  </a:cubicBezTo>
                  <a:cubicBezTo>
                    <a:pt x="1415" y="1877"/>
                    <a:pt x="1832" y="1865"/>
                    <a:pt x="2173" y="2050"/>
                  </a:cubicBezTo>
                  <a:cubicBezTo>
                    <a:pt x="2424" y="2186"/>
                    <a:pt x="2611" y="2416"/>
                    <a:pt x="2848" y="2575"/>
                  </a:cubicBezTo>
                  <a:cubicBezTo>
                    <a:pt x="3194" y="2805"/>
                    <a:pt x="3621" y="2869"/>
                    <a:pt x="4032" y="2926"/>
                  </a:cubicBezTo>
                  <a:cubicBezTo>
                    <a:pt x="4144" y="2942"/>
                    <a:pt x="4259" y="2957"/>
                    <a:pt x="4372" y="2957"/>
                  </a:cubicBezTo>
                  <a:cubicBezTo>
                    <a:pt x="4480" y="2957"/>
                    <a:pt x="4586" y="2943"/>
                    <a:pt x="4687" y="2903"/>
                  </a:cubicBezTo>
                  <a:cubicBezTo>
                    <a:pt x="4869" y="2829"/>
                    <a:pt x="5005" y="2676"/>
                    <a:pt x="5166" y="2564"/>
                  </a:cubicBezTo>
                  <a:cubicBezTo>
                    <a:pt x="5325" y="2451"/>
                    <a:pt x="5515" y="2378"/>
                    <a:pt x="5673" y="2260"/>
                  </a:cubicBezTo>
                  <a:cubicBezTo>
                    <a:pt x="6003" y="2014"/>
                    <a:pt x="6144" y="1630"/>
                    <a:pt x="6196" y="1213"/>
                  </a:cubicBezTo>
                  <a:cubicBezTo>
                    <a:pt x="5502" y="592"/>
                    <a:pt x="4652" y="173"/>
                    <a:pt x="3737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969041" y="1898812"/>
              <a:ext cx="34206" cy="51146"/>
            </a:xfrm>
            <a:custGeom>
              <a:rect b="b" l="l" r="r" t="t"/>
              <a:pathLst>
                <a:path extrusionOk="0" h="1416" w="947">
                  <a:moveTo>
                    <a:pt x="647" y="0"/>
                  </a:moveTo>
                  <a:cubicBezTo>
                    <a:pt x="514" y="110"/>
                    <a:pt x="390" y="229"/>
                    <a:pt x="275" y="356"/>
                  </a:cubicBezTo>
                  <a:cubicBezTo>
                    <a:pt x="134" y="513"/>
                    <a:pt x="1" y="717"/>
                    <a:pt x="60" y="917"/>
                  </a:cubicBezTo>
                  <a:cubicBezTo>
                    <a:pt x="110" y="1087"/>
                    <a:pt x="280" y="1189"/>
                    <a:pt x="443" y="1259"/>
                  </a:cubicBezTo>
                  <a:cubicBezTo>
                    <a:pt x="605" y="1330"/>
                    <a:pt x="774" y="1376"/>
                    <a:pt x="946" y="1416"/>
                  </a:cubicBezTo>
                  <a:cubicBezTo>
                    <a:pt x="914" y="931"/>
                    <a:pt x="813" y="455"/>
                    <a:pt x="647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39101" y="1777485"/>
              <a:ext cx="164165" cy="85352"/>
            </a:xfrm>
            <a:custGeom>
              <a:rect b="b" l="l" r="r" t="t"/>
              <a:pathLst>
                <a:path extrusionOk="0" h="2363" w="4545">
                  <a:moveTo>
                    <a:pt x="2204" y="0"/>
                  </a:moveTo>
                  <a:cubicBezTo>
                    <a:pt x="1444" y="0"/>
                    <a:pt x="690" y="172"/>
                    <a:pt x="0" y="508"/>
                  </a:cubicBezTo>
                  <a:cubicBezTo>
                    <a:pt x="58" y="640"/>
                    <a:pt x="121" y="772"/>
                    <a:pt x="200" y="893"/>
                  </a:cubicBezTo>
                  <a:cubicBezTo>
                    <a:pt x="382" y="1168"/>
                    <a:pt x="647" y="1403"/>
                    <a:pt x="968" y="1477"/>
                  </a:cubicBezTo>
                  <a:cubicBezTo>
                    <a:pt x="1069" y="1500"/>
                    <a:pt x="1173" y="1508"/>
                    <a:pt x="1279" y="1508"/>
                  </a:cubicBezTo>
                  <a:cubicBezTo>
                    <a:pt x="1467" y="1508"/>
                    <a:pt x="1658" y="1484"/>
                    <a:pt x="1843" y="1484"/>
                  </a:cubicBezTo>
                  <a:cubicBezTo>
                    <a:pt x="2026" y="1484"/>
                    <a:pt x="2202" y="1508"/>
                    <a:pt x="2360" y="1601"/>
                  </a:cubicBezTo>
                  <a:cubicBezTo>
                    <a:pt x="2565" y="1723"/>
                    <a:pt x="2694" y="1944"/>
                    <a:pt x="2884" y="2090"/>
                  </a:cubicBezTo>
                  <a:cubicBezTo>
                    <a:pt x="3067" y="2230"/>
                    <a:pt x="3296" y="2293"/>
                    <a:pt x="3523" y="2333"/>
                  </a:cubicBezTo>
                  <a:cubicBezTo>
                    <a:pt x="3621" y="2350"/>
                    <a:pt x="3723" y="2362"/>
                    <a:pt x="3823" y="2362"/>
                  </a:cubicBezTo>
                  <a:cubicBezTo>
                    <a:pt x="3950" y="2362"/>
                    <a:pt x="4075" y="2343"/>
                    <a:pt x="4190" y="2289"/>
                  </a:cubicBezTo>
                  <a:cubicBezTo>
                    <a:pt x="4394" y="2192"/>
                    <a:pt x="4544" y="1951"/>
                    <a:pt x="4470" y="1737"/>
                  </a:cubicBezTo>
                  <a:lnTo>
                    <a:pt x="3432" y="1191"/>
                  </a:lnTo>
                  <a:cubicBezTo>
                    <a:pt x="3332" y="1138"/>
                    <a:pt x="3229" y="1083"/>
                    <a:pt x="3157" y="996"/>
                  </a:cubicBezTo>
                  <a:cubicBezTo>
                    <a:pt x="2994" y="799"/>
                    <a:pt x="3035" y="508"/>
                    <a:pt x="3106" y="263"/>
                  </a:cubicBezTo>
                  <a:cubicBezTo>
                    <a:pt x="3122" y="206"/>
                    <a:pt x="3140" y="149"/>
                    <a:pt x="3156" y="91"/>
                  </a:cubicBezTo>
                  <a:cubicBezTo>
                    <a:pt x="2840" y="30"/>
                    <a:pt x="2522" y="0"/>
                    <a:pt x="2204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48476" y="1856479"/>
              <a:ext cx="355385" cy="149176"/>
            </a:xfrm>
            <a:custGeom>
              <a:rect b="b" l="l" r="r" t="t"/>
              <a:pathLst>
                <a:path extrusionOk="0" h="4130" w="9839">
                  <a:moveTo>
                    <a:pt x="529" y="0"/>
                  </a:moveTo>
                  <a:cubicBezTo>
                    <a:pt x="319" y="297"/>
                    <a:pt x="142" y="616"/>
                    <a:pt x="0" y="951"/>
                  </a:cubicBezTo>
                  <a:cubicBezTo>
                    <a:pt x="285" y="1154"/>
                    <a:pt x="502" y="1480"/>
                    <a:pt x="633" y="1811"/>
                  </a:cubicBezTo>
                  <a:cubicBezTo>
                    <a:pt x="839" y="2330"/>
                    <a:pt x="915" y="2901"/>
                    <a:pt x="1188" y="3387"/>
                  </a:cubicBezTo>
                  <a:cubicBezTo>
                    <a:pt x="1413" y="3790"/>
                    <a:pt x="1845" y="4129"/>
                    <a:pt x="2285" y="4129"/>
                  </a:cubicBezTo>
                  <a:cubicBezTo>
                    <a:pt x="2377" y="4129"/>
                    <a:pt x="2469" y="4115"/>
                    <a:pt x="2560" y="4082"/>
                  </a:cubicBezTo>
                  <a:cubicBezTo>
                    <a:pt x="2718" y="4026"/>
                    <a:pt x="2856" y="3924"/>
                    <a:pt x="3012" y="3860"/>
                  </a:cubicBezTo>
                  <a:cubicBezTo>
                    <a:pt x="3151" y="3805"/>
                    <a:pt x="3297" y="3784"/>
                    <a:pt x="3446" y="3784"/>
                  </a:cubicBezTo>
                  <a:cubicBezTo>
                    <a:pt x="3705" y="3784"/>
                    <a:pt x="3973" y="3847"/>
                    <a:pt x="4230" y="3900"/>
                  </a:cubicBezTo>
                  <a:cubicBezTo>
                    <a:pt x="4583" y="3971"/>
                    <a:pt x="4946" y="4019"/>
                    <a:pt x="5306" y="4019"/>
                  </a:cubicBezTo>
                  <a:cubicBezTo>
                    <a:pt x="5683" y="4019"/>
                    <a:pt x="6057" y="3966"/>
                    <a:pt x="6409" y="3832"/>
                  </a:cubicBezTo>
                  <a:cubicBezTo>
                    <a:pt x="6993" y="3609"/>
                    <a:pt x="7482" y="3176"/>
                    <a:pt x="8073" y="2974"/>
                  </a:cubicBezTo>
                  <a:cubicBezTo>
                    <a:pt x="8307" y="2893"/>
                    <a:pt x="8554" y="2854"/>
                    <a:pt x="8801" y="2854"/>
                  </a:cubicBezTo>
                  <a:cubicBezTo>
                    <a:pt x="9155" y="2854"/>
                    <a:pt x="9510" y="2934"/>
                    <a:pt x="9831" y="3086"/>
                  </a:cubicBezTo>
                  <a:cubicBezTo>
                    <a:pt x="9832" y="3034"/>
                    <a:pt x="9838" y="2984"/>
                    <a:pt x="9838" y="2930"/>
                  </a:cubicBezTo>
                  <a:cubicBezTo>
                    <a:pt x="9838" y="2815"/>
                    <a:pt x="9829" y="2702"/>
                    <a:pt x="9821" y="2588"/>
                  </a:cubicBezTo>
                  <a:cubicBezTo>
                    <a:pt x="9649" y="2548"/>
                    <a:pt x="9479" y="2501"/>
                    <a:pt x="9317" y="2431"/>
                  </a:cubicBezTo>
                  <a:cubicBezTo>
                    <a:pt x="9156" y="2361"/>
                    <a:pt x="8985" y="2259"/>
                    <a:pt x="8935" y="2089"/>
                  </a:cubicBezTo>
                  <a:cubicBezTo>
                    <a:pt x="8876" y="1888"/>
                    <a:pt x="9009" y="1683"/>
                    <a:pt x="9150" y="1528"/>
                  </a:cubicBezTo>
                  <a:cubicBezTo>
                    <a:pt x="9264" y="1401"/>
                    <a:pt x="9389" y="1281"/>
                    <a:pt x="9522" y="1172"/>
                  </a:cubicBezTo>
                  <a:cubicBezTo>
                    <a:pt x="9452" y="984"/>
                    <a:pt x="9373" y="799"/>
                    <a:pt x="9282" y="621"/>
                  </a:cubicBezTo>
                  <a:cubicBezTo>
                    <a:pt x="8965" y="1119"/>
                    <a:pt x="8555" y="1552"/>
                    <a:pt x="8074" y="1897"/>
                  </a:cubicBezTo>
                  <a:cubicBezTo>
                    <a:pt x="7318" y="2439"/>
                    <a:pt x="6438" y="2784"/>
                    <a:pt x="5547" y="3050"/>
                  </a:cubicBezTo>
                  <a:cubicBezTo>
                    <a:pt x="5309" y="3121"/>
                    <a:pt x="5046" y="3181"/>
                    <a:pt x="4797" y="3181"/>
                  </a:cubicBezTo>
                  <a:cubicBezTo>
                    <a:pt x="4557" y="3181"/>
                    <a:pt x="4330" y="3125"/>
                    <a:pt x="4151" y="2966"/>
                  </a:cubicBezTo>
                  <a:cubicBezTo>
                    <a:pt x="3948" y="2787"/>
                    <a:pt x="3794" y="2480"/>
                    <a:pt x="3533" y="2480"/>
                  </a:cubicBezTo>
                  <a:cubicBezTo>
                    <a:pt x="3523" y="2480"/>
                    <a:pt x="3513" y="2480"/>
                    <a:pt x="3502" y="2481"/>
                  </a:cubicBezTo>
                  <a:cubicBezTo>
                    <a:pt x="3302" y="2499"/>
                    <a:pt x="3172" y="2700"/>
                    <a:pt x="2991" y="2788"/>
                  </a:cubicBezTo>
                  <a:cubicBezTo>
                    <a:pt x="2923" y="2821"/>
                    <a:pt x="2851" y="2836"/>
                    <a:pt x="2778" y="2836"/>
                  </a:cubicBezTo>
                  <a:cubicBezTo>
                    <a:pt x="2548" y="2836"/>
                    <a:pt x="2311" y="2687"/>
                    <a:pt x="2172" y="2493"/>
                  </a:cubicBezTo>
                  <a:cubicBezTo>
                    <a:pt x="1988" y="2236"/>
                    <a:pt x="1920" y="1918"/>
                    <a:pt x="1813" y="1621"/>
                  </a:cubicBezTo>
                  <a:cubicBezTo>
                    <a:pt x="1574" y="961"/>
                    <a:pt x="1111" y="390"/>
                    <a:pt x="529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713131" y="2113473"/>
              <a:ext cx="64257" cy="28860"/>
            </a:xfrm>
            <a:custGeom>
              <a:rect b="b" l="l" r="r" t="t"/>
              <a:pathLst>
                <a:path extrusionOk="0" h="799" w="1779">
                  <a:moveTo>
                    <a:pt x="256" y="0"/>
                  </a:moveTo>
                  <a:cubicBezTo>
                    <a:pt x="171" y="0"/>
                    <a:pt x="86" y="4"/>
                    <a:pt x="1" y="9"/>
                  </a:cubicBezTo>
                  <a:cubicBezTo>
                    <a:pt x="537" y="384"/>
                    <a:pt x="1141" y="652"/>
                    <a:pt x="1779" y="798"/>
                  </a:cubicBezTo>
                  <a:cubicBezTo>
                    <a:pt x="1698" y="633"/>
                    <a:pt x="1589" y="480"/>
                    <a:pt x="1448" y="363"/>
                  </a:cubicBezTo>
                  <a:cubicBezTo>
                    <a:pt x="1117" y="86"/>
                    <a:pt x="694" y="0"/>
                    <a:pt x="256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4931" y="1979251"/>
              <a:ext cx="355168" cy="122844"/>
            </a:xfrm>
            <a:custGeom>
              <a:rect b="b" l="l" r="r" t="t"/>
              <a:pathLst>
                <a:path extrusionOk="0" h="3401" w="9833">
                  <a:moveTo>
                    <a:pt x="1" y="0"/>
                  </a:moveTo>
                  <a:cubicBezTo>
                    <a:pt x="63" y="684"/>
                    <a:pt x="262" y="1348"/>
                    <a:pt x="586" y="1952"/>
                  </a:cubicBezTo>
                  <a:cubicBezTo>
                    <a:pt x="952" y="2087"/>
                    <a:pt x="1296" y="2393"/>
                    <a:pt x="1620" y="2635"/>
                  </a:cubicBezTo>
                  <a:cubicBezTo>
                    <a:pt x="2106" y="2999"/>
                    <a:pt x="2671" y="3243"/>
                    <a:pt x="3269" y="3349"/>
                  </a:cubicBezTo>
                  <a:cubicBezTo>
                    <a:pt x="3457" y="3382"/>
                    <a:pt x="3649" y="3401"/>
                    <a:pt x="3841" y="3401"/>
                  </a:cubicBezTo>
                  <a:cubicBezTo>
                    <a:pt x="4116" y="3401"/>
                    <a:pt x="4391" y="3362"/>
                    <a:pt x="4651" y="3271"/>
                  </a:cubicBezTo>
                  <a:cubicBezTo>
                    <a:pt x="5281" y="3049"/>
                    <a:pt x="5796" y="2531"/>
                    <a:pt x="6456" y="2419"/>
                  </a:cubicBezTo>
                  <a:cubicBezTo>
                    <a:pt x="6550" y="2403"/>
                    <a:pt x="6644" y="2395"/>
                    <a:pt x="6737" y="2395"/>
                  </a:cubicBezTo>
                  <a:cubicBezTo>
                    <a:pt x="7433" y="2395"/>
                    <a:pt x="8103" y="2807"/>
                    <a:pt x="8778" y="3080"/>
                  </a:cubicBezTo>
                  <a:cubicBezTo>
                    <a:pt x="9229" y="2612"/>
                    <a:pt x="9587" y="2064"/>
                    <a:pt x="9833" y="1463"/>
                  </a:cubicBezTo>
                  <a:cubicBezTo>
                    <a:pt x="9651" y="1406"/>
                    <a:pt x="9466" y="1364"/>
                    <a:pt x="9279" y="1338"/>
                  </a:cubicBezTo>
                  <a:cubicBezTo>
                    <a:pt x="9073" y="1311"/>
                    <a:pt x="8866" y="1300"/>
                    <a:pt x="8658" y="1300"/>
                  </a:cubicBezTo>
                  <a:cubicBezTo>
                    <a:pt x="8229" y="1300"/>
                    <a:pt x="7798" y="1347"/>
                    <a:pt x="7371" y="1395"/>
                  </a:cubicBezTo>
                  <a:cubicBezTo>
                    <a:pt x="6632" y="1476"/>
                    <a:pt x="5879" y="1561"/>
                    <a:pt x="5201" y="1865"/>
                  </a:cubicBezTo>
                  <a:cubicBezTo>
                    <a:pt x="4832" y="2030"/>
                    <a:pt x="4490" y="2259"/>
                    <a:pt x="4105" y="2382"/>
                  </a:cubicBezTo>
                  <a:cubicBezTo>
                    <a:pt x="3905" y="2445"/>
                    <a:pt x="3698" y="2475"/>
                    <a:pt x="3490" y="2475"/>
                  </a:cubicBezTo>
                  <a:cubicBezTo>
                    <a:pt x="2726" y="2475"/>
                    <a:pt x="1958" y="2067"/>
                    <a:pt x="1575" y="1400"/>
                  </a:cubicBezTo>
                  <a:cubicBezTo>
                    <a:pt x="1447" y="1177"/>
                    <a:pt x="1354" y="927"/>
                    <a:pt x="1167" y="751"/>
                  </a:cubicBezTo>
                  <a:cubicBezTo>
                    <a:pt x="979" y="575"/>
                    <a:pt x="720" y="497"/>
                    <a:pt x="491" y="379"/>
                  </a:cubicBezTo>
                  <a:cubicBezTo>
                    <a:pt x="306" y="284"/>
                    <a:pt x="146" y="15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56133" y="2049721"/>
              <a:ext cx="295895" cy="96874"/>
            </a:xfrm>
            <a:custGeom>
              <a:rect b="b" l="l" r="r" t="t"/>
              <a:pathLst>
                <a:path extrusionOk="0" h="2682" w="8192">
                  <a:moveTo>
                    <a:pt x="0" y="1"/>
                  </a:moveTo>
                  <a:lnTo>
                    <a:pt x="0" y="1"/>
                  </a:lnTo>
                  <a:cubicBezTo>
                    <a:pt x="381" y="707"/>
                    <a:pt x="922" y="1314"/>
                    <a:pt x="1580" y="1774"/>
                  </a:cubicBezTo>
                  <a:cubicBezTo>
                    <a:pt x="1665" y="1769"/>
                    <a:pt x="1750" y="1765"/>
                    <a:pt x="1835" y="1765"/>
                  </a:cubicBezTo>
                  <a:cubicBezTo>
                    <a:pt x="2274" y="1765"/>
                    <a:pt x="2696" y="1851"/>
                    <a:pt x="3027" y="2128"/>
                  </a:cubicBezTo>
                  <a:cubicBezTo>
                    <a:pt x="3167" y="2245"/>
                    <a:pt x="3276" y="2398"/>
                    <a:pt x="3357" y="2563"/>
                  </a:cubicBezTo>
                  <a:cubicBezTo>
                    <a:pt x="3620" y="2624"/>
                    <a:pt x="3889" y="2663"/>
                    <a:pt x="4158" y="2682"/>
                  </a:cubicBezTo>
                  <a:cubicBezTo>
                    <a:pt x="4230" y="2451"/>
                    <a:pt x="4296" y="2219"/>
                    <a:pt x="4461" y="2050"/>
                  </a:cubicBezTo>
                  <a:cubicBezTo>
                    <a:pt x="4744" y="1758"/>
                    <a:pt x="5209" y="1762"/>
                    <a:pt x="5574" y="1584"/>
                  </a:cubicBezTo>
                  <a:cubicBezTo>
                    <a:pt x="5892" y="1428"/>
                    <a:pt x="6174" y="1120"/>
                    <a:pt x="6515" y="1120"/>
                  </a:cubicBezTo>
                  <a:cubicBezTo>
                    <a:pt x="6540" y="1120"/>
                    <a:pt x="6566" y="1122"/>
                    <a:pt x="6592" y="1126"/>
                  </a:cubicBezTo>
                  <a:cubicBezTo>
                    <a:pt x="6723" y="1143"/>
                    <a:pt x="6841" y="1210"/>
                    <a:pt x="6953" y="1279"/>
                  </a:cubicBezTo>
                  <a:cubicBezTo>
                    <a:pt x="7156" y="1407"/>
                    <a:pt x="7346" y="1550"/>
                    <a:pt x="7525" y="1709"/>
                  </a:cubicBezTo>
                  <a:cubicBezTo>
                    <a:pt x="7763" y="1535"/>
                    <a:pt x="7987" y="1341"/>
                    <a:pt x="8191" y="1129"/>
                  </a:cubicBezTo>
                  <a:cubicBezTo>
                    <a:pt x="7517" y="856"/>
                    <a:pt x="6847" y="444"/>
                    <a:pt x="6151" y="444"/>
                  </a:cubicBezTo>
                  <a:cubicBezTo>
                    <a:pt x="6058" y="444"/>
                    <a:pt x="5964" y="452"/>
                    <a:pt x="5870" y="468"/>
                  </a:cubicBezTo>
                  <a:cubicBezTo>
                    <a:pt x="5210" y="580"/>
                    <a:pt x="4695" y="1098"/>
                    <a:pt x="4065" y="1320"/>
                  </a:cubicBezTo>
                  <a:cubicBezTo>
                    <a:pt x="3805" y="1411"/>
                    <a:pt x="3530" y="1450"/>
                    <a:pt x="3255" y="1450"/>
                  </a:cubicBezTo>
                  <a:cubicBezTo>
                    <a:pt x="3063" y="1450"/>
                    <a:pt x="2871" y="1431"/>
                    <a:pt x="2683" y="1398"/>
                  </a:cubicBezTo>
                  <a:cubicBezTo>
                    <a:pt x="2085" y="1292"/>
                    <a:pt x="1520" y="1048"/>
                    <a:pt x="1034" y="684"/>
                  </a:cubicBezTo>
                  <a:cubicBezTo>
                    <a:pt x="710" y="442"/>
                    <a:pt x="365" y="136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837889" y="2128968"/>
              <a:ext cx="60682" cy="17265"/>
            </a:xfrm>
            <a:custGeom>
              <a:rect b="b" l="l" r="r" t="t"/>
              <a:pathLst>
                <a:path extrusionOk="0" h="478" w="1680">
                  <a:moveTo>
                    <a:pt x="1680" y="0"/>
                  </a:moveTo>
                  <a:cubicBezTo>
                    <a:pt x="1571" y="0"/>
                    <a:pt x="1461" y="7"/>
                    <a:pt x="1353" y="15"/>
                  </a:cubicBezTo>
                  <a:cubicBezTo>
                    <a:pt x="1040" y="40"/>
                    <a:pt x="720" y="67"/>
                    <a:pt x="429" y="185"/>
                  </a:cubicBezTo>
                  <a:cubicBezTo>
                    <a:pt x="267" y="250"/>
                    <a:pt x="120" y="351"/>
                    <a:pt x="0" y="478"/>
                  </a:cubicBezTo>
                  <a:cubicBezTo>
                    <a:pt x="583" y="417"/>
                    <a:pt x="1152" y="256"/>
                    <a:pt x="168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634100" y="1890829"/>
              <a:ext cx="369471" cy="177855"/>
            </a:xfrm>
            <a:custGeom>
              <a:rect b="b" l="l" r="r" t="t"/>
              <a:pathLst>
                <a:path extrusionOk="0" h="4924" w="10229">
                  <a:moveTo>
                    <a:pt x="398" y="0"/>
                  </a:moveTo>
                  <a:cubicBezTo>
                    <a:pt x="136" y="627"/>
                    <a:pt x="0" y="1300"/>
                    <a:pt x="1" y="1980"/>
                  </a:cubicBezTo>
                  <a:cubicBezTo>
                    <a:pt x="1" y="2138"/>
                    <a:pt x="11" y="2294"/>
                    <a:pt x="25" y="2448"/>
                  </a:cubicBezTo>
                  <a:cubicBezTo>
                    <a:pt x="169" y="2598"/>
                    <a:pt x="329" y="2731"/>
                    <a:pt x="514" y="2827"/>
                  </a:cubicBezTo>
                  <a:cubicBezTo>
                    <a:pt x="743" y="2945"/>
                    <a:pt x="1001" y="3022"/>
                    <a:pt x="1190" y="3199"/>
                  </a:cubicBezTo>
                  <a:cubicBezTo>
                    <a:pt x="1378" y="3376"/>
                    <a:pt x="1470" y="3625"/>
                    <a:pt x="1598" y="3848"/>
                  </a:cubicBezTo>
                  <a:cubicBezTo>
                    <a:pt x="1981" y="4515"/>
                    <a:pt x="2750" y="4923"/>
                    <a:pt x="3514" y="4923"/>
                  </a:cubicBezTo>
                  <a:cubicBezTo>
                    <a:pt x="3721" y="4923"/>
                    <a:pt x="3929" y="4893"/>
                    <a:pt x="4128" y="4830"/>
                  </a:cubicBezTo>
                  <a:cubicBezTo>
                    <a:pt x="4513" y="4707"/>
                    <a:pt x="4855" y="4478"/>
                    <a:pt x="5224" y="4313"/>
                  </a:cubicBezTo>
                  <a:cubicBezTo>
                    <a:pt x="5903" y="4009"/>
                    <a:pt x="6655" y="3923"/>
                    <a:pt x="7394" y="3843"/>
                  </a:cubicBezTo>
                  <a:cubicBezTo>
                    <a:pt x="7821" y="3795"/>
                    <a:pt x="8252" y="3748"/>
                    <a:pt x="8681" y="3748"/>
                  </a:cubicBezTo>
                  <a:cubicBezTo>
                    <a:pt x="8889" y="3748"/>
                    <a:pt x="9096" y="3759"/>
                    <a:pt x="9302" y="3786"/>
                  </a:cubicBezTo>
                  <a:cubicBezTo>
                    <a:pt x="9490" y="3812"/>
                    <a:pt x="9675" y="3854"/>
                    <a:pt x="9857" y="3911"/>
                  </a:cubicBezTo>
                  <a:cubicBezTo>
                    <a:pt x="10085" y="3347"/>
                    <a:pt x="10211" y="2745"/>
                    <a:pt x="10229" y="2136"/>
                  </a:cubicBezTo>
                  <a:cubicBezTo>
                    <a:pt x="9908" y="1983"/>
                    <a:pt x="9553" y="1903"/>
                    <a:pt x="9199" y="1903"/>
                  </a:cubicBezTo>
                  <a:cubicBezTo>
                    <a:pt x="8952" y="1903"/>
                    <a:pt x="8705" y="1942"/>
                    <a:pt x="8471" y="2023"/>
                  </a:cubicBezTo>
                  <a:cubicBezTo>
                    <a:pt x="7880" y="2226"/>
                    <a:pt x="7391" y="2658"/>
                    <a:pt x="6807" y="2881"/>
                  </a:cubicBezTo>
                  <a:cubicBezTo>
                    <a:pt x="6455" y="3015"/>
                    <a:pt x="6082" y="3068"/>
                    <a:pt x="5704" y="3068"/>
                  </a:cubicBezTo>
                  <a:cubicBezTo>
                    <a:pt x="5345" y="3068"/>
                    <a:pt x="4981" y="3020"/>
                    <a:pt x="4629" y="2949"/>
                  </a:cubicBezTo>
                  <a:cubicBezTo>
                    <a:pt x="4372" y="2897"/>
                    <a:pt x="4104" y="2834"/>
                    <a:pt x="3845" y="2834"/>
                  </a:cubicBezTo>
                  <a:cubicBezTo>
                    <a:pt x="3696" y="2834"/>
                    <a:pt x="3549" y="2855"/>
                    <a:pt x="3410" y="2911"/>
                  </a:cubicBezTo>
                  <a:cubicBezTo>
                    <a:pt x="3254" y="2973"/>
                    <a:pt x="3117" y="3076"/>
                    <a:pt x="2958" y="3131"/>
                  </a:cubicBezTo>
                  <a:cubicBezTo>
                    <a:pt x="2867" y="3164"/>
                    <a:pt x="2774" y="3179"/>
                    <a:pt x="2682" y="3179"/>
                  </a:cubicBezTo>
                  <a:cubicBezTo>
                    <a:pt x="2243" y="3179"/>
                    <a:pt x="1811" y="2839"/>
                    <a:pt x="1586" y="2436"/>
                  </a:cubicBezTo>
                  <a:cubicBezTo>
                    <a:pt x="1313" y="1950"/>
                    <a:pt x="1237" y="1380"/>
                    <a:pt x="1031" y="861"/>
                  </a:cubicBezTo>
                  <a:cubicBezTo>
                    <a:pt x="900" y="529"/>
                    <a:pt x="683" y="203"/>
                    <a:pt x="398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806320" y="2090176"/>
              <a:ext cx="121616" cy="57070"/>
            </a:xfrm>
            <a:custGeom>
              <a:rect b="b" l="l" r="r" t="t"/>
              <a:pathLst>
                <a:path extrusionOk="0" h="1580" w="3367">
                  <a:moveTo>
                    <a:pt x="2357" y="0"/>
                  </a:moveTo>
                  <a:cubicBezTo>
                    <a:pt x="2016" y="0"/>
                    <a:pt x="1734" y="308"/>
                    <a:pt x="1416" y="464"/>
                  </a:cubicBezTo>
                  <a:cubicBezTo>
                    <a:pt x="1051" y="642"/>
                    <a:pt x="587" y="638"/>
                    <a:pt x="303" y="930"/>
                  </a:cubicBezTo>
                  <a:cubicBezTo>
                    <a:pt x="138" y="1099"/>
                    <a:pt x="72" y="1331"/>
                    <a:pt x="0" y="1562"/>
                  </a:cubicBezTo>
                  <a:cubicBezTo>
                    <a:pt x="117" y="1569"/>
                    <a:pt x="232" y="1579"/>
                    <a:pt x="351" y="1579"/>
                  </a:cubicBezTo>
                  <a:cubicBezTo>
                    <a:pt x="526" y="1579"/>
                    <a:pt x="700" y="1570"/>
                    <a:pt x="874" y="1552"/>
                  </a:cubicBezTo>
                  <a:cubicBezTo>
                    <a:pt x="994" y="1425"/>
                    <a:pt x="1141" y="1324"/>
                    <a:pt x="1303" y="1259"/>
                  </a:cubicBezTo>
                  <a:cubicBezTo>
                    <a:pt x="1594" y="1141"/>
                    <a:pt x="1914" y="1114"/>
                    <a:pt x="2227" y="1089"/>
                  </a:cubicBezTo>
                  <a:cubicBezTo>
                    <a:pt x="2335" y="1081"/>
                    <a:pt x="2445" y="1076"/>
                    <a:pt x="2554" y="1074"/>
                  </a:cubicBezTo>
                  <a:cubicBezTo>
                    <a:pt x="2839" y="938"/>
                    <a:pt x="3112" y="776"/>
                    <a:pt x="3367" y="589"/>
                  </a:cubicBezTo>
                  <a:cubicBezTo>
                    <a:pt x="3188" y="430"/>
                    <a:pt x="2998" y="287"/>
                    <a:pt x="2795" y="159"/>
                  </a:cubicBezTo>
                  <a:cubicBezTo>
                    <a:pt x="2683" y="90"/>
                    <a:pt x="2565" y="24"/>
                    <a:pt x="2434" y="6"/>
                  </a:cubicBezTo>
                  <a:cubicBezTo>
                    <a:pt x="2408" y="2"/>
                    <a:pt x="2382" y="0"/>
                    <a:pt x="2357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019862" y="3125519"/>
              <a:ext cx="89758" cy="211483"/>
            </a:xfrm>
            <a:custGeom>
              <a:rect b="b" l="l" r="r" t="t"/>
              <a:pathLst>
                <a:path extrusionOk="0" h="5855" w="2485">
                  <a:moveTo>
                    <a:pt x="956" y="0"/>
                  </a:moveTo>
                  <a:cubicBezTo>
                    <a:pt x="365" y="641"/>
                    <a:pt x="0" y="1494"/>
                    <a:pt x="0" y="2435"/>
                  </a:cubicBezTo>
                  <a:cubicBezTo>
                    <a:pt x="0" y="4032"/>
                    <a:pt x="1043" y="5386"/>
                    <a:pt x="2484" y="5855"/>
                  </a:cubicBezTo>
                  <a:cubicBezTo>
                    <a:pt x="2445" y="5713"/>
                    <a:pt x="2424" y="5568"/>
                    <a:pt x="2421" y="5422"/>
                  </a:cubicBezTo>
                  <a:cubicBezTo>
                    <a:pt x="2419" y="5246"/>
                    <a:pt x="2442" y="5067"/>
                    <a:pt x="2396" y="4897"/>
                  </a:cubicBezTo>
                  <a:cubicBezTo>
                    <a:pt x="2340" y="4693"/>
                    <a:pt x="2188" y="4507"/>
                    <a:pt x="2218" y="4299"/>
                  </a:cubicBezTo>
                  <a:cubicBezTo>
                    <a:pt x="2235" y="4177"/>
                    <a:pt x="2313" y="4074"/>
                    <a:pt x="2368" y="3964"/>
                  </a:cubicBezTo>
                  <a:cubicBezTo>
                    <a:pt x="2422" y="3854"/>
                    <a:pt x="2450" y="3712"/>
                    <a:pt x="2376" y="3614"/>
                  </a:cubicBezTo>
                  <a:cubicBezTo>
                    <a:pt x="2345" y="3573"/>
                    <a:pt x="2298" y="3545"/>
                    <a:pt x="2264" y="3505"/>
                  </a:cubicBezTo>
                  <a:cubicBezTo>
                    <a:pt x="2154" y="3369"/>
                    <a:pt x="2235" y="3163"/>
                    <a:pt x="2184" y="2995"/>
                  </a:cubicBezTo>
                  <a:cubicBezTo>
                    <a:pt x="2125" y="2803"/>
                    <a:pt x="1910" y="2709"/>
                    <a:pt x="1717" y="2652"/>
                  </a:cubicBezTo>
                  <a:cubicBezTo>
                    <a:pt x="1523" y="2594"/>
                    <a:pt x="1306" y="2534"/>
                    <a:pt x="1204" y="2360"/>
                  </a:cubicBezTo>
                  <a:cubicBezTo>
                    <a:pt x="1100" y="2186"/>
                    <a:pt x="1151" y="1958"/>
                    <a:pt x="1088" y="1763"/>
                  </a:cubicBezTo>
                  <a:cubicBezTo>
                    <a:pt x="1046" y="1633"/>
                    <a:pt x="954" y="1526"/>
                    <a:pt x="885" y="1408"/>
                  </a:cubicBezTo>
                  <a:cubicBezTo>
                    <a:pt x="718" y="1125"/>
                    <a:pt x="676" y="786"/>
                    <a:pt x="769" y="471"/>
                  </a:cubicBezTo>
                  <a:cubicBezTo>
                    <a:pt x="817" y="313"/>
                    <a:pt x="898" y="157"/>
                    <a:pt x="95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179801" y="3112949"/>
              <a:ext cx="95393" cy="89830"/>
            </a:xfrm>
            <a:custGeom>
              <a:rect b="b" l="l" r="r" t="t"/>
              <a:pathLst>
                <a:path extrusionOk="0" h="2487" w="2641">
                  <a:moveTo>
                    <a:pt x="1452" y="0"/>
                  </a:moveTo>
                  <a:cubicBezTo>
                    <a:pt x="1398" y="68"/>
                    <a:pt x="1366" y="150"/>
                    <a:pt x="1358" y="236"/>
                  </a:cubicBezTo>
                  <a:cubicBezTo>
                    <a:pt x="1343" y="385"/>
                    <a:pt x="1366" y="543"/>
                    <a:pt x="1305" y="680"/>
                  </a:cubicBezTo>
                  <a:cubicBezTo>
                    <a:pt x="1258" y="784"/>
                    <a:pt x="1169" y="860"/>
                    <a:pt x="1076" y="927"/>
                  </a:cubicBezTo>
                  <a:cubicBezTo>
                    <a:pt x="835" y="1106"/>
                    <a:pt x="562" y="1244"/>
                    <a:pt x="352" y="1458"/>
                  </a:cubicBezTo>
                  <a:cubicBezTo>
                    <a:pt x="141" y="1672"/>
                    <a:pt x="0" y="1994"/>
                    <a:pt x="108" y="2274"/>
                  </a:cubicBezTo>
                  <a:cubicBezTo>
                    <a:pt x="145" y="2371"/>
                    <a:pt x="219" y="2463"/>
                    <a:pt x="321" y="2483"/>
                  </a:cubicBezTo>
                  <a:cubicBezTo>
                    <a:pt x="335" y="2486"/>
                    <a:pt x="349" y="2487"/>
                    <a:pt x="362" y="2487"/>
                  </a:cubicBezTo>
                  <a:cubicBezTo>
                    <a:pt x="529" y="2487"/>
                    <a:pt x="650" y="2290"/>
                    <a:pt x="671" y="2115"/>
                  </a:cubicBezTo>
                  <a:cubicBezTo>
                    <a:pt x="676" y="2078"/>
                    <a:pt x="680" y="2039"/>
                    <a:pt x="705" y="2012"/>
                  </a:cubicBezTo>
                  <a:cubicBezTo>
                    <a:pt x="724" y="1992"/>
                    <a:pt x="745" y="1985"/>
                    <a:pt x="769" y="1985"/>
                  </a:cubicBezTo>
                  <a:cubicBezTo>
                    <a:pt x="832" y="1985"/>
                    <a:pt x="909" y="2037"/>
                    <a:pt x="979" y="2051"/>
                  </a:cubicBezTo>
                  <a:cubicBezTo>
                    <a:pt x="992" y="2053"/>
                    <a:pt x="1005" y="2055"/>
                    <a:pt x="1017" y="2055"/>
                  </a:cubicBezTo>
                  <a:cubicBezTo>
                    <a:pt x="1179" y="2055"/>
                    <a:pt x="1283" y="1845"/>
                    <a:pt x="1436" y="1762"/>
                  </a:cubicBezTo>
                  <a:cubicBezTo>
                    <a:pt x="1494" y="1729"/>
                    <a:pt x="1557" y="1717"/>
                    <a:pt x="1621" y="1717"/>
                  </a:cubicBezTo>
                  <a:cubicBezTo>
                    <a:pt x="1755" y="1717"/>
                    <a:pt x="1899" y="1770"/>
                    <a:pt x="2032" y="1807"/>
                  </a:cubicBezTo>
                  <a:cubicBezTo>
                    <a:pt x="2158" y="1842"/>
                    <a:pt x="2287" y="1856"/>
                    <a:pt x="2417" y="1856"/>
                  </a:cubicBezTo>
                  <a:cubicBezTo>
                    <a:pt x="2491" y="1856"/>
                    <a:pt x="2566" y="1851"/>
                    <a:pt x="2641" y="1843"/>
                  </a:cubicBezTo>
                  <a:cubicBezTo>
                    <a:pt x="2445" y="1120"/>
                    <a:pt x="2029" y="476"/>
                    <a:pt x="1452" y="0"/>
                  </a:cubicBezTo>
                  <a:close/>
                </a:path>
              </a:pathLst>
            </a:custGeom>
            <a:solidFill>
              <a:srgbClr val="B2D078"/>
            </a:solidFill>
            <a:ln cap="flat" cmpd="sng" w="9525">
              <a:solidFill>
                <a:srgbClr val="B2D0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044315" y="3091747"/>
              <a:ext cx="141988" cy="251142"/>
            </a:xfrm>
            <a:custGeom>
              <a:rect b="b" l="l" r="r" t="t"/>
              <a:pathLst>
                <a:path extrusionOk="0" h="6953" w="3931">
                  <a:moveTo>
                    <a:pt x="1667" y="1"/>
                  </a:moveTo>
                  <a:cubicBezTo>
                    <a:pt x="1137" y="199"/>
                    <a:pt x="661" y="519"/>
                    <a:pt x="280" y="935"/>
                  </a:cubicBezTo>
                  <a:cubicBezTo>
                    <a:pt x="221" y="1092"/>
                    <a:pt x="140" y="1248"/>
                    <a:pt x="92" y="1406"/>
                  </a:cubicBezTo>
                  <a:cubicBezTo>
                    <a:pt x="0" y="1721"/>
                    <a:pt x="41" y="2060"/>
                    <a:pt x="208" y="2343"/>
                  </a:cubicBezTo>
                  <a:cubicBezTo>
                    <a:pt x="279" y="2461"/>
                    <a:pt x="370" y="2568"/>
                    <a:pt x="412" y="2698"/>
                  </a:cubicBezTo>
                  <a:cubicBezTo>
                    <a:pt x="475" y="2893"/>
                    <a:pt x="422" y="3120"/>
                    <a:pt x="527" y="3295"/>
                  </a:cubicBezTo>
                  <a:cubicBezTo>
                    <a:pt x="630" y="3470"/>
                    <a:pt x="846" y="3529"/>
                    <a:pt x="1040" y="3587"/>
                  </a:cubicBezTo>
                  <a:cubicBezTo>
                    <a:pt x="1234" y="3644"/>
                    <a:pt x="1448" y="3738"/>
                    <a:pt x="1507" y="3930"/>
                  </a:cubicBezTo>
                  <a:cubicBezTo>
                    <a:pt x="1558" y="4098"/>
                    <a:pt x="1477" y="4304"/>
                    <a:pt x="1588" y="4440"/>
                  </a:cubicBezTo>
                  <a:cubicBezTo>
                    <a:pt x="1621" y="4480"/>
                    <a:pt x="1668" y="4507"/>
                    <a:pt x="1699" y="4549"/>
                  </a:cubicBezTo>
                  <a:cubicBezTo>
                    <a:pt x="1774" y="4647"/>
                    <a:pt x="1745" y="4789"/>
                    <a:pt x="1691" y="4899"/>
                  </a:cubicBezTo>
                  <a:cubicBezTo>
                    <a:pt x="1636" y="5009"/>
                    <a:pt x="1558" y="5112"/>
                    <a:pt x="1541" y="5234"/>
                  </a:cubicBezTo>
                  <a:cubicBezTo>
                    <a:pt x="1511" y="5443"/>
                    <a:pt x="1665" y="5629"/>
                    <a:pt x="1720" y="5832"/>
                  </a:cubicBezTo>
                  <a:cubicBezTo>
                    <a:pt x="1766" y="6002"/>
                    <a:pt x="1742" y="6181"/>
                    <a:pt x="1744" y="6357"/>
                  </a:cubicBezTo>
                  <a:cubicBezTo>
                    <a:pt x="1747" y="6503"/>
                    <a:pt x="1768" y="6648"/>
                    <a:pt x="1807" y="6790"/>
                  </a:cubicBezTo>
                  <a:cubicBezTo>
                    <a:pt x="2071" y="6875"/>
                    <a:pt x="2345" y="6930"/>
                    <a:pt x="2622" y="6953"/>
                  </a:cubicBezTo>
                  <a:cubicBezTo>
                    <a:pt x="2611" y="6866"/>
                    <a:pt x="2612" y="6779"/>
                    <a:pt x="2644" y="6696"/>
                  </a:cubicBezTo>
                  <a:cubicBezTo>
                    <a:pt x="2694" y="6562"/>
                    <a:pt x="2794" y="6452"/>
                    <a:pt x="2885" y="6342"/>
                  </a:cubicBezTo>
                  <a:cubicBezTo>
                    <a:pt x="3931" y="5077"/>
                    <a:pt x="3449" y="4973"/>
                    <a:pt x="3145" y="4973"/>
                  </a:cubicBezTo>
                  <a:cubicBezTo>
                    <a:pt x="3108" y="4973"/>
                    <a:pt x="3075" y="4975"/>
                    <a:pt x="3046" y="4976"/>
                  </a:cubicBezTo>
                  <a:cubicBezTo>
                    <a:pt x="3046" y="4976"/>
                    <a:pt x="3046" y="4976"/>
                    <a:pt x="3045" y="4976"/>
                  </a:cubicBezTo>
                  <a:cubicBezTo>
                    <a:pt x="3003" y="4976"/>
                    <a:pt x="3056" y="4885"/>
                    <a:pt x="3043" y="4843"/>
                  </a:cubicBezTo>
                  <a:cubicBezTo>
                    <a:pt x="3023" y="4779"/>
                    <a:pt x="3201" y="4453"/>
                    <a:pt x="3133" y="4448"/>
                  </a:cubicBezTo>
                  <a:cubicBezTo>
                    <a:pt x="2029" y="4402"/>
                    <a:pt x="2313" y="4190"/>
                    <a:pt x="2067" y="3889"/>
                  </a:cubicBezTo>
                  <a:cubicBezTo>
                    <a:pt x="2003" y="3811"/>
                    <a:pt x="1941" y="3730"/>
                    <a:pt x="1858" y="3674"/>
                  </a:cubicBezTo>
                  <a:cubicBezTo>
                    <a:pt x="1767" y="3609"/>
                    <a:pt x="1644" y="3569"/>
                    <a:pt x="1606" y="3464"/>
                  </a:cubicBezTo>
                  <a:cubicBezTo>
                    <a:pt x="1572" y="3368"/>
                    <a:pt x="1625" y="3265"/>
                    <a:pt x="1687" y="3184"/>
                  </a:cubicBezTo>
                  <a:cubicBezTo>
                    <a:pt x="1796" y="3042"/>
                    <a:pt x="1935" y="2925"/>
                    <a:pt x="2093" y="2840"/>
                  </a:cubicBezTo>
                  <a:cubicBezTo>
                    <a:pt x="2296" y="2734"/>
                    <a:pt x="2561" y="2642"/>
                    <a:pt x="2598" y="2416"/>
                  </a:cubicBezTo>
                  <a:cubicBezTo>
                    <a:pt x="2611" y="2342"/>
                    <a:pt x="2594" y="2267"/>
                    <a:pt x="2598" y="2192"/>
                  </a:cubicBezTo>
                  <a:cubicBezTo>
                    <a:pt x="2609" y="2011"/>
                    <a:pt x="2741" y="1860"/>
                    <a:pt x="2890" y="1757"/>
                  </a:cubicBezTo>
                  <a:cubicBezTo>
                    <a:pt x="3038" y="1652"/>
                    <a:pt x="3207" y="1583"/>
                    <a:pt x="3352" y="1474"/>
                  </a:cubicBezTo>
                  <a:cubicBezTo>
                    <a:pt x="3637" y="1256"/>
                    <a:pt x="3800" y="914"/>
                    <a:pt x="3788" y="555"/>
                  </a:cubicBezTo>
                  <a:cubicBezTo>
                    <a:pt x="3784" y="464"/>
                    <a:pt x="3768" y="372"/>
                    <a:pt x="3716" y="299"/>
                  </a:cubicBezTo>
                  <a:cubicBezTo>
                    <a:pt x="3614" y="152"/>
                    <a:pt x="3414" y="124"/>
                    <a:pt x="3237" y="108"/>
                  </a:cubicBezTo>
                  <a:lnTo>
                    <a:pt x="2701" y="62"/>
                  </a:lnTo>
                  <a:cubicBezTo>
                    <a:pt x="2664" y="59"/>
                    <a:pt x="2626" y="56"/>
                    <a:pt x="2589" y="56"/>
                  </a:cubicBezTo>
                  <a:cubicBezTo>
                    <a:pt x="2544" y="56"/>
                    <a:pt x="2499" y="60"/>
                    <a:pt x="2457" y="74"/>
                  </a:cubicBezTo>
                  <a:cubicBezTo>
                    <a:pt x="2300" y="125"/>
                    <a:pt x="2183" y="301"/>
                    <a:pt x="2025" y="301"/>
                  </a:cubicBezTo>
                  <a:cubicBezTo>
                    <a:pt x="2015" y="301"/>
                    <a:pt x="2005" y="300"/>
                    <a:pt x="1994" y="299"/>
                  </a:cubicBezTo>
                  <a:cubicBezTo>
                    <a:pt x="1847" y="277"/>
                    <a:pt x="1768" y="113"/>
                    <a:pt x="1667" y="1"/>
                  </a:cubicBezTo>
                  <a:close/>
                </a:path>
              </a:pathLst>
            </a:custGeom>
            <a:solidFill>
              <a:srgbClr val="B2D078"/>
            </a:solidFill>
            <a:ln cap="flat" cmpd="sng" w="9525">
              <a:solidFill>
                <a:srgbClr val="B2D0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241061" y="3211557"/>
              <a:ext cx="38757" cy="94201"/>
            </a:xfrm>
            <a:custGeom>
              <a:rect b="b" l="l" r="r" t="t"/>
              <a:pathLst>
                <a:path extrusionOk="0" h="2608" w="1073">
                  <a:moveTo>
                    <a:pt x="1070" y="1"/>
                  </a:moveTo>
                  <a:cubicBezTo>
                    <a:pt x="962" y="184"/>
                    <a:pt x="827" y="349"/>
                    <a:pt x="658" y="479"/>
                  </a:cubicBezTo>
                  <a:cubicBezTo>
                    <a:pt x="464" y="629"/>
                    <a:pt x="225" y="746"/>
                    <a:pt x="117" y="967"/>
                  </a:cubicBezTo>
                  <a:cubicBezTo>
                    <a:pt x="51" y="1100"/>
                    <a:pt x="43" y="1253"/>
                    <a:pt x="35" y="1402"/>
                  </a:cubicBezTo>
                  <a:cubicBezTo>
                    <a:pt x="20" y="1750"/>
                    <a:pt x="9" y="2098"/>
                    <a:pt x="1" y="2447"/>
                  </a:cubicBezTo>
                  <a:cubicBezTo>
                    <a:pt x="0" y="2500"/>
                    <a:pt x="5" y="2554"/>
                    <a:pt x="5" y="2608"/>
                  </a:cubicBezTo>
                  <a:cubicBezTo>
                    <a:pt x="689" y="1933"/>
                    <a:pt x="1073" y="1013"/>
                    <a:pt x="1073" y="52"/>
                  </a:cubicBezTo>
                  <a:cubicBezTo>
                    <a:pt x="1073" y="35"/>
                    <a:pt x="1070" y="18"/>
                    <a:pt x="1070" y="1"/>
                  </a:cubicBezTo>
                  <a:close/>
                </a:path>
              </a:pathLst>
            </a:custGeom>
            <a:solidFill>
              <a:srgbClr val="B2D078"/>
            </a:solidFill>
            <a:ln cap="flat" cmpd="sng" w="9525">
              <a:solidFill>
                <a:srgbClr val="B2D0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101024" y="3083476"/>
              <a:ext cx="178722" cy="259956"/>
            </a:xfrm>
            <a:custGeom>
              <a:rect b="b" l="l" r="r" t="t"/>
              <a:pathLst>
                <a:path extrusionOk="0" h="7197" w="4948">
                  <a:moveTo>
                    <a:pt x="1357" y="0"/>
                  </a:moveTo>
                  <a:cubicBezTo>
                    <a:pt x="933" y="0"/>
                    <a:pt x="506" y="76"/>
                    <a:pt x="97" y="230"/>
                  </a:cubicBezTo>
                  <a:cubicBezTo>
                    <a:pt x="198" y="343"/>
                    <a:pt x="276" y="507"/>
                    <a:pt x="424" y="528"/>
                  </a:cubicBezTo>
                  <a:cubicBezTo>
                    <a:pt x="435" y="530"/>
                    <a:pt x="445" y="530"/>
                    <a:pt x="456" y="530"/>
                  </a:cubicBezTo>
                  <a:cubicBezTo>
                    <a:pt x="613" y="530"/>
                    <a:pt x="730" y="355"/>
                    <a:pt x="887" y="304"/>
                  </a:cubicBezTo>
                  <a:cubicBezTo>
                    <a:pt x="929" y="290"/>
                    <a:pt x="973" y="285"/>
                    <a:pt x="1018" y="285"/>
                  </a:cubicBezTo>
                  <a:cubicBezTo>
                    <a:pt x="1056" y="285"/>
                    <a:pt x="1094" y="288"/>
                    <a:pt x="1131" y="292"/>
                  </a:cubicBezTo>
                  <a:lnTo>
                    <a:pt x="1667" y="339"/>
                  </a:lnTo>
                  <a:cubicBezTo>
                    <a:pt x="1843" y="354"/>
                    <a:pt x="2044" y="382"/>
                    <a:pt x="2145" y="528"/>
                  </a:cubicBezTo>
                  <a:cubicBezTo>
                    <a:pt x="2196" y="602"/>
                    <a:pt x="2214" y="694"/>
                    <a:pt x="2217" y="784"/>
                  </a:cubicBezTo>
                  <a:cubicBezTo>
                    <a:pt x="2229" y="1143"/>
                    <a:pt x="2067" y="1486"/>
                    <a:pt x="1781" y="1704"/>
                  </a:cubicBezTo>
                  <a:cubicBezTo>
                    <a:pt x="1636" y="1813"/>
                    <a:pt x="1466" y="1882"/>
                    <a:pt x="1318" y="1987"/>
                  </a:cubicBezTo>
                  <a:cubicBezTo>
                    <a:pt x="1171" y="2090"/>
                    <a:pt x="1038" y="2241"/>
                    <a:pt x="1028" y="2422"/>
                  </a:cubicBezTo>
                  <a:cubicBezTo>
                    <a:pt x="1024" y="2497"/>
                    <a:pt x="1040" y="2572"/>
                    <a:pt x="1028" y="2646"/>
                  </a:cubicBezTo>
                  <a:cubicBezTo>
                    <a:pt x="990" y="2872"/>
                    <a:pt x="724" y="2963"/>
                    <a:pt x="522" y="3070"/>
                  </a:cubicBezTo>
                  <a:cubicBezTo>
                    <a:pt x="364" y="3155"/>
                    <a:pt x="226" y="3272"/>
                    <a:pt x="116" y="3414"/>
                  </a:cubicBezTo>
                  <a:cubicBezTo>
                    <a:pt x="55" y="3495"/>
                    <a:pt x="1" y="3598"/>
                    <a:pt x="35" y="3694"/>
                  </a:cubicBezTo>
                  <a:cubicBezTo>
                    <a:pt x="73" y="3798"/>
                    <a:pt x="196" y="3840"/>
                    <a:pt x="288" y="3904"/>
                  </a:cubicBezTo>
                  <a:cubicBezTo>
                    <a:pt x="370" y="3960"/>
                    <a:pt x="343" y="4202"/>
                    <a:pt x="346" y="4302"/>
                  </a:cubicBezTo>
                  <a:cubicBezTo>
                    <a:pt x="363" y="4893"/>
                    <a:pt x="564" y="5034"/>
                    <a:pt x="784" y="5034"/>
                  </a:cubicBezTo>
                  <a:cubicBezTo>
                    <a:pt x="983" y="5034"/>
                    <a:pt x="1198" y="4918"/>
                    <a:pt x="1305" y="4918"/>
                  </a:cubicBezTo>
                  <a:cubicBezTo>
                    <a:pt x="1319" y="4918"/>
                    <a:pt x="1330" y="4920"/>
                    <a:pt x="1340" y="4924"/>
                  </a:cubicBezTo>
                  <a:cubicBezTo>
                    <a:pt x="1403" y="4953"/>
                    <a:pt x="1451" y="5007"/>
                    <a:pt x="1473" y="5072"/>
                  </a:cubicBezTo>
                  <a:cubicBezTo>
                    <a:pt x="1486" y="5115"/>
                    <a:pt x="1442" y="5176"/>
                    <a:pt x="1475" y="5205"/>
                  </a:cubicBezTo>
                  <a:cubicBezTo>
                    <a:pt x="1661" y="5374"/>
                    <a:pt x="2118" y="5572"/>
                    <a:pt x="1314" y="6571"/>
                  </a:cubicBezTo>
                  <a:cubicBezTo>
                    <a:pt x="1225" y="6683"/>
                    <a:pt x="1124" y="6791"/>
                    <a:pt x="1073" y="6925"/>
                  </a:cubicBezTo>
                  <a:cubicBezTo>
                    <a:pt x="1041" y="7008"/>
                    <a:pt x="1040" y="7095"/>
                    <a:pt x="1051" y="7182"/>
                  </a:cubicBezTo>
                  <a:cubicBezTo>
                    <a:pt x="1150" y="7190"/>
                    <a:pt x="1250" y="7197"/>
                    <a:pt x="1351" y="7197"/>
                  </a:cubicBezTo>
                  <a:cubicBezTo>
                    <a:pt x="1352" y="7197"/>
                    <a:pt x="1354" y="7197"/>
                    <a:pt x="1355" y="7197"/>
                  </a:cubicBezTo>
                  <a:cubicBezTo>
                    <a:pt x="2301" y="7197"/>
                    <a:pt x="3210" y="6823"/>
                    <a:pt x="3882" y="6155"/>
                  </a:cubicBezTo>
                  <a:cubicBezTo>
                    <a:pt x="3882" y="6100"/>
                    <a:pt x="3877" y="6047"/>
                    <a:pt x="3878" y="5994"/>
                  </a:cubicBezTo>
                  <a:cubicBezTo>
                    <a:pt x="3886" y="5646"/>
                    <a:pt x="3898" y="5296"/>
                    <a:pt x="3913" y="4948"/>
                  </a:cubicBezTo>
                  <a:cubicBezTo>
                    <a:pt x="3920" y="4800"/>
                    <a:pt x="3928" y="4647"/>
                    <a:pt x="3995" y="4513"/>
                  </a:cubicBezTo>
                  <a:cubicBezTo>
                    <a:pt x="4104" y="4293"/>
                    <a:pt x="4342" y="4175"/>
                    <a:pt x="4537" y="4026"/>
                  </a:cubicBezTo>
                  <a:cubicBezTo>
                    <a:pt x="4704" y="3896"/>
                    <a:pt x="4840" y="3730"/>
                    <a:pt x="4948" y="3548"/>
                  </a:cubicBezTo>
                  <a:cubicBezTo>
                    <a:pt x="4942" y="3247"/>
                    <a:pt x="4901" y="2949"/>
                    <a:pt x="4822" y="2659"/>
                  </a:cubicBezTo>
                  <a:cubicBezTo>
                    <a:pt x="4747" y="2667"/>
                    <a:pt x="4673" y="2672"/>
                    <a:pt x="4598" y="2672"/>
                  </a:cubicBezTo>
                  <a:cubicBezTo>
                    <a:pt x="4468" y="2672"/>
                    <a:pt x="4339" y="2658"/>
                    <a:pt x="4213" y="2623"/>
                  </a:cubicBezTo>
                  <a:cubicBezTo>
                    <a:pt x="4080" y="2586"/>
                    <a:pt x="3937" y="2533"/>
                    <a:pt x="3802" y="2533"/>
                  </a:cubicBezTo>
                  <a:cubicBezTo>
                    <a:pt x="3738" y="2533"/>
                    <a:pt x="3675" y="2545"/>
                    <a:pt x="3617" y="2578"/>
                  </a:cubicBezTo>
                  <a:cubicBezTo>
                    <a:pt x="3464" y="2661"/>
                    <a:pt x="3360" y="2871"/>
                    <a:pt x="3198" y="2871"/>
                  </a:cubicBezTo>
                  <a:cubicBezTo>
                    <a:pt x="3186" y="2871"/>
                    <a:pt x="3173" y="2869"/>
                    <a:pt x="3160" y="2867"/>
                  </a:cubicBezTo>
                  <a:cubicBezTo>
                    <a:pt x="3091" y="2853"/>
                    <a:pt x="3013" y="2801"/>
                    <a:pt x="2950" y="2801"/>
                  </a:cubicBezTo>
                  <a:cubicBezTo>
                    <a:pt x="2926" y="2801"/>
                    <a:pt x="2905" y="2808"/>
                    <a:pt x="2886" y="2828"/>
                  </a:cubicBezTo>
                  <a:cubicBezTo>
                    <a:pt x="2861" y="2855"/>
                    <a:pt x="2858" y="2895"/>
                    <a:pt x="2854" y="2931"/>
                  </a:cubicBezTo>
                  <a:cubicBezTo>
                    <a:pt x="2831" y="3106"/>
                    <a:pt x="2711" y="3303"/>
                    <a:pt x="2544" y="3303"/>
                  </a:cubicBezTo>
                  <a:cubicBezTo>
                    <a:pt x="2530" y="3303"/>
                    <a:pt x="2516" y="3302"/>
                    <a:pt x="2502" y="3299"/>
                  </a:cubicBezTo>
                  <a:cubicBezTo>
                    <a:pt x="2401" y="3279"/>
                    <a:pt x="2327" y="3187"/>
                    <a:pt x="2290" y="3090"/>
                  </a:cubicBezTo>
                  <a:cubicBezTo>
                    <a:pt x="2182" y="2810"/>
                    <a:pt x="2323" y="2488"/>
                    <a:pt x="2533" y="2274"/>
                  </a:cubicBezTo>
                  <a:cubicBezTo>
                    <a:pt x="2744" y="2061"/>
                    <a:pt x="3017" y="1920"/>
                    <a:pt x="3258" y="1743"/>
                  </a:cubicBezTo>
                  <a:cubicBezTo>
                    <a:pt x="3350" y="1676"/>
                    <a:pt x="3439" y="1600"/>
                    <a:pt x="3486" y="1496"/>
                  </a:cubicBezTo>
                  <a:cubicBezTo>
                    <a:pt x="3548" y="1359"/>
                    <a:pt x="3524" y="1201"/>
                    <a:pt x="3539" y="1052"/>
                  </a:cubicBezTo>
                  <a:cubicBezTo>
                    <a:pt x="3547" y="966"/>
                    <a:pt x="3579" y="884"/>
                    <a:pt x="3633" y="816"/>
                  </a:cubicBezTo>
                  <a:cubicBezTo>
                    <a:pt x="2981" y="280"/>
                    <a:pt x="2174" y="0"/>
                    <a:pt x="1357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663412" y="2273990"/>
              <a:ext cx="159795" cy="140543"/>
            </a:xfrm>
            <a:custGeom>
              <a:rect b="b" l="l" r="r" t="t"/>
              <a:pathLst>
                <a:path extrusionOk="0" h="3891" w="4424">
                  <a:moveTo>
                    <a:pt x="800" y="0"/>
                  </a:moveTo>
                  <a:cubicBezTo>
                    <a:pt x="532" y="0"/>
                    <a:pt x="264" y="31"/>
                    <a:pt x="0" y="91"/>
                  </a:cubicBezTo>
                  <a:cubicBezTo>
                    <a:pt x="285" y="574"/>
                    <a:pt x="159" y="1279"/>
                    <a:pt x="499" y="1752"/>
                  </a:cubicBezTo>
                  <a:cubicBezTo>
                    <a:pt x="717" y="2058"/>
                    <a:pt x="1091" y="2207"/>
                    <a:pt x="1380" y="2448"/>
                  </a:cubicBezTo>
                  <a:cubicBezTo>
                    <a:pt x="1675" y="2695"/>
                    <a:pt x="1878" y="3035"/>
                    <a:pt x="2164" y="3292"/>
                  </a:cubicBezTo>
                  <a:cubicBezTo>
                    <a:pt x="2693" y="3768"/>
                    <a:pt x="3407" y="3890"/>
                    <a:pt x="4136" y="3890"/>
                  </a:cubicBezTo>
                  <a:cubicBezTo>
                    <a:pt x="4221" y="3890"/>
                    <a:pt x="4306" y="3889"/>
                    <a:pt x="4390" y="3886"/>
                  </a:cubicBezTo>
                  <a:cubicBezTo>
                    <a:pt x="4424" y="3452"/>
                    <a:pt x="4379" y="3015"/>
                    <a:pt x="4256" y="2598"/>
                  </a:cubicBezTo>
                  <a:cubicBezTo>
                    <a:pt x="4175" y="2554"/>
                    <a:pt x="4091" y="2511"/>
                    <a:pt x="4000" y="2486"/>
                  </a:cubicBezTo>
                  <a:cubicBezTo>
                    <a:pt x="3889" y="2456"/>
                    <a:pt x="3777" y="2446"/>
                    <a:pt x="3664" y="2446"/>
                  </a:cubicBezTo>
                  <a:cubicBezTo>
                    <a:pt x="3374" y="2446"/>
                    <a:pt x="3076" y="2515"/>
                    <a:pt x="2785" y="2515"/>
                  </a:cubicBezTo>
                  <a:cubicBezTo>
                    <a:pt x="2686" y="2515"/>
                    <a:pt x="2588" y="2507"/>
                    <a:pt x="2491" y="2486"/>
                  </a:cubicBezTo>
                  <a:cubicBezTo>
                    <a:pt x="2005" y="2380"/>
                    <a:pt x="1627" y="1908"/>
                    <a:pt x="1627" y="1412"/>
                  </a:cubicBezTo>
                  <a:cubicBezTo>
                    <a:pt x="1627" y="1233"/>
                    <a:pt x="1670" y="1057"/>
                    <a:pt x="1678" y="879"/>
                  </a:cubicBezTo>
                  <a:cubicBezTo>
                    <a:pt x="1690" y="605"/>
                    <a:pt x="1616" y="337"/>
                    <a:pt x="1526" y="75"/>
                  </a:cubicBezTo>
                  <a:cubicBezTo>
                    <a:pt x="1286" y="25"/>
                    <a:pt x="1043" y="0"/>
                    <a:pt x="800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718495" y="2276699"/>
              <a:ext cx="98680" cy="91131"/>
            </a:xfrm>
            <a:custGeom>
              <a:rect b="b" l="l" r="r" t="t"/>
              <a:pathLst>
                <a:path extrusionOk="0" h="2523" w="2732">
                  <a:moveTo>
                    <a:pt x="1" y="1"/>
                  </a:moveTo>
                  <a:lnTo>
                    <a:pt x="1" y="1"/>
                  </a:lnTo>
                  <a:cubicBezTo>
                    <a:pt x="91" y="262"/>
                    <a:pt x="165" y="530"/>
                    <a:pt x="154" y="804"/>
                  </a:cubicBezTo>
                  <a:cubicBezTo>
                    <a:pt x="145" y="982"/>
                    <a:pt x="102" y="1158"/>
                    <a:pt x="102" y="1337"/>
                  </a:cubicBezTo>
                  <a:cubicBezTo>
                    <a:pt x="102" y="1834"/>
                    <a:pt x="480" y="2305"/>
                    <a:pt x="966" y="2412"/>
                  </a:cubicBezTo>
                  <a:cubicBezTo>
                    <a:pt x="1062" y="2433"/>
                    <a:pt x="1160" y="2441"/>
                    <a:pt x="1259" y="2441"/>
                  </a:cubicBezTo>
                  <a:cubicBezTo>
                    <a:pt x="1550" y="2441"/>
                    <a:pt x="1847" y="2372"/>
                    <a:pt x="2138" y="2372"/>
                  </a:cubicBezTo>
                  <a:cubicBezTo>
                    <a:pt x="2251" y="2372"/>
                    <a:pt x="2364" y="2382"/>
                    <a:pt x="2475" y="2412"/>
                  </a:cubicBezTo>
                  <a:cubicBezTo>
                    <a:pt x="2566" y="2436"/>
                    <a:pt x="2649" y="2479"/>
                    <a:pt x="2731" y="2523"/>
                  </a:cubicBezTo>
                  <a:cubicBezTo>
                    <a:pt x="2620" y="2136"/>
                    <a:pt x="2445" y="1771"/>
                    <a:pt x="2214" y="1442"/>
                  </a:cubicBezTo>
                  <a:cubicBezTo>
                    <a:pt x="2165" y="1510"/>
                    <a:pt x="2123" y="1582"/>
                    <a:pt x="2071" y="1647"/>
                  </a:cubicBezTo>
                  <a:cubicBezTo>
                    <a:pt x="1946" y="1801"/>
                    <a:pt x="1807" y="1949"/>
                    <a:pt x="1632" y="2041"/>
                  </a:cubicBezTo>
                  <a:cubicBezTo>
                    <a:pt x="1527" y="2095"/>
                    <a:pt x="1408" y="2128"/>
                    <a:pt x="1292" y="2128"/>
                  </a:cubicBezTo>
                  <a:cubicBezTo>
                    <a:pt x="1211" y="2128"/>
                    <a:pt x="1131" y="2113"/>
                    <a:pt x="1058" y="2078"/>
                  </a:cubicBezTo>
                  <a:cubicBezTo>
                    <a:pt x="824" y="1966"/>
                    <a:pt x="711" y="1686"/>
                    <a:pt x="708" y="1427"/>
                  </a:cubicBezTo>
                  <a:cubicBezTo>
                    <a:pt x="705" y="1167"/>
                    <a:pt x="786" y="915"/>
                    <a:pt x="838" y="660"/>
                  </a:cubicBezTo>
                  <a:cubicBezTo>
                    <a:pt x="865" y="543"/>
                    <a:pt x="879" y="422"/>
                    <a:pt x="880" y="301"/>
                  </a:cubicBezTo>
                  <a:cubicBezTo>
                    <a:pt x="601" y="164"/>
                    <a:pt x="305" y="63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621513" y="2277277"/>
              <a:ext cx="200502" cy="199419"/>
            </a:xfrm>
            <a:custGeom>
              <a:rect b="b" l="l" r="r" t="t"/>
              <a:pathLst>
                <a:path extrusionOk="0" h="5521" w="5551">
                  <a:moveTo>
                    <a:pt x="1160" y="0"/>
                  </a:moveTo>
                  <a:cubicBezTo>
                    <a:pt x="748" y="96"/>
                    <a:pt x="355" y="263"/>
                    <a:pt x="1" y="494"/>
                  </a:cubicBezTo>
                  <a:cubicBezTo>
                    <a:pt x="559" y="1198"/>
                    <a:pt x="885" y="2065"/>
                    <a:pt x="1261" y="2887"/>
                  </a:cubicBezTo>
                  <a:cubicBezTo>
                    <a:pt x="1679" y="3801"/>
                    <a:pt x="2248" y="4727"/>
                    <a:pt x="3168" y="5132"/>
                  </a:cubicBezTo>
                  <a:cubicBezTo>
                    <a:pt x="3723" y="5376"/>
                    <a:pt x="4347" y="5405"/>
                    <a:pt x="4942" y="5520"/>
                  </a:cubicBezTo>
                  <a:cubicBezTo>
                    <a:pt x="5027" y="5397"/>
                    <a:pt x="5103" y="5269"/>
                    <a:pt x="5172" y="5136"/>
                  </a:cubicBezTo>
                  <a:cubicBezTo>
                    <a:pt x="5385" y="4718"/>
                    <a:pt x="5513" y="4263"/>
                    <a:pt x="5550" y="3795"/>
                  </a:cubicBezTo>
                  <a:lnTo>
                    <a:pt x="5550" y="3795"/>
                  </a:lnTo>
                  <a:cubicBezTo>
                    <a:pt x="5466" y="3798"/>
                    <a:pt x="5381" y="3799"/>
                    <a:pt x="5297" y="3799"/>
                  </a:cubicBezTo>
                  <a:cubicBezTo>
                    <a:pt x="4567" y="3799"/>
                    <a:pt x="3853" y="3677"/>
                    <a:pt x="3324" y="3201"/>
                  </a:cubicBezTo>
                  <a:cubicBezTo>
                    <a:pt x="3038" y="2944"/>
                    <a:pt x="2835" y="2604"/>
                    <a:pt x="2540" y="2357"/>
                  </a:cubicBezTo>
                  <a:cubicBezTo>
                    <a:pt x="2251" y="2116"/>
                    <a:pt x="1877" y="1967"/>
                    <a:pt x="1659" y="1661"/>
                  </a:cubicBezTo>
                  <a:cubicBezTo>
                    <a:pt x="1319" y="1188"/>
                    <a:pt x="1445" y="483"/>
                    <a:pt x="116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743923" y="2287571"/>
              <a:ext cx="54505" cy="66027"/>
            </a:xfrm>
            <a:custGeom>
              <a:rect b="b" l="l" r="r" t="t"/>
              <a:pathLst>
                <a:path extrusionOk="0" h="1828" w="1509">
                  <a:moveTo>
                    <a:pt x="175" y="0"/>
                  </a:moveTo>
                  <a:cubicBezTo>
                    <a:pt x="174" y="121"/>
                    <a:pt x="159" y="242"/>
                    <a:pt x="134" y="359"/>
                  </a:cubicBezTo>
                  <a:cubicBezTo>
                    <a:pt x="82" y="614"/>
                    <a:pt x="1" y="866"/>
                    <a:pt x="4" y="1125"/>
                  </a:cubicBezTo>
                  <a:cubicBezTo>
                    <a:pt x="7" y="1385"/>
                    <a:pt x="119" y="1665"/>
                    <a:pt x="354" y="1777"/>
                  </a:cubicBezTo>
                  <a:cubicBezTo>
                    <a:pt x="428" y="1811"/>
                    <a:pt x="507" y="1827"/>
                    <a:pt x="588" y="1827"/>
                  </a:cubicBezTo>
                  <a:cubicBezTo>
                    <a:pt x="705" y="1827"/>
                    <a:pt x="823" y="1794"/>
                    <a:pt x="926" y="1740"/>
                  </a:cubicBezTo>
                  <a:cubicBezTo>
                    <a:pt x="1103" y="1647"/>
                    <a:pt x="1242" y="1499"/>
                    <a:pt x="1367" y="1346"/>
                  </a:cubicBezTo>
                  <a:cubicBezTo>
                    <a:pt x="1419" y="1281"/>
                    <a:pt x="1461" y="1209"/>
                    <a:pt x="1508" y="1140"/>
                  </a:cubicBezTo>
                  <a:cubicBezTo>
                    <a:pt x="1172" y="665"/>
                    <a:pt x="725" y="278"/>
                    <a:pt x="205" y="13"/>
                  </a:cubicBezTo>
                  <a:cubicBezTo>
                    <a:pt x="195" y="9"/>
                    <a:pt x="184" y="6"/>
                    <a:pt x="175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568163" y="2325642"/>
              <a:ext cx="182803" cy="207076"/>
            </a:xfrm>
            <a:custGeom>
              <a:rect b="b" l="l" r="r" t="t"/>
              <a:pathLst>
                <a:path extrusionOk="0" h="5733" w="5061">
                  <a:moveTo>
                    <a:pt x="580" y="0"/>
                  </a:moveTo>
                  <a:cubicBezTo>
                    <a:pt x="453" y="167"/>
                    <a:pt x="333" y="342"/>
                    <a:pt x="234" y="537"/>
                  </a:cubicBezTo>
                  <a:cubicBezTo>
                    <a:pt x="138" y="725"/>
                    <a:pt x="61" y="921"/>
                    <a:pt x="0" y="1122"/>
                  </a:cubicBezTo>
                  <a:cubicBezTo>
                    <a:pt x="272" y="1323"/>
                    <a:pt x="484" y="1627"/>
                    <a:pt x="638" y="1936"/>
                  </a:cubicBezTo>
                  <a:cubicBezTo>
                    <a:pt x="877" y="2417"/>
                    <a:pt x="1036" y="2948"/>
                    <a:pt x="1382" y="3359"/>
                  </a:cubicBezTo>
                  <a:cubicBezTo>
                    <a:pt x="1782" y="3833"/>
                    <a:pt x="2421" y="4136"/>
                    <a:pt x="2618" y="4724"/>
                  </a:cubicBezTo>
                  <a:cubicBezTo>
                    <a:pt x="2720" y="5028"/>
                    <a:pt x="2674" y="5345"/>
                    <a:pt x="2583" y="5658"/>
                  </a:cubicBezTo>
                  <a:cubicBezTo>
                    <a:pt x="2723" y="5691"/>
                    <a:pt x="2865" y="5716"/>
                    <a:pt x="3008" y="5733"/>
                  </a:cubicBezTo>
                  <a:cubicBezTo>
                    <a:pt x="3077" y="5595"/>
                    <a:pt x="3173" y="5479"/>
                    <a:pt x="3317" y="5430"/>
                  </a:cubicBezTo>
                  <a:cubicBezTo>
                    <a:pt x="3367" y="5413"/>
                    <a:pt x="3418" y="5406"/>
                    <a:pt x="3470" y="5406"/>
                  </a:cubicBezTo>
                  <a:cubicBezTo>
                    <a:pt x="3609" y="5406"/>
                    <a:pt x="3751" y="5459"/>
                    <a:pt x="3880" y="5517"/>
                  </a:cubicBezTo>
                  <a:cubicBezTo>
                    <a:pt x="3984" y="5565"/>
                    <a:pt x="4080" y="5628"/>
                    <a:pt x="4180" y="5684"/>
                  </a:cubicBezTo>
                  <a:cubicBezTo>
                    <a:pt x="4486" y="5617"/>
                    <a:pt x="4782" y="5512"/>
                    <a:pt x="5060" y="5369"/>
                  </a:cubicBezTo>
                  <a:cubicBezTo>
                    <a:pt x="4350" y="5232"/>
                    <a:pt x="3683" y="4860"/>
                    <a:pt x="3218" y="4304"/>
                  </a:cubicBezTo>
                  <a:cubicBezTo>
                    <a:pt x="2718" y="3705"/>
                    <a:pt x="2452" y="2936"/>
                    <a:pt x="1949" y="2339"/>
                  </a:cubicBezTo>
                  <a:cubicBezTo>
                    <a:pt x="1647" y="1981"/>
                    <a:pt x="1258" y="1683"/>
                    <a:pt x="1063" y="1258"/>
                  </a:cubicBezTo>
                  <a:cubicBezTo>
                    <a:pt x="938" y="986"/>
                    <a:pt x="902" y="682"/>
                    <a:pt x="803" y="400"/>
                  </a:cubicBezTo>
                  <a:cubicBezTo>
                    <a:pt x="753" y="257"/>
                    <a:pt x="679" y="115"/>
                    <a:pt x="58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589113" y="2295120"/>
              <a:ext cx="210941" cy="224486"/>
            </a:xfrm>
            <a:custGeom>
              <a:rect b="b" l="l" r="r" t="t"/>
              <a:pathLst>
                <a:path extrusionOk="0" h="6215" w="5840">
                  <a:moveTo>
                    <a:pt x="898" y="0"/>
                  </a:moveTo>
                  <a:cubicBezTo>
                    <a:pt x="618" y="183"/>
                    <a:pt x="365" y="404"/>
                    <a:pt x="146" y="657"/>
                  </a:cubicBezTo>
                  <a:cubicBezTo>
                    <a:pt x="95" y="717"/>
                    <a:pt x="49" y="782"/>
                    <a:pt x="0" y="845"/>
                  </a:cubicBezTo>
                  <a:cubicBezTo>
                    <a:pt x="99" y="960"/>
                    <a:pt x="173" y="1102"/>
                    <a:pt x="223" y="1245"/>
                  </a:cubicBezTo>
                  <a:cubicBezTo>
                    <a:pt x="322" y="1527"/>
                    <a:pt x="358" y="1831"/>
                    <a:pt x="483" y="2103"/>
                  </a:cubicBezTo>
                  <a:cubicBezTo>
                    <a:pt x="678" y="2528"/>
                    <a:pt x="1067" y="2826"/>
                    <a:pt x="1369" y="3184"/>
                  </a:cubicBezTo>
                  <a:cubicBezTo>
                    <a:pt x="1872" y="3781"/>
                    <a:pt x="2138" y="4550"/>
                    <a:pt x="2638" y="5149"/>
                  </a:cubicBezTo>
                  <a:cubicBezTo>
                    <a:pt x="3103" y="5705"/>
                    <a:pt x="3770" y="6077"/>
                    <a:pt x="4480" y="6214"/>
                  </a:cubicBezTo>
                  <a:cubicBezTo>
                    <a:pt x="5031" y="5946"/>
                    <a:pt x="5500" y="5535"/>
                    <a:pt x="5839" y="5026"/>
                  </a:cubicBezTo>
                  <a:cubicBezTo>
                    <a:pt x="5244" y="4911"/>
                    <a:pt x="4620" y="4882"/>
                    <a:pt x="4065" y="4638"/>
                  </a:cubicBezTo>
                  <a:cubicBezTo>
                    <a:pt x="3145" y="4233"/>
                    <a:pt x="2575" y="3307"/>
                    <a:pt x="2158" y="2393"/>
                  </a:cubicBezTo>
                  <a:cubicBezTo>
                    <a:pt x="1782" y="1571"/>
                    <a:pt x="1456" y="704"/>
                    <a:pt x="898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676812" y="2520907"/>
              <a:ext cx="42369" cy="12859"/>
            </a:xfrm>
            <a:custGeom>
              <a:rect b="b" l="l" r="r" t="t"/>
              <a:pathLst>
                <a:path extrusionOk="0" h="356" w="1173">
                  <a:moveTo>
                    <a:pt x="462" y="1"/>
                  </a:moveTo>
                  <a:cubicBezTo>
                    <a:pt x="411" y="1"/>
                    <a:pt x="359" y="8"/>
                    <a:pt x="309" y="25"/>
                  </a:cubicBezTo>
                  <a:cubicBezTo>
                    <a:pt x="165" y="74"/>
                    <a:pt x="69" y="190"/>
                    <a:pt x="0" y="328"/>
                  </a:cubicBezTo>
                  <a:cubicBezTo>
                    <a:pt x="147" y="346"/>
                    <a:pt x="294" y="355"/>
                    <a:pt x="441" y="355"/>
                  </a:cubicBezTo>
                  <a:cubicBezTo>
                    <a:pt x="686" y="355"/>
                    <a:pt x="931" y="330"/>
                    <a:pt x="1172" y="279"/>
                  </a:cubicBezTo>
                  <a:cubicBezTo>
                    <a:pt x="1072" y="223"/>
                    <a:pt x="976" y="159"/>
                    <a:pt x="872" y="112"/>
                  </a:cubicBezTo>
                  <a:cubicBezTo>
                    <a:pt x="743" y="54"/>
                    <a:pt x="601" y="1"/>
                    <a:pt x="462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562348" y="2366168"/>
              <a:ext cx="104098" cy="163840"/>
            </a:xfrm>
            <a:custGeom>
              <a:rect b="b" l="l" r="r" t="t"/>
              <a:pathLst>
                <a:path extrusionOk="0" h="4536" w="2882">
                  <a:moveTo>
                    <a:pt x="161" y="0"/>
                  </a:moveTo>
                  <a:cubicBezTo>
                    <a:pt x="101" y="201"/>
                    <a:pt x="59" y="406"/>
                    <a:pt x="34" y="614"/>
                  </a:cubicBezTo>
                  <a:cubicBezTo>
                    <a:pt x="5" y="852"/>
                    <a:pt x="0" y="1092"/>
                    <a:pt x="20" y="1332"/>
                  </a:cubicBezTo>
                  <a:cubicBezTo>
                    <a:pt x="25" y="1397"/>
                    <a:pt x="39" y="1460"/>
                    <a:pt x="47" y="1524"/>
                  </a:cubicBezTo>
                  <a:cubicBezTo>
                    <a:pt x="299" y="1663"/>
                    <a:pt x="522" y="1851"/>
                    <a:pt x="702" y="2076"/>
                  </a:cubicBezTo>
                  <a:cubicBezTo>
                    <a:pt x="847" y="2262"/>
                    <a:pt x="961" y="2470"/>
                    <a:pt x="1074" y="2676"/>
                  </a:cubicBezTo>
                  <a:cubicBezTo>
                    <a:pt x="1328" y="3139"/>
                    <a:pt x="1582" y="3622"/>
                    <a:pt x="1750" y="4120"/>
                  </a:cubicBezTo>
                  <a:cubicBezTo>
                    <a:pt x="1824" y="4165"/>
                    <a:pt x="1894" y="4213"/>
                    <a:pt x="1973" y="4253"/>
                  </a:cubicBezTo>
                  <a:cubicBezTo>
                    <a:pt x="2219" y="4375"/>
                    <a:pt x="2477" y="4470"/>
                    <a:pt x="2744" y="4536"/>
                  </a:cubicBezTo>
                  <a:cubicBezTo>
                    <a:pt x="2835" y="4224"/>
                    <a:pt x="2881" y="3907"/>
                    <a:pt x="2779" y="3603"/>
                  </a:cubicBezTo>
                  <a:cubicBezTo>
                    <a:pt x="2583" y="3015"/>
                    <a:pt x="1943" y="2712"/>
                    <a:pt x="1543" y="2237"/>
                  </a:cubicBezTo>
                  <a:cubicBezTo>
                    <a:pt x="1197" y="1827"/>
                    <a:pt x="1038" y="1295"/>
                    <a:pt x="799" y="814"/>
                  </a:cubicBezTo>
                  <a:cubicBezTo>
                    <a:pt x="645" y="506"/>
                    <a:pt x="433" y="202"/>
                    <a:pt x="161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564046" y="2421215"/>
              <a:ext cx="61512" cy="93804"/>
            </a:xfrm>
            <a:custGeom>
              <a:rect b="b" l="l" r="r" t="t"/>
              <a:pathLst>
                <a:path extrusionOk="0" h="2597" w="1703">
                  <a:moveTo>
                    <a:pt x="0" y="0"/>
                  </a:moveTo>
                  <a:lnTo>
                    <a:pt x="0" y="0"/>
                  </a:lnTo>
                  <a:cubicBezTo>
                    <a:pt x="143" y="1050"/>
                    <a:pt x="741" y="2017"/>
                    <a:pt x="1703" y="2596"/>
                  </a:cubicBezTo>
                  <a:cubicBezTo>
                    <a:pt x="1534" y="2098"/>
                    <a:pt x="1281" y="1614"/>
                    <a:pt x="1027" y="1152"/>
                  </a:cubicBezTo>
                  <a:cubicBezTo>
                    <a:pt x="914" y="946"/>
                    <a:pt x="800" y="738"/>
                    <a:pt x="655" y="552"/>
                  </a:cubicBezTo>
                  <a:cubicBezTo>
                    <a:pt x="475" y="327"/>
                    <a:pt x="252" y="139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650553" y="1668727"/>
              <a:ext cx="479637" cy="117029"/>
            </a:xfrm>
            <a:custGeom>
              <a:rect b="b" l="l" r="r" t="t"/>
              <a:pathLst>
                <a:path extrusionOk="0" h="3240" w="13279">
                  <a:moveTo>
                    <a:pt x="6146" y="908"/>
                  </a:moveTo>
                  <a:cubicBezTo>
                    <a:pt x="6308" y="908"/>
                    <a:pt x="6470" y="914"/>
                    <a:pt x="6633" y="925"/>
                  </a:cubicBezTo>
                  <a:cubicBezTo>
                    <a:pt x="6889" y="944"/>
                    <a:pt x="7218" y="1056"/>
                    <a:pt x="7212" y="1312"/>
                  </a:cubicBezTo>
                  <a:cubicBezTo>
                    <a:pt x="7207" y="1476"/>
                    <a:pt x="7059" y="1593"/>
                    <a:pt x="6919" y="1676"/>
                  </a:cubicBezTo>
                  <a:cubicBezTo>
                    <a:pt x="6495" y="1922"/>
                    <a:pt x="6008" y="2042"/>
                    <a:pt x="5519" y="2042"/>
                  </a:cubicBezTo>
                  <a:cubicBezTo>
                    <a:pt x="4843" y="2042"/>
                    <a:pt x="4165" y="1813"/>
                    <a:pt x="3651" y="1373"/>
                  </a:cubicBezTo>
                  <a:cubicBezTo>
                    <a:pt x="4448" y="1065"/>
                    <a:pt x="5294" y="908"/>
                    <a:pt x="6146" y="908"/>
                  </a:cubicBezTo>
                  <a:close/>
                  <a:moveTo>
                    <a:pt x="193" y="0"/>
                  </a:moveTo>
                  <a:cubicBezTo>
                    <a:pt x="113" y="262"/>
                    <a:pt x="49" y="530"/>
                    <a:pt x="1" y="800"/>
                  </a:cubicBezTo>
                  <a:cubicBezTo>
                    <a:pt x="1940" y="1206"/>
                    <a:pt x="3579" y="2856"/>
                    <a:pt x="5580" y="3194"/>
                  </a:cubicBezTo>
                  <a:cubicBezTo>
                    <a:pt x="5742" y="3222"/>
                    <a:pt x="5908" y="3239"/>
                    <a:pt x="6073" y="3239"/>
                  </a:cubicBezTo>
                  <a:cubicBezTo>
                    <a:pt x="6298" y="3239"/>
                    <a:pt x="6520" y="3206"/>
                    <a:pt x="6726" y="3118"/>
                  </a:cubicBezTo>
                  <a:cubicBezTo>
                    <a:pt x="7275" y="2884"/>
                    <a:pt x="7604" y="2313"/>
                    <a:pt x="8110" y="1997"/>
                  </a:cubicBezTo>
                  <a:cubicBezTo>
                    <a:pt x="8649" y="1661"/>
                    <a:pt x="9302" y="1654"/>
                    <a:pt x="9949" y="1654"/>
                  </a:cubicBezTo>
                  <a:cubicBezTo>
                    <a:pt x="9977" y="1654"/>
                    <a:pt x="10004" y="1654"/>
                    <a:pt x="10032" y="1654"/>
                  </a:cubicBezTo>
                  <a:cubicBezTo>
                    <a:pt x="10188" y="1654"/>
                    <a:pt x="10343" y="1654"/>
                    <a:pt x="10496" y="1649"/>
                  </a:cubicBezTo>
                  <a:cubicBezTo>
                    <a:pt x="11465" y="1614"/>
                    <a:pt x="12423" y="1346"/>
                    <a:pt x="13279" y="890"/>
                  </a:cubicBezTo>
                  <a:cubicBezTo>
                    <a:pt x="13239" y="647"/>
                    <a:pt x="13184" y="406"/>
                    <a:pt x="13118" y="169"/>
                  </a:cubicBezTo>
                  <a:cubicBezTo>
                    <a:pt x="12123" y="524"/>
                    <a:pt x="11104" y="789"/>
                    <a:pt x="10083" y="789"/>
                  </a:cubicBezTo>
                  <a:cubicBezTo>
                    <a:pt x="9728" y="789"/>
                    <a:pt x="9373" y="757"/>
                    <a:pt x="9019" y="686"/>
                  </a:cubicBezTo>
                  <a:cubicBezTo>
                    <a:pt x="8271" y="534"/>
                    <a:pt x="7561" y="212"/>
                    <a:pt x="6804" y="128"/>
                  </a:cubicBezTo>
                  <a:cubicBezTo>
                    <a:pt x="6653" y="111"/>
                    <a:pt x="6503" y="103"/>
                    <a:pt x="6353" y="103"/>
                  </a:cubicBezTo>
                  <a:cubicBezTo>
                    <a:pt x="5450" y="103"/>
                    <a:pt x="4553" y="373"/>
                    <a:pt x="3649" y="472"/>
                  </a:cubicBezTo>
                  <a:cubicBezTo>
                    <a:pt x="3394" y="500"/>
                    <a:pt x="3139" y="514"/>
                    <a:pt x="2883" y="514"/>
                  </a:cubicBezTo>
                  <a:cubicBezTo>
                    <a:pt x="1965" y="514"/>
                    <a:pt x="1047" y="337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725719" y="1516951"/>
              <a:ext cx="355132" cy="88061"/>
            </a:xfrm>
            <a:custGeom>
              <a:rect b="b" l="l" r="r" t="t"/>
              <a:pathLst>
                <a:path extrusionOk="0" h="2438" w="9832">
                  <a:moveTo>
                    <a:pt x="7152" y="1"/>
                  </a:moveTo>
                  <a:cubicBezTo>
                    <a:pt x="6409" y="245"/>
                    <a:pt x="5690" y="615"/>
                    <a:pt x="4930" y="813"/>
                  </a:cubicBezTo>
                  <a:cubicBezTo>
                    <a:pt x="4519" y="921"/>
                    <a:pt x="4094" y="974"/>
                    <a:pt x="3669" y="974"/>
                  </a:cubicBezTo>
                  <a:cubicBezTo>
                    <a:pt x="2819" y="974"/>
                    <a:pt x="1968" y="763"/>
                    <a:pt x="1218" y="362"/>
                  </a:cubicBezTo>
                  <a:cubicBezTo>
                    <a:pt x="1033" y="467"/>
                    <a:pt x="852" y="578"/>
                    <a:pt x="678" y="700"/>
                  </a:cubicBezTo>
                  <a:cubicBezTo>
                    <a:pt x="445" y="866"/>
                    <a:pt x="223" y="1045"/>
                    <a:pt x="12" y="1239"/>
                  </a:cubicBezTo>
                  <a:cubicBezTo>
                    <a:pt x="9" y="1242"/>
                    <a:pt x="5" y="1246"/>
                    <a:pt x="1" y="1251"/>
                  </a:cubicBezTo>
                  <a:cubicBezTo>
                    <a:pt x="398" y="1470"/>
                    <a:pt x="832" y="1639"/>
                    <a:pt x="1260" y="1795"/>
                  </a:cubicBezTo>
                  <a:cubicBezTo>
                    <a:pt x="2143" y="2113"/>
                    <a:pt x="3056" y="2437"/>
                    <a:pt x="3989" y="2437"/>
                  </a:cubicBezTo>
                  <a:cubicBezTo>
                    <a:pt x="4073" y="2437"/>
                    <a:pt x="4157" y="2434"/>
                    <a:pt x="4242" y="2429"/>
                  </a:cubicBezTo>
                  <a:cubicBezTo>
                    <a:pt x="5134" y="2371"/>
                    <a:pt x="5995" y="1994"/>
                    <a:pt x="6883" y="1994"/>
                  </a:cubicBezTo>
                  <a:cubicBezTo>
                    <a:pt x="6944" y="1994"/>
                    <a:pt x="7005" y="1995"/>
                    <a:pt x="7066" y="1999"/>
                  </a:cubicBezTo>
                  <a:cubicBezTo>
                    <a:pt x="7479" y="2024"/>
                    <a:pt x="7881" y="2140"/>
                    <a:pt x="8290" y="2198"/>
                  </a:cubicBezTo>
                  <a:cubicBezTo>
                    <a:pt x="8453" y="2222"/>
                    <a:pt x="8620" y="2235"/>
                    <a:pt x="8786" y="2235"/>
                  </a:cubicBezTo>
                  <a:cubicBezTo>
                    <a:pt x="9148" y="2235"/>
                    <a:pt x="9509" y="2175"/>
                    <a:pt x="9831" y="2037"/>
                  </a:cubicBezTo>
                  <a:cubicBezTo>
                    <a:pt x="9128" y="1139"/>
                    <a:pt x="8205" y="437"/>
                    <a:pt x="7152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657560" y="1606240"/>
              <a:ext cx="466815" cy="90986"/>
            </a:xfrm>
            <a:custGeom>
              <a:rect b="b" l="l" r="r" t="t"/>
              <a:pathLst>
                <a:path extrusionOk="0" h="2519" w="12924">
                  <a:moveTo>
                    <a:pt x="842" y="0"/>
                  </a:moveTo>
                  <a:cubicBezTo>
                    <a:pt x="484" y="530"/>
                    <a:pt x="195" y="1108"/>
                    <a:pt x="0" y="1730"/>
                  </a:cubicBezTo>
                  <a:cubicBezTo>
                    <a:pt x="853" y="2067"/>
                    <a:pt x="1769" y="2243"/>
                    <a:pt x="2685" y="2243"/>
                  </a:cubicBezTo>
                  <a:cubicBezTo>
                    <a:pt x="2942" y="2243"/>
                    <a:pt x="3199" y="2229"/>
                    <a:pt x="3455" y="2201"/>
                  </a:cubicBezTo>
                  <a:cubicBezTo>
                    <a:pt x="4358" y="2102"/>
                    <a:pt x="5256" y="1833"/>
                    <a:pt x="6159" y="1833"/>
                  </a:cubicBezTo>
                  <a:cubicBezTo>
                    <a:pt x="6309" y="1833"/>
                    <a:pt x="6459" y="1841"/>
                    <a:pt x="6610" y="1858"/>
                  </a:cubicBezTo>
                  <a:cubicBezTo>
                    <a:pt x="7367" y="1942"/>
                    <a:pt x="8077" y="2264"/>
                    <a:pt x="8825" y="2415"/>
                  </a:cubicBezTo>
                  <a:cubicBezTo>
                    <a:pt x="9180" y="2487"/>
                    <a:pt x="9536" y="2519"/>
                    <a:pt x="9892" y="2519"/>
                  </a:cubicBezTo>
                  <a:cubicBezTo>
                    <a:pt x="10912" y="2519"/>
                    <a:pt x="11930" y="2254"/>
                    <a:pt x="12924" y="1899"/>
                  </a:cubicBezTo>
                  <a:cubicBezTo>
                    <a:pt x="12767" y="1351"/>
                    <a:pt x="12539" y="835"/>
                    <a:pt x="12257" y="354"/>
                  </a:cubicBezTo>
                  <a:cubicBezTo>
                    <a:pt x="12220" y="357"/>
                    <a:pt x="12182" y="366"/>
                    <a:pt x="12144" y="368"/>
                  </a:cubicBezTo>
                  <a:cubicBezTo>
                    <a:pt x="12119" y="369"/>
                    <a:pt x="12094" y="369"/>
                    <a:pt x="12069" y="369"/>
                  </a:cubicBezTo>
                  <a:cubicBezTo>
                    <a:pt x="11632" y="369"/>
                    <a:pt x="11200" y="265"/>
                    <a:pt x="10763" y="226"/>
                  </a:cubicBezTo>
                  <a:cubicBezTo>
                    <a:pt x="10619" y="213"/>
                    <a:pt x="10475" y="207"/>
                    <a:pt x="10330" y="207"/>
                  </a:cubicBezTo>
                  <a:cubicBezTo>
                    <a:pt x="9873" y="207"/>
                    <a:pt x="9415" y="263"/>
                    <a:pt x="8959" y="318"/>
                  </a:cubicBezTo>
                  <a:cubicBezTo>
                    <a:pt x="8587" y="363"/>
                    <a:pt x="8211" y="408"/>
                    <a:pt x="7855" y="530"/>
                  </a:cubicBezTo>
                  <a:cubicBezTo>
                    <a:pt x="7547" y="635"/>
                    <a:pt x="7259" y="796"/>
                    <a:pt x="6945" y="875"/>
                  </a:cubicBezTo>
                  <a:cubicBezTo>
                    <a:pt x="6755" y="923"/>
                    <a:pt x="6561" y="941"/>
                    <a:pt x="6365" y="941"/>
                  </a:cubicBezTo>
                  <a:cubicBezTo>
                    <a:pt x="6126" y="941"/>
                    <a:pt x="5885" y="914"/>
                    <a:pt x="5648" y="885"/>
                  </a:cubicBezTo>
                  <a:cubicBezTo>
                    <a:pt x="4031" y="683"/>
                    <a:pt x="2435" y="348"/>
                    <a:pt x="84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687974" y="1562065"/>
              <a:ext cx="412310" cy="78200"/>
            </a:xfrm>
            <a:custGeom>
              <a:rect b="b" l="l" r="r" t="t"/>
              <a:pathLst>
                <a:path extrusionOk="0" h="2165" w="11415">
                  <a:moveTo>
                    <a:pt x="1046" y="1"/>
                  </a:moveTo>
                  <a:cubicBezTo>
                    <a:pt x="650" y="365"/>
                    <a:pt x="300" y="775"/>
                    <a:pt x="0" y="1222"/>
                  </a:cubicBezTo>
                  <a:cubicBezTo>
                    <a:pt x="1592" y="1569"/>
                    <a:pt x="3189" y="1905"/>
                    <a:pt x="4806" y="2107"/>
                  </a:cubicBezTo>
                  <a:cubicBezTo>
                    <a:pt x="5043" y="2137"/>
                    <a:pt x="5285" y="2164"/>
                    <a:pt x="5524" y="2164"/>
                  </a:cubicBezTo>
                  <a:cubicBezTo>
                    <a:pt x="5719" y="2164"/>
                    <a:pt x="5913" y="2147"/>
                    <a:pt x="6102" y="2098"/>
                  </a:cubicBezTo>
                  <a:cubicBezTo>
                    <a:pt x="6417" y="2019"/>
                    <a:pt x="6705" y="1858"/>
                    <a:pt x="7013" y="1753"/>
                  </a:cubicBezTo>
                  <a:cubicBezTo>
                    <a:pt x="7368" y="1631"/>
                    <a:pt x="7744" y="1586"/>
                    <a:pt x="8117" y="1541"/>
                  </a:cubicBezTo>
                  <a:cubicBezTo>
                    <a:pt x="8572" y="1486"/>
                    <a:pt x="9030" y="1430"/>
                    <a:pt x="9487" y="1430"/>
                  </a:cubicBezTo>
                  <a:cubicBezTo>
                    <a:pt x="9632" y="1430"/>
                    <a:pt x="9776" y="1436"/>
                    <a:pt x="9920" y="1449"/>
                  </a:cubicBezTo>
                  <a:cubicBezTo>
                    <a:pt x="10358" y="1488"/>
                    <a:pt x="10790" y="1592"/>
                    <a:pt x="11227" y="1592"/>
                  </a:cubicBezTo>
                  <a:cubicBezTo>
                    <a:pt x="11252" y="1592"/>
                    <a:pt x="11277" y="1592"/>
                    <a:pt x="11302" y="1591"/>
                  </a:cubicBezTo>
                  <a:cubicBezTo>
                    <a:pt x="11339" y="1590"/>
                    <a:pt x="11377" y="1580"/>
                    <a:pt x="11415" y="1577"/>
                  </a:cubicBezTo>
                  <a:cubicBezTo>
                    <a:pt x="11277" y="1338"/>
                    <a:pt x="11125" y="1107"/>
                    <a:pt x="10958" y="886"/>
                  </a:cubicBezTo>
                  <a:cubicBezTo>
                    <a:pt x="10933" y="851"/>
                    <a:pt x="10903" y="821"/>
                    <a:pt x="10876" y="787"/>
                  </a:cubicBezTo>
                  <a:cubicBezTo>
                    <a:pt x="10553" y="925"/>
                    <a:pt x="10191" y="985"/>
                    <a:pt x="9829" y="985"/>
                  </a:cubicBezTo>
                  <a:cubicBezTo>
                    <a:pt x="9663" y="985"/>
                    <a:pt x="9497" y="973"/>
                    <a:pt x="9335" y="949"/>
                  </a:cubicBezTo>
                  <a:cubicBezTo>
                    <a:pt x="8927" y="891"/>
                    <a:pt x="8524" y="774"/>
                    <a:pt x="8111" y="749"/>
                  </a:cubicBezTo>
                  <a:cubicBezTo>
                    <a:pt x="8051" y="745"/>
                    <a:pt x="7991" y="744"/>
                    <a:pt x="7931" y="744"/>
                  </a:cubicBezTo>
                  <a:cubicBezTo>
                    <a:pt x="7042" y="744"/>
                    <a:pt x="6180" y="1122"/>
                    <a:pt x="5287" y="1179"/>
                  </a:cubicBezTo>
                  <a:cubicBezTo>
                    <a:pt x="5202" y="1184"/>
                    <a:pt x="5118" y="1187"/>
                    <a:pt x="5034" y="1187"/>
                  </a:cubicBezTo>
                  <a:cubicBezTo>
                    <a:pt x="4101" y="1187"/>
                    <a:pt x="3189" y="864"/>
                    <a:pt x="2305" y="545"/>
                  </a:cubicBezTo>
                  <a:cubicBezTo>
                    <a:pt x="1877" y="390"/>
                    <a:pt x="1443" y="221"/>
                    <a:pt x="1046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658102" y="1816025"/>
              <a:ext cx="463528" cy="69423"/>
            </a:xfrm>
            <a:custGeom>
              <a:rect b="b" l="l" r="r" t="t"/>
              <a:pathLst>
                <a:path extrusionOk="0" h="1922" w="12833">
                  <a:moveTo>
                    <a:pt x="1" y="1"/>
                  </a:moveTo>
                  <a:lnTo>
                    <a:pt x="1" y="1"/>
                  </a:lnTo>
                  <a:cubicBezTo>
                    <a:pt x="87" y="264"/>
                    <a:pt x="189" y="522"/>
                    <a:pt x="307" y="773"/>
                  </a:cubicBezTo>
                  <a:cubicBezTo>
                    <a:pt x="1126" y="892"/>
                    <a:pt x="1962" y="911"/>
                    <a:pt x="2801" y="911"/>
                  </a:cubicBezTo>
                  <a:cubicBezTo>
                    <a:pt x="3205" y="911"/>
                    <a:pt x="3609" y="907"/>
                    <a:pt x="4014" y="907"/>
                  </a:cubicBezTo>
                  <a:cubicBezTo>
                    <a:pt x="4560" y="907"/>
                    <a:pt x="5105" y="915"/>
                    <a:pt x="5646" y="953"/>
                  </a:cubicBezTo>
                  <a:cubicBezTo>
                    <a:pt x="7729" y="1101"/>
                    <a:pt x="9801" y="1709"/>
                    <a:pt x="11862" y="1921"/>
                  </a:cubicBezTo>
                  <a:cubicBezTo>
                    <a:pt x="12283" y="1349"/>
                    <a:pt x="12611" y="715"/>
                    <a:pt x="12833" y="40"/>
                  </a:cubicBezTo>
                  <a:cubicBezTo>
                    <a:pt x="12595" y="29"/>
                    <a:pt x="12357" y="24"/>
                    <a:pt x="12118" y="24"/>
                  </a:cubicBezTo>
                  <a:cubicBezTo>
                    <a:pt x="9854" y="24"/>
                    <a:pt x="7540" y="473"/>
                    <a:pt x="5257" y="498"/>
                  </a:cubicBezTo>
                  <a:cubicBezTo>
                    <a:pt x="5192" y="499"/>
                    <a:pt x="5126" y="499"/>
                    <a:pt x="5060" y="499"/>
                  </a:cubicBezTo>
                  <a:cubicBezTo>
                    <a:pt x="3877" y="499"/>
                    <a:pt x="2696" y="391"/>
                    <a:pt x="1517" y="282"/>
                  </a:cubicBezTo>
                  <a:cubicBezTo>
                    <a:pt x="1009" y="235"/>
                    <a:pt x="474" y="176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694439" y="1885303"/>
              <a:ext cx="348305" cy="71879"/>
            </a:xfrm>
            <a:custGeom>
              <a:rect b="b" l="l" r="r" t="t"/>
              <a:pathLst>
                <a:path extrusionOk="0" h="1990" w="9643">
                  <a:moveTo>
                    <a:pt x="1280" y="1"/>
                  </a:moveTo>
                  <a:cubicBezTo>
                    <a:pt x="854" y="1"/>
                    <a:pt x="427" y="13"/>
                    <a:pt x="1" y="30"/>
                  </a:cubicBezTo>
                  <a:cubicBezTo>
                    <a:pt x="152" y="236"/>
                    <a:pt x="316" y="433"/>
                    <a:pt x="490" y="620"/>
                  </a:cubicBezTo>
                  <a:cubicBezTo>
                    <a:pt x="869" y="575"/>
                    <a:pt x="1248" y="543"/>
                    <a:pt x="1626" y="543"/>
                  </a:cubicBezTo>
                  <a:cubicBezTo>
                    <a:pt x="1934" y="543"/>
                    <a:pt x="2242" y="564"/>
                    <a:pt x="2547" y="617"/>
                  </a:cubicBezTo>
                  <a:cubicBezTo>
                    <a:pt x="3103" y="713"/>
                    <a:pt x="3636" y="908"/>
                    <a:pt x="4173" y="1080"/>
                  </a:cubicBezTo>
                  <a:cubicBezTo>
                    <a:pt x="5599" y="1538"/>
                    <a:pt x="7069" y="1843"/>
                    <a:pt x="8560" y="1990"/>
                  </a:cubicBezTo>
                  <a:cubicBezTo>
                    <a:pt x="8943" y="1787"/>
                    <a:pt x="9304" y="1549"/>
                    <a:pt x="9642" y="1278"/>
                  </a:cubicBezTo>
                  <a:cubicBezTo>
                    <a:pt x="8574" y="1233"/>
                    <a:pt x="7510" y="1088"/>
                    <a:pt x="6468" y="848"/>
                  </a:cubicBezTo>
                  <a:cubicBezTo>
                    <a:pt x="5560" y="637"/>
                    <a:pt x="4669" y="353"/>
                    <a:pt x="3751" y="191"/>
                  </a:cubicBezTo>
                  <a:cubicBezTo>
                    <a:pt x="2936" y="47"/>
                    <a:pt x="2109" y="1"/>
                    <a:pt x="128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669191" y="1843945"/>
              <a:ext cx="417403" cy="87555"/>
            </a:xfrm>
            <a:custGeom>
              <a:rect b="b" l="l" r="r" t="t"/>
              <a:pathLst>
                <a:path extrusionOk="0" h="2424" w="11556">
                  <a:moveTo>
                    <a:pt x="0" y="0"/>
                  </a:moveTo>
                  <a:lnTo>
                    <a:pt x="0" y="0"/>
                  </a:lnTo>
                  <a:cubicBezTo>
                    <a:pt x="193" y="415"/>
                    <a:pt x="427" y="809"/>
                    <a:pt x="700" y="1175"/>
                  </a:cubicBezTo>
                  <a:cubicBezTo>
                    <a:pt x="1125" y="1158"/>
                    <a:pt x="1550" y="1147"/>
                    <a:pt x="1974" y="1147"/>
                  </a:cubicBezTo>
                  <a:cubicBezTo>
                    <a:pt x="2805" y="1147"/>
                    <a:pt x="3633" y="1192"/>
                    <a:pt x="4450" y="1336"/>
                  </a:cubicBezTo>
                  <a:cubicBezTo>
                    <a:pt x="5368" y="1500"/>
                    <a:pt x="6259" y="1782"/>
                    <a:pt x="7167" y="1993"/>
                  </a:cubicBezTo>
                  <a:cubicBezTo>
                    <a:pt x="8210" y="2234"/>
                    <a:pt x="9273" y="2378"/>
                    <a:pt x="10341" y="2423"/>
                  </a:cubicBezTo>
                  <a:cubicBezTo>
                    <a:pt x="10799" y="2052"/>
                    <a:pt x="11207" y="1624"/>
                    <a:pt x="11555" y="1148"/>
                  </a:cubicBezTo>
                  <a:cubicBezTo>
                    <a:pt x="9494" y="937"/>
                    <a:pt x="7422" y="328"/>
                    <a:pt x="5339" y="181"/>
                  </a:cubicBezTo>
                  <a:cubicBezTo>
                    <a:pt x="4793" y="142"/>
                    <a:pt x="4242" y="134"/>
                    <a:pt x="3691" y="134"/>
                  </a:cubicBezTo>
                  <a:cubicBezTo>
                    <a:pt x="3295" y="134"/>
                    <a:pt x="2898" y="138"/>
                    <a:pt x="2502" y="138"/>
                  </a:cubicBezTo>
                  <a:cubicBezTo>
                    <a:pt x="1660" y="138"/>
                    <a:pt x="822" y="119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712138" y="1904916"/>
              <a:ext cx="291488" cy="80403"/>
            </a:xfrm>
            <a:custGeom>
              <a:rect b="b" l="l" r="r" t="t"/>
              <a:pathLst>
                <a:path extrusionOk="0" h="2226" w="8070">
                  <a:moveTo>
                    <a:pt x="1136" y="0"/>
                  </a:moveTo>
                  <a:cubicBezTo>
                    <a:pt x="759" y="0"/>
                    <a:pt x="379" y="32"/>
                    <a:pt x="0" y="77"/>
                  </a:cubicBezTo>
                  <a:cubicBezTo>
                    <a:pt x="1232" y="1396"/>
                    <a:pt x="2981" y="2226"/>
                    <a:pt x="4929" y="2226"/>
                  </a:cubicBezTo>
                  <a:cubicBezTo>
                    <a:pt x="6023" y="2226"/>
                    <a:pt x="7101" y="1959"/>
                    <a:pt x="8070" y="1447"/>
                  </a:cubicBezTo>
                  <a:cubicBezTo>
                    <a:pt x="6579" y="1300"/>
                    <a:pt x="5109" y="995"/>
                    <a:pt x="3683" y="538"/>
                  </a:cubicBezTo>
                  <a:cubicBezTo>
                    <a:pt x="3146" y="365"/>
                    <a:pt x="2613" y="170"/>
                    <a:pt x="2057" y="74"/>
                  </a:cubicBezTo>
                  <a:cubicBezTo>
                    <a:pt x="1752" y="21"/>
                    <a:pt x="1445" y="0"/>
                    <a:pt x="1136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643076" y="1697587"/>
              <a:ext cx="490799" cy="136497"/>
            </a:xfrm>
            <a:custGeom>
              <a:rect b="b" l="l" r="r" t="t"/>
              <a:pathLst>
                <a:path extrusionOk="0" h="3779" w="13588">
                  <a:moveTo>
                    <a:pt x="209" y="1"/>
                  </a:moveTo>
                  <a:lnTo>
                    <a:pt x="209" y="1"/>
                  </a:lnTo>
                  <a:cubicBezTo>
                    <a:pt x="1" y="1094"/>
                    <a:pt x="73" y="2221"/>
                    <a:pt x="417" y="3280"/>
                  </a:cubicBezTo>
                  <a:cubicBezTo>
                    <a:pt x="891" y="3455"/>
                    <a:pt x="1425" y="3514"/>
                    <a:pt x="1934" y="3561"/>
                  </a:cubicBezTo>
                  <a:cubicBezTo>
                    <a:pt x="3112" y="3670"/>
                    <a:pt x="4293" y="3778"/>
                    <a:pt x="5476" y="3778"/>
                  </a:cubicBezTo>
                  <a:cubicBezTo>
                    <a:pt x="5542" y="3778"/>
                    <a:pt x="5608" y="3778"/>
                    <a:pt x="5673" y="3777"/>
                  </a:cubicBezTo>
                  <a:cubicBezTo>
                    <a:pt x="7957" y="3753"/>
                    <a:pt x="10271" y="3303"/>
                    <a:pt x="12536" y="3303"/>
                  </a:cubicBezTo>
                  <a:cubicBezTo>
                    <a:pt x="12775" y="3303"/>
                    <a:pt x="13012" y="3308"/>
                    <a:pt x="13250" y="3319"/>
                  </a:cubicBezTo>
                  <a:cubicBezTo>
                    <a:pt x="13473" y="2640"/>
                    <a:pt x="13587" y="1931"/>
                    <a:pt x="13587" y="1217"/>
                  </a:cubicBezTo>
                  <a:cubicBezTo>
                    <a:pt x="13587" y="833"/>
                    <a:pt x="13548" y="459"/>
                    <a:pt x="13486" y="91"/>
                  </a:cubicBezTo>
                  <a:cubicBezTo>
                    <a:pt x="12630" y="547"/>
                    <a:pt x="11672" y="815"/>
                    <a:pt x="10703" y="850"/>
                  </a:cubicBezTo>
                  <a:cubicBezTo>
                    <a:pt x="9889" y="878"/>
                    <a:pt x="9009" y="768"/>
                    <a:pt x="8317" y="1198"/>
                  </a:cubicBezTo>
                  <a:cubicBezTo>
                    <a:pt x="7811" y="1514"/>
                    <a:pt x="7482" y="2085"/>
                    <a:pt x="6933" y="2319"/>
                  </a:cubicBezTo>
                  <a:cubicBezTo>
                    <a:pt x="6728" y="2407"/>
                    <a:pt x="6506" y="2440"/>
                    <a:pt x="6282" y="2440"/>
                  </a:cubicBezTo>
                  <a:cubicBezTo>
                    <a:pt x="6116" y="2440"/>
                    <a:pt x="5950" y="2422"/>
                    <a:pt x="5788" y="2394"/>
                  </a:cubicBezTo>
                  <a:cubicBezTo>
                    <a:pt x="3786" y="2057"/>
                    <a:pt x="2147" y="407"/>
                    <a:pt x="20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782391" y="1701488"/>
              <a:ext cx="128948" cy="40996"/>
            </a:xfrm>
            <a:custGeom>
              <a:rect b="b" l="l" r="r" t="t"/>
              <a:pathLst>
                <a:path extrusionOk="0" h="1135" w="3570">
                  <a:moveTo>
                    <a:pt x="2496" y="1"/>
                  </a:moveTo>
                  <a:cubicBezTo>
                    <a:pt x="1644" y="1"/>
                    <a:pt x="798" y="158"/>
                    <a:pt x="1" y="466"/>
                  </a:cubicBezTo>
                  <a:cubicBezTo>
                    <a:pt x="515" y="906"/>
                    <a:pt x="1193" y="1135"/>
                    <a:pt x="1869" y="1135"/>
                  </a:cubicBezTo>
                  <a:cubicBezTo>
                    <a:pt x="2358" y="1135"/>
                    <a:pt x="2845" y="1015"/>
                    <a:pt x="3269" y="769"/>
                  </a:cubicBezTo>
                  <a:cubicBezTo>
                    <a:pt x="3409" y="687"/>
                    <a:pt x="3557" y="569"/>
                    <a:pt x="3562" y="405"/>
                  </a:cubicBezTo>
                  <a:cubicBezTo>
                    <a:pt x="3569" y="149"/>
                    <a:pt x="3239" y="37"/>
                    <a:pt x="2983" y="18"/>
                  </a:cubicBezTo>
                  <a:cubicBezTo>
                    <a:pt x="2820" y="7"/>
                    <a:pt x="2658" y="1"/>
                    <a:pt x="2496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816019" y="1497844"/>
              <a:ext cx="116306" cy="21997"/>
            </a:xfrm>
            <a:custGeom>
              <a:rect b="b" l="l" r="r" t="t"/>
              <a:pathLst>
                <a:path extrusionOk="0" h="609" w="3220">
                  <a:moveTo>
                    <a:pt x="2053" y="1"/>
                  </a:moveTo>
                  <a:cubicBezTo>
                    <a:pt x="1335" y="1"/>
                    <a:pt x="649" y="127"/>
                    <a:pt x="1" y="337"/>
                  </a:cubicBezTo>
                  <a:cubicBezTo>
                    <a:pt x="442" y="517"/>
                    <a:pt x="920" y="609"/>
                    <a:pt x="1397" y="609"/>
                  </a:cubicBezTo>
                  <a:cubicBezTo>
                    <a:pt x="1931" y="609"/>
                    <a:pt x="2465" y="493"/>
                    <a:pt x="2945" y="255"/>
                  </a:cubicBezTo>
                  <a:cubicBezTo>
                    <a:pt x="3037" y="210"/>
                    <a:pt x="3129" y="160"/>
                    <a:pt x="3219" y="111"/>
                  </a:cubicBezTo>
                  <a:cubicBezTo>
                    <a:pt x="2835" y="40"/>
                    <a:pt x="2444" y="3"/>
                    <a:pt x="205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769713" y="1501817"/>
              <a:ext cx="214300" cy="50315"/>
            </a:xfrm>
            <a:custGeom>
              <a:rect b="b" l="l" r="r" t="t"/>
              <a:pathLst>
                <a:path extrusionOk="0" h="1393" w="5933">
                  <a:moveTo>
                    <a:pt x="4501" y="1"/>
                  </a:moveTo>
                  <a:cubicBezTo>
                    <a:pt x="4411" y="51"/>
                    <a:pt x="4319" y="100"/>
                    <a:pt x="4227" y="145"/>
                  </a:cubicBezTo>
                  <a:cubicBezTo>
                    <a:pt x="3747" y="383"/>
                    <a:pt x="3213" y="499"/>
                    <a:pt x="2679" y="499"/>
                  </a:cubicBezTo>
                  <a:cubicBezTo>
                    <a:pt x="2202" y="499"/>
                    <a:pt x="1725" y="407"/>
                    <a:pt x="1283" y="227"/>
                  </a:cubicBezTo>
                  <a:cubicBezTo>
                    <a:pt x="835" y="372"/>
                    <a:pt x="402" y="551"/>
                    <a:pt x="0" y="781"/>
                  </a:cubicBezTo>
                  <a:cubicBezTo>
                    <a:pt x="750" y="1182"/>
                    <a:pt x="1602" y="1393"/>
                    <a:pt x="2453" y="1393"/>
                  </a:cubicBezTo>
                  <a:cubicBezTo>
                    <a:pt x="2878" y="1393"/>
                    <a:pt x="3302" y="1341"/>
                    <a:pt x="3712" y="1233"/>
                  </a:cubicBezTo>
                  <a:cubicBezTo>
                    <a:pt x="4472" y="1034"/>
                    <a:pt x="5191" y="663"/>
                    <a:pt x="5933" y="420"/>
                  </a:cubicBezTo>
                  <a:cubicBezTo>
                    <a:pt x="5473" y="227"/>
                    <a:pt x="4993" y="87"/>
                    <a:pt x="4501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803738" y="3686860"/>
              <a:ext cx="363476" cy="95104"/>
            </a:xfrm>
            <a:custGeom>
              <a:rect b="b" l="l" r="r" t="t"/>
              <a:pathLst>
                <a:path extrusionOk="0" h="2633" w="10063">
                  <a:moveTo>
                    <a:pt x="324" y="1"/>
                  </a:moveTo>
                  <a:cubicBezTo>
                    <a:pt x="189" y="289"/>
                    <a:pt x="80" y="590"/>
                    <a:pt x="0" y="898"/>
                  </a:cubicBezTo>
                  <a:cubicBezTo>
                    <a:pt x="291" y="952"/>
                    <a:pt x="577" y="1022"/>
                    <a:pt x="847" y="1141"/>
                  </a:cubicBezTo>
                  <a:cubicBezTo>
                    <a:pt x="1235" y="1312"/>
                    <a:pt x="1577" y="1575"/>
                    <a:pt x="1940" y="1796"/>
                  </a:cubicBezTo>
                  <a:cubicBezTo>
                    <a:pt x="2833" y="2337"/>
                    <a:pt x="3856" y="2627"/>
                    <a:pt x="4901" y="2632"/>
                  </a:cubicBezTo>
                  <a:cubicBezTo>
                    <a:pt x="4909" y="2632"/>
                    <a:pt x="4917" y="2632"/>
                    <a:pt x="4925" y="2632"/>
                  </a:cubicBezTo>
                  <a:cubicBezTo>
                    <a:pt x="5673" y="2632"/>
                    <a:pt x="6411" y="2487"/>
                    <a:pt x="7150" y="2373"/>
                  </a:cubicBezTo>
                  <a:cubicBezTo>
                    <a:pt x="8115" y="2226"/>
                    <a:pt x="9088" y="2130"/>
                    <a:pt x="10063" y="2084"/>
                  </a:cubicBezTo>
                  <a:cubicBezTo>
                    <a:pt x="10054" y="1556"/>
                    <a:pt x="9963" y="1033"/>
                    <a:pt x="9794" y="534"/>
                  </a:cubicBezTo>
                  <a:cubicBezTo>
                    <a:pt x="9500" y="579"/>
                    <a:pt x="9210" y="642"/>
                    <a:pt x="8932" y="753"/>
                  </a:cubicBezTo>
                  <a:cubicBezTo>
                    <a:pt x="8431" y="954"/>
                    <a:pt x="7984" y="1275"/>
                    <a:pt x="7479" y="1469"/>
                  </a:cubicBezTo>
                  <a:cubicBezTo>
                    <a:pt x="7019" y="1647"/>
                    <a:pt x="6532" y="1714"/>
                    <a:pt x="6039" y="1714"/>
                  </a:cubicBezTo>
                  <a:cubicBezTo>
                    <a:pt x="5520" y="1714"/>
                    <a:pt x="4994" y="1640"/>
                    <a:pt x="4484" y="1543"/>
                  </a:cubicBezTo>
                  <a:cubicBezTo>
                    <a:pt x="3910" y="1434"/>
                    <a:pt x="3339" y="1298"/>
                    <a:pt x="2806" y="1062"/>
                  </a:cubicBezTo>
                  <a:cubicBezTo>
                    <a:pt x="2262" y="822"/>
                    <a:pt x="1767" y="482"/>
                    <a:pt x="1218" y="255"/>
                  </a:cubicBezTo>
                  <a:cubicBezTo>
                    <a:pt x="930" y="139"/>
                    <a:pt x="630" y="53"/>
                    <a:pt x="324" y="1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829781" y="3634920"/>
              <a:ext cx="316483" cy="83437"/>
            </a:xfrm>
            <a:custGeom>
              <a:rect b="b" l="l" r="r" t="t"/>
              <a:pathLst>
                <a:path extrusionOk="0" h="2310" w="8762">
                  <a:moveTo>
                    <a:pt x="7853" y="0"/>
                  </a:moveTo>
                  <a:cubicBezTo>
                    <a:pt x="7658" y="36"/>
                    <a:pt x="7464" y="82"/>
                    <a:pt x="7275" y="149"/>
                  </a:cubicBezTo>
                  <a:cubicBezTo>
                    <a:pt x="6657" y="371"/>
                    <a:pt x="6111" y="769"/>
                    <a:pt x="5483" y="961"/>
                  </a:cubicBezTo>
                  <a:cubicBezTo>
                    <a:pt x="5165" y="1058"/>
                    <a:pt x="4840" y="1099"/>
                    <a:pt x="4511" y="1099"/>
                  </a:cubicBezTo>
                  <a:cubicBezTo>
                    <a:pt x="3791" y="1099"/>
                    <a:pt x="3057" y="902"/>
                    <a:pt x="2365" y="674"/>
                  </a:cubicBezTo>
                  <a:cubicBezTo>
                    <a:pt x="1755" y="471"/>
                    <a:pt x="1142" y="243"/>
                    <a:pt x="518" y="99"/>
                  </a:cubicBezTo>
                  <a:cubicBezTo>
                    <a:pt x="328" y="296"/>
                    <a:pt x="156" y="509"/>
                    <a:pt x="1" y="735"/>
                  </a:cubicBezTo>
                  <a:cubicBezTo>
                    <a:pt x="767" y="839"/>
                    <a:pt x="1510" y="1139"/>
                    <a:pt x="2193" y="1514"/>
                  </a:cubicBezTo>
                  <a:cubicBezTo>
                    <a:pt x="2685" y="1783"/>
                    <a:pt x="3164" y="2097"/>
                    <a:pt x="3710" y="2231"/>
                  </a:cubicBezTo>
                  <a:cubicBezTo>
                    <a:pt x="3942" y="2287"/>
                    <a:pt x="4181" y="2310"/>
                    <a:pt x="4421" y="2310"/>
                  </a:cubicBezTo>
                  <a:cubicBezTo>
                    <a:pt x="4609" y="2310"/>
                    <a:pt x="4797" y="2296"/>
                    <a:pt x="4982" y="2274"/>
                  </a:cubicBezTo>
                  <a:cubicBezTo>
                    <a:pt x="6276" y="2118"/>
                    <a:pt x="7505" y="1577"/>
                    <a:pt x="8762" y="1242"/>
                  </a:cubicBezTo>
                  <a:cubicBezTo>
                    <a:pt x="8524" y="784"/>
                    <a:pt x="8217" y="366"/>
                    <a:pt x="7853" y="0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848419" y="3612525"/>
              <a:ext cx="265049" cy="62090"/>
            </a:xfrm>
            <a:custGeom>
              <a:rect b="b" l="l" r="r" t="t"/>
              <a:pathLst>
                <a:path extrusionOk="0" h="1719" w="7338">
                  <a:moveTo>
                    <a:pt x="6590" y="0"/>
                  </a:moveTo>
                  <a:cubicBezTo>
                    <a:pt x="5728" y="468"/>
                    <a:pt x="4870" y="942"/>
                    <a:pt x="3909" y="1024"/>
                  </a:cubicBezTo>
                  <a:cubicBezTo>
                    <a:pt x="3806" y="1033"/>
                    <a:pt x="3703" y="1037"/>
                    <a:pt x="3600" y="1037"/>
                  </a:cubicBezTo>
                  <a:cubicBezTo>
                    <a:pt x="2725" y="1037"/>
                    <a:pt x="1865" y="739"/>
                    <a:pt x="1013" y="506"/>
                  </a:cubicBezTo>
                  <a:cubicBezTo>
                    <a:pt x="802" y="448"/>
                    <a:pt x="588" y="408"/>
                    <a:pt x="376" y="358"/>
                  </a:cubicBezTo>
                  <a:cubicBezTo>
                    <a:pt x="245" y="471"/>
                    <a:pt x="120" y="592"/>
                    <a:pt x="0" y="717"/>
                  </a:cubicBezTo>
                  <a:cubicBezTo>
                    <a:pt x="625" y="862"/>
                    <a:pt x="1239" y="1090"/>
                    <a:pt x="1848" y="1292"/>
                  </a:cubicBezTo>
                  <a:cubicBezTo>
                    <a:pt x="2541" y="1522"/>
                    <a:pt x="3275" y="1719"/>
                    <a:pt x="3996" y="1719"/>
                  </a:cubicBezTo>
                  <a:cubicBezTo>
                    <a:pt x="4323" y="1719"/>
                    <a:pt x="4649" y="1678"/>
                    <a:pt x="4966" y="1581"/>
                  </a:cubicBezTo>
                  <a:cubicBezTo>
                    <a:pt x="5595" y="1388"/>
                    <a:pt x="6140" y="990"/>
                    <a:pt x="6759" y="769"/>
                  </a:cubicBezTo>
                  <a:cubicBezTo>
                    <a:pt x="6947" y="701"/>
                    <a:pt x="7142" y="656"/>
                    <a:pt x="7337" y="619"/>
                  </a:cubicBezTo>
                  <a:cubicBezTo>
                    <a:pt x="7108" y="390"/>
                    <a:pt x="6858" y="183"/>
                    <a:pt x="659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919142" y="3580559"/>
              <a:ext cx="116920" cy="18530"/>
            </a:xfrm>
            <a:custGeom>
              <a:rect b="b" l="l" r="r" t="t"/>
              <a:pathLst>
                <a:path extrusionOk="0" h="513" w="3237">
                  <a:moveTo>
                    <a:pt x="1761" y="0"/>
                  </a:moveTo>
                  <a:cubicBezTo>
                    <a:pt x="1164" y="0"/>
                    <a:pt x="568" y="106"/>
                    <a:pt x="1" y="316"/>
                  </a:cubicBezTo>
                  <a:lnTo>
                    <a:pt x="306" y="329"/>
                  </a:lnTo>
                  <a:cubicBezTo>
                    <a:pt x="867" y="351"/>
                    <a:pt x="1429" y="374"/>
                    <a:pt x="1984" y="458"/>
                  </a:cubicBezTo>
                  <a:cubicBezTo>
                    <a:pt x="2149" y="482"/>
                    <a:pt x="2316" y="512"/>
                    <a:pt x="2483" y="512"/>
                  </a:cubicBezTo>
                  <a:cubicBezTo>
                    <a:pt x="2538" y="512"/>
                    <a:pt x="2593" y="509"/>
                    <a:pt x="2648" y="501"/>
                  </a:cubicBezTo>
                  <a:cubicBezTo>
                    <a:pt x="2872" y="468"/>
                    <a:pt x="3064" y="363"/>
                    <a:pt x="3236" y="220"/>
                  </a:cubicBezTo>
                  <a:cubicBezTo>
                    <a:pt x="2755" y="74"/>
                    <a:pt x="2257" y="0"/>
                    <a:pt x="176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862000" y="3588469"/>
              <a:ext cx="224486" cy="61548"/>
            </a:xfrm>
            <a:custGeom>
              <a:rect b="b" l="l" r="r" t="t"/>
              <a:pathLst>
                <a:path extrusionOk="0" h="1704" w="6215">
                  <a:moveTo>
                    <a:pt x="4819" y="0"/>
                  </a:moveTo>
                  <a:cubicBezTo>
                    <a:pt x="4646" y="143"/>
                    <a:pt x="4454" y="248"/>
                    <a:pt x="4230" y="281"/>
                  </a:cubicBezTo>
                  <a:cubicBezTo>
                    <a:pt x="4175" y="289"/>
                    <a:pt x="4120" y="292"/>
                    <a:pt x="4066" y="292"/>
                  </a:cubicBezTo>
                  <a:cubicBezTo>
                    <a:pt x="3899" y="292"/>
                    <a:pt x="3732" y="262"/>
                    <a:pt x="3567" y="238"/>
                  </a:cubicBezTo>
                  <a:cubicBezTo>
                    <a:pt x="3012" y="154"/>
                    <a:pt x="2450" y="132"/>
                    <a:pt x="1888" y="109"/>
                  </a:cubicBezTo>
                  <a:lnTo>
                    <a:pt x="1583" y="96"/>
                  </a:lnTo>
                  <a:cubicBezTo>
                    <a:pt x="1004" y="308"/>
                    <a:pt x="468" y="623"/>
                    <a:pt x="1" y="1025"/>
                  </a:cubicBezTo>
                  <a:cubicBezTo>
                    <a:pt x="213" y="1074"/>
                    <a:pt x="427" y="1114"/>
                    <a:pt x="637" y="1172"/>
                  </a:cubicBezTo>
                  <a:cubicBezTo>
                    <a:pt x="1490" y="1405"/>
                    <a:pt x="2350" y="1704"/>
                    <a:pt x="3226" y="1704"/>
                  </a:cubicBezTo>
                  <a:cubicBezTo>
                    <a:pt x="3329" y="1704"/>
                    <a:pt x="3431" y="1700"/>
                    <a:pt x="3534" y="1691"/>
                  </a:cubicBezTo>
                  <a:cubicBezTo>
                    <a:pt x="4495" y="1609"/>
                    <a:pt x="5352" y="1134"/>
                    <a:pt x="6214" y="667"/>
                  </a:cubicBezTo>
                  <a:cubicBezTo>
                    <a:pt x="5785" y="375"/>
                    <a:pt x="5315" y="150"/>
                    <a:pt x="4819" y="0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815405" y="3661396"/>
              <a:ext cx="342129" cy="87374"/>
            </a:xfrm>
            <a:custGeom>
              <a:rect b="b" l="l" r="r" t="t"/>
              <a:pathLst>
                <a:path extrusionOk="0" h="2419" w="9472">
                  <a:moveTo>
                    <a:pt x="398" y="1"/>
                  </a:moveTo>
                  <a:cubicBezTo>
                    <a:pt x="246" y="225"/>
                    <a:pt x="114" y="460"/>
                    <a:pt x="1" y="704"/>
                  </a:cubicBezTo>
                  <a:cubicBezTo>
                    <a:pt x="306" y="757"/>
                    <a:pt x="607" y="843"/>
                    <a:pt x="895" y="960"/>
                  </a:cubicBezTo>
                  <a:cubicBezTo>
                    <a:pt x="1444" y="1187"/>
                    <a:pt x="1940" y="1527"/>
                    <a:pt x="2483" y="1766"/>
                  </a:cubicBezTo>
                  <a:cubicBezTo>
                    <a:pt x="3016" y="2002"/>
                    <a:pt x="3587" y="2138"/>
                    <a:pt x="4161" y="2247"/>
                  </a:cubicBezTo>
                  <a:cubicBezTo>
                    <a:pt x="4671" y="2344"/>
                    <a:pt x="5198" y="2419"/>
                    <a:pt x="5717" y="2419"/>
                  </a:cubicBezTo>
                  <a:cubicBezTo>
                    <a:pt x="6210" y="2419"/>
                    <a:pt x="6696" y="2352"/>
                    <a:pt x="7156" y="2173"/>
                  </a:cubicBezTo>
                  <a:cubicBezTo>
                    <a:pt x="7661" y="1978"/>
                    <a:pt x="8108" y="1657"/>
                    <a:pt x="8609" y="1457"/>
                  </a:cubicBezTo>
                  <a:cubicBezTo>
                    <a:pt x="8887" y="1346"/>
                    <a:pt x="9177" y="1283"/>
                    <a:pt x="9471" y="1238"/>
                  </a:cubicBezTo>
                  <a:cubicBezTo>
                    <a:pt x="9386" y="986"/>
                    <a:pt x="9282" y="743"/>
                    <a:pt x="9160" y="509"/>
                  </a:cubicBezTo>
                  <a:cubicBezTo>
                    <a:pt x="7903" y="844"/>
                    <a:pt x="6674" y="1385"/>
                    <a:pt x="5380" y="1541"/>
                  </a:cubicBezTo>
                  <a:cubicBezTo>
                    <a:pt x="5194" y="1563"/>
                    <a:pt x="5006" y="1577"/>
                    <a:pt x="4818" y="1577"/>
                  </a:cubicBezTo>
                  <a:cubicBezTo>
                    <a:pt x="4579" y="1577"/>
                    <a:pt x="4340" y="1554"/>
                    <a:pt x="4108" y="1498"/>
                  </a:cubicBezTo>
                  <a:cubicBezTo>
                    <a:pt x="3562" y="1364"/>
                    <a:pt x="3082" y="1050"/>
                    <a:pt x="2590" y="781"/>
                  </a:cubicBezTo>
                  <a:cubicBezTo>
                    <a:pt x="1908" y="405"/>
                    <a:pt x="1164" y="105"/>
                    <a:pt x="39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801210" y="3801108"/>
              <a:ext cx="340395" cy="83690"/>
            </a:xfrm>
            <a:custGeom>
              <a:rect b="b" l="l" r="r" t="t"/>
              <a:pathLst>
                <a:path extrusionOk="0" h="2317" w="9424">
                  <a:moveTo>
                    <a:pt x="1" y="0"/>
                  </a:moveTo>
                  <a:lnTo>
                    <a:pt x="1" y="0"/>
                  </a:lnTo>
                  <a:cubicBezTo>
                    <a:pt x="36" y="183"/>
                    <a:pt x="81" y="362"/>
                    <a:pt x="136" y="540"/>
                  </a:cubicBezTo>
                  <a:cubicBezTo>
                    <a:pt x="1050" y="891"/>
                    <a:pt x="2018" y="1100"/>
                    <a:pt x="2996" y="1143"/>
                  </a:cubicBezTo>
                  <a:cubicBezTo>
                    <a:pt x="3156" y="1149"/>
                    <a:pt x="3317" y="1152"/>
                    <a:pt x="3479" y="1152"/>
                  </a:cubicBezTo>
                  <a:cubicBezTo>
                    <a:pt x="4014" y="1152"/>
                    <a:pt x="4553" y="1123"/>
                    <a:pt x="5087" y="1123"/>
                  </a:cubicBezTo>
                  <a:cubicBezTo>
                    <a:pt x="5782" y="1123"/>
                    <a:pt x="6468" y="1172"/>
                    <a:pt x="7122" y="1396"/>
                  </a:cubicBezTo>
                  <a:cubicBezTo>
                    <a:pt x="7608" y="1562"/>
                    <a:pt x="8056" y="1818"/>
                    <a:pt x="8500" y="2074"/>
                  </a:cubicBezTo>
                  <a:lnTo>
                    <a:pt x="8924" y="2316"/>
                  </a:lnTo>
                  <a:cubicBezTo>
                    <a:pt x="9110" y="2096"/>
                    <a:pt x="9278" y="1858"/>
                    <a:pt x="9423" y="1609"/>
                  </a:cubicBezTo>
                  <a:cubicBezTo>
                    <a:pt x="8738" y="1209"/>
                    <a:pt x="8050" y="797"/>
                    <a:pt x="7289" y="629"/>
                  </a:cubicBezTo>
                  <a:cubicBezTo>
                    <a:pt x="6964" y="557"/>
                    <a:pt x="6636" y="532"/>
                    <a:pt x="6305" y="532"/>
                  </a:cubicBezTo>
                  <a:cubicBezTo>
                    <a:pt x="5697" y="532"/>
                    <a:pt x="5083" y="617"/>
                    <a:pt x="4473" y="652"/>
                  </a:cubicBezTo>
                  <a:cubicBezTo>
                    <a:pt x="4262" y="664"/>
                    <a:pt x="4050" y="670"/>
                    <a:pt x="3839" y="670"/>
                  </a:cubicBezTo>
                  <a:cubicBezTo>
                    <a:pt x="2532" y="670"/>
                    <a:pt x="1233" y="44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806086" y="3820576"/>
              <a:ext cx="317495" cy="111719"/>
            </a:xfrm>
            <a:custGeom>
              <a:rect b="b" l="l" r="r" t="t"/>
              <a:pathLst>
                <a:path extrusionOk="0" h="3093" w="8790">
                  <a:moveTo>
                    <a:pt x="1" y="1"/>
                  </a:moveTo>
                  <a:lnTo>
                    <a:pt x="1" y="1"/>
                  </a:lnTo>
                  <a:cubicBezTo>
                    <a:pt x="105" y="333"/>
                    <a:pt x="243" y="652"/>
                    <a:pt x="413" y="956"/>
                  </a:cubicBezTo>
                  <a:cubicBezTo>
                    <a:pt x="1249" y="1137"/>
                    <a:pt x="2056" y="1436"/>
                    <a:pt x="2808" y="1845"/>
                  </a:cubicBezTo>
                  <a:cubicBezTo>
                    <a:pt x="3160" y="2038"/>
                    <a:pt x="3501" y="2256"/>
                    <a:pt x="3877" y="2398"/>
                  </a:cubicBezTo>
                  <a:cubicBezTo>
                    <a:pt x="4525" y="2641"/>
                    <a:pt x="5236" y="2644"/>
                    <a:pt x="5918" y="2761"/>
                  </a:cubicBezTo>
                  <a:cubicBezTo>
                    <a:pt x="6314" y="2829"/>
                    <a:pt x="6700" y="2948"/>
                    <a:pt x="7076" y="3093"/>
                  </a:cubicBezTo>
                  <a:cubicBezTo>
                    <a:pt x="7254" y="3008"/>
                    <a:pt x="7427" y="2914"/>
                    <a:pt x="7593" y="2810"/>
                  </a:cubicBezTo>
                  <a:cubicBezTo>
                    <a:pt x="7380" y="2693"/>
                    <a:pt x="7168" y="2575"/>
                    <a:pt x="6953" y="2470"/>
                  </a:cubicBezTo>
                  <a:cubicBezTo>
                    <a:pt x="6244" y="2127"/>
                    <a:pt x="5461" y="1919"/>
                    <a:pt x="4830" y="1447"/>
                  </a:cubicBezTo>
                  <a:cubicBezTo>
                    <a:pt x="4848" y="1373"/>
                    <a:pt x="4936" y="1354"/>
                    <a:pt x="5016" y="1354"/>
                  </a:cubicBezTo>
                  <a:cubicBezTo>
                    <a:pt x="5027" y="1354"/>
                    <a:pt x="5038" y="1355"/>
                    <a:pt x="5049" y="1355"/>
                  </a:cubicBezTo>
                  <a:cubicBezTo>
                    <a:pt x="6167" y="1428"/>
                    <a:pt x="7261" y="1778"/>
                    <a:pt x="8232" y="2339"/>
                  </a:cubicBezTo>
                  <a:cubicBezTo>
                    <a:pt x="8431" y="2167"/>
                    <a:pt x="8618" y="1979"/>
                    <a:pt x="8789" y="1777"/>
                  </a:cubicBezTo>
                  <a:lnTo>
                    <a:pt x="8365" y="1535"/>
                  </a:lnTo>
                  <a:cubicBezTo>
                    <a:pt x="7921" y="1279"/>
                    <a:pt x="7473" y="1023"/>
                    <a:pt x="6987" y="857"/>
                  </a:cubicBezTo>
                  <a:cubicBezTo>
                    <a:pt x="6332" y="633"/>
                    <a:pt x="5645" y="584"/>
                    <a:pt x="4949" y="584"/>
                  </a:cubicBezTo>
                  <a:cubicBezTo>
                    <a:pt x="4419" y="584"/>
                    <a:pt x="3884" y="612"/>
                    <a:pt x="3353" y="612"/>
                  </a:cubicBezTo>
                  <a:cubicBezTo>
                    <a:pt x="3188" y="612"/>
                    <a:pt x="3024" y="609"/>
                    <a:pt x="2861" y="602"/>
                  </a:cubicBezTo>
                  <a:cubicBezTo>
                    <a:pt x="1883" y="561"/>
                    <a:pt x="915" y="352"/>
                    <a:pt x="1" y="1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799259" y="3719224"/>
              <a:ext cx="368135" cy="87988"/>
            </a:xfrm>
            <a:custGeom>
              <a:rect b="b" l="l" r="r" t="t"/>
              <a:pathLst>
                <a:path extrusionOk="0" h="2436" w="10192">
                  <a:moveTo>
                    <a:pt x="124" y="1"/>
                  </a:moveTo>
                  <a:cubicBezTo>
                    <a:pt x="69" y="214"/>
                    <a:pt x="28" y="431"/>
                    <a:pt x="0" y="649"/>
                  </a:cubicBezTo>
                  <a:cubicBezTo>
                    <a:pt x="205" y="713"/>
                    <a:pt x="405" y="791"/>
                    <a:pt x="599" y="884"/>
                  </a:cubicBezTo>
                  <a:cubicBezTo>
                    <a:pt x="1079" y="1119"/>
                    <a:pt x="1512" y="1443"/>
                    <a:pt x="1998" y="1666"/>
                  </a:cubicBezTo>
                  <a:cubicBezTo>
                    <a:pt x="2564" y="1926"/>
                    <a:pt x="3186" y="2043"/>
                    <a:pt x="3805" y="2111"/>
                  </a:cubicBezTo>
                  <a:cubicBezTo>
                    <a:pt x="4407" y="2176"/>
                    <a:pt x="5012" y="2195"/>
                    <a:pt x="5617" y="2195"/>
                  </a:cubicBezTo>
                  <a:cubicBezTo>
                    <a:pt x="5873" y="2195"/>
                    <a:pt x="6128" y="2192"/>
                    <a:pt x="6383" y="2187"/>
                  </a:cubicBezTo>
                  <a:cubicBezTo>
                    <a:pt x="6794" y="2178"/>
                    <a:pt x="7205" y="2166"/>
                    <a:pt x="7615" y="2166"/>
                  </a:cubicBezTo>
                  <a:cubicBezTo>
                    <a:pt x="8056" y="2166"/>
                    <a:pt x="8496" y="2180"/>
                    <a:pt x="8935" y="2228"/>
                  </a:cubicBezTo>
                  <a:cubicBezTo>
                    <a:pt x="9313" y="2268"/>
                    <a:pt x="9686" y="2344"/>
                    <a:pt x="10055" y="2436"/>
                  </a:cubicBezTo>
                  <a:cubicBezTo>
                    <a:pt x="10144" y="2057"/>
                    <a:pt x="10190" y="1669"/>
                    <a:pt x="10191" y="1279"/>
                  </a:cubicBezTo>
                  <a:cubicBezTo>
                    <a:pt x="10191" y="1248"/>
                    <a:pt x="10188" y="1218"/>
                    <a:pt x="10187" y="1187"/>
                  </a:cubicBezTo>
                  <a:cubicBezTo>
                    <a:pt x="9212" y="1234"/>
                    <a:pt x="8239" y="1330"/>
                    <a:pt x="7274" y="1477"/>
                  </a:cubicBezTo>
                  <a:cubicBezTo>
                    <a:pt x="6535" y="1591"/>
                    <a:pt x="5797" y="1736"/>
                    <a:pt x="5049" y="1736"/>
                  </a:cubicBezTo>
                  <a:cubicBezTo>
                    <a:pt x="5041" y="1736"/>
                    <a:pt x="5033" y="1736"/>
                    <a:pt x="5025" y="1736"/>
                  </a:cubicBezTo>
                  <a:cubicBezTo>
                    <a:pt x="3980" y="1731"/>
                    <a:pt x="2956" y="1441"/>
                    <a:pt x="2064" y="900"/>
                  </a:cubicBezTo>
                  <a:cubicBezTo>
                    <a:pt x="1701" y="679"/>
                    <a:pt x="1359" y="416"/>
                    <a:pt x="971" y="244"/>
                  </a:cubicBezTo>
                  <a:cubicBezTo>
                    <a:pt x="701" y="125"/>
                    <a:pt x="415" y="55"/>
                    <a:pt x="12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796622" y="3742666"/>
              <a:ext cx="365859" cy="116631"/>
            </a:xfrm>
            <a:custGeom>
              <a:rect b="b" l="l" r="r" t="t"/>
              <a:pathLst>
                <a:path extrusionOk="0" h="3229" w="10129">
                  <a:moveTo>
                    <a:pt x="72" y="0"/>
                  </a:moveTo>
                  <a:cubicBezTo>
                    <a:pt x="1" y="539"/>
                    <a:pt x="19" y="1086"/>
                    <a:pt x="127" y="1618"/>
                  </a:cubicBezTo>
                  <a:cubicBezTo>
                    <a:pt x="1360" y="2062"/>
                    <a:pt x="2659" y="2288"/>
                    <a:pt x="3965" y="2288"/>
                  </a:cubicBezTo>
                  <a:cubicBezTo>
                    <a:pt x="4177" y="2288"/>
                    <a:pt x="4388" y="2282"/>
                    <a:pt x="4599" y="2270"/>
                  </a:cubicBezTo>
                  <a:cubicBezTo>
                    <a:pt x="5208" y="2235"/>
                    <a:pt x="5823" y="2151"/>
                    <a:pt x="6431" y="2151"/>
                  </a:cubicBezTo>
                  <a:cubicBezTo>
                    <a:pt x="6762" y="2151"/>
                    <a:pt x="7091" y="2176"/>
                    <a:pt x="7416" y="2247"/>
                  </a:cubicBezTo>
                  <a:cubicBezTo>
                    <a:pt x="8176" y="2415"/>
                    <a:pt x="8864" y="2827"/>
                    <a:pt x="9550" y="3228"/>
                  </a:cubicBezTo>
                  <a:cubicBezTo>
                    <a:pt x="9816" y="2780"/>
                    <a:pt x="10011" y="2294"/>
                    <a:pt x="10128" y="1787"/>
                  </a:cubicBezTo>
                  <a:cubicBezTo>
                    <a:pt x="9759" y="1695"/>
                    <a:pt x="9386" y="1620"/>
                    <a:pt x="9008" y="1579"/>
                  </a:cubicBezTo>
                  <a:cubicBezTo>
                    <a:pt x="8569" y="1531"/>
                    <a:pt x="8129" y="1517"/>
                    <a:pt x="7689" y="1517"/>
                  </a:cubicBezTo>
                  <a:cubicBezTo>
                    <a:pt x="7278" y="1517"/>
                    <a:pt x="6867" y="1529"/>
                    <a:pt x="6456" y="1538"/>
                  </a:cubicBezTo>
                  <a:cubicBezTo>
                    <a:pt x="6201" y="1543"/>
                    <a:pt x="5946" y="1546"/>
                    <a:pt x="5690" y="1546"/>
                  </a:cubicBezTo>
                  <a:cubicBezTo>
                    <a:pt x="5085" y="1546"/>
                    <a:pt x="4480" y="1527"/>
                    <a:pt x="3878" y="1462"/>
                  </a:cubicBezTo>
                  <a:cubicBezTo>
                    <a:pt x="3259" y="1394"/>
                    <a:pt x="2637" y="1277"/>
                    <a:pt x="2071" y="1017"/>
                  </a:cubicBezTo>
                  <a:cubicBezTo>
                    <a:pt x="1585" y="794"/>
                    <a:pt x="1150" y="470"/>
                    <a:pt x="671" y="235"/>
                  </a:cubicBezTo>
                  <a:cubicBezTo>
                    <a:pt x="478" y="142"/>
                    <a:pt x="278" y="64"/>
                    <a:pt x="72" y="0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821003" y="3855071"/>
              <a:ext cx="240704" cy="95212"/>
            </a:xfrm>
            <a:custGeom>
              <a:rect b="b" l="l" r="r" t="t"/>
              <a:pathLst>
                <a:path extrusionOk="0" h="2636" w="6664">
                  <a:moveTo>
                    <a:pt x="0" y="1"/>
                  </a:moveTo>
                  <a:cubicBezTo>
                    <a:pt x="874" y="1572"/>
                    <a:pt x="2548" y="2636"/>
                    <a:pt x="4474" y="2636"/>
                  </a:cubicBezTo>
                  <a:cubicBezTo>
                    <a:pt x="5232" y="2635"/>
                    <a:pt x="5979" y="2465"/>
                    <a:pt x="6664" y="2138"/>
                  </a:cubicBezTo>
                  <a:cubicBezTo>
                    <a:pt x="6287" y="1993"/>
                    <a:pt x="5902" y="1874"/>
                    <a:pt x="5506" y="1806"/>
                  </a:cubicBezTo>
                  <a:cubicBezTo>
                    <a:pt x="4823" y="1689"/>
                    <a:pt x="4112" y="1686"/>
                    <a:pt x="3464" y="1443"/>
                  </a:cubicBezTo>
                  <a:cubicBezTo>
                    <a:pt x="3089" y="1301"/>
                    <a:pt x="2747" y="1083"/>
                    <a:pt x="2395" y="890"/>
                  </a:cubicBezTo>
                  <a:cubicBezTo>
                    <a:pt x="1643" y="481"/>
                    <a:pt x="836" y="182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980546" y="3869483"/>
              <a:ext cx="122916" cy="52591"/>
            </a:xfrm>
            <a:custGeom>
              <a:rect b="b" l="l" r="r" t="t"/>
              <a:pathLst>
                <a:path extrusionOk="0" h="1456" w="3403">
                  <a:moveTo>
                    <a:pt x="186" y="0"/>
                  </a:moveTo>
                  <a:cubicBezTo>
                    <a:pt x="106" y="0"/>
                    <a:pt x="18" y="19"/>
                    <a:pt x="0" y="93"/>
                  </a:cubicBezTo>
                  <a:cubicBezTo>
                    <a:pt x="630" y="565"/>
                    <a:pt x="1413" y="773"/>
                    <a:pt x="2123" y="1116"/>
                  </a:cubicBezTo>
                  <a:cubicBezTo>
                    <a:pt x="2338" y="1221"/>
                    <a:pt x="2550" y="1339"/>
                    <a:pt x="2763" y="1456"/>
                  </a:cubicBezTo>
                  <a:cubicBezTo>
                    <a:pt x="2988" y="1316"/>
                    <a:pt x="3202" y="1158"/>
                    <a:pt x="3402" y="985"/>
                  </a:cubicBezTo>
                  <a:cubicBezTo>
                    <a:pt x="2431" y="424"/>
                    <a:pt x="1337" y="74"/>
                    <a:pt x="219" y="1"/>
                  </a:cubicBezTo>
                  <a:cubicBezTo>
                    <a:pt x="208" y="1"/>
                    <a:pt x="197" y="0"/>
                    <a:pt x="18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676271" y="3639724"/>
              <a:ext cx="623937" cy="251504"/>
            </a:xfrm>
            <a:custGeom>
              <a:rect b="b" l="l" r="r" t="t"/>
              <a:pathLst>
                <a:path extrusionOk="0" h="6963" w="17274">
                  <a:moveTo>
                    <a:pt x="14844" y="0"/>
                  </a:moveTo>
                  <a:cubicBezTo>
                    <a:pt x="14153" y="0"/>
                    <a:pt x="13328" y="77"/>
                    <a:pt x="12410" y="227"/>
                  </a:cubicBezTo>
                  <a:cubicBezTo>
                    <a:pt x="12469" y="297"/>
                    <a:pt x="12516" y="375"/>
                    <a:pt x="12570" y="448"/>
                  </a:cubicBezTo>
                  <a:cubicBezTo>
                    <a:pt x="12647" y="553"/>
                    <a:pt x="12729" y="655"/>
                    <a:pt x="12799" y="766"/>
                  </a:cubicBezTo>
                  <a:cubicBezTo>
                    <a:pt x="13352" y="689"/>
                    <a:pt x="13845" y="650"/>
                    <a:pt x="14260" y="650"/>
                  </a:cubicBezTo>
                  <a:cubicBezTo>
                    <a:pt x="15056" y="650"/>
                    <a:pt x="15567" y="794"/>
                    <a:pt x="15666" y="1097"/>
                  </a:cubicBezTo>
                  <a:cubicBezTo>
                    <a:pt x="15818" y="1558"/>
                    <a:pt x="14987" y="2285"/>
                    <a:pt x="13560" y="3059"/>
                  </a:cubicBezTo>
                  <a:cubicBezTo>
                    <a:pt x="12406" y="3686"/>
                    <a:pt x="10863" y="4342"/>
                    <a:pt x="9126" y="4913"/>
                  </a:cubicBezTo>
                  <a:cubicBezTo>
                    <a:pt x="7222" y="5538"/>
                    <a:pt x="5444" y="5941"/>
                    <a:pt x="4091" y="6094"/>
                  </a:cubicBezTo>
                  <a:cubicBezTo>
                    <a:pt x="3687" y="6139"/>
                    <a:pt x="3320" y="6162"/>
                    <a:pt x="3000" y="6162"/>
                  </a:cubicBezTo>
                  <a:cubicBezTo>
                    <a:pt x="2205" y="6162"/>
                    <a:pt x="1694" y="6019"/>
                    <a:pt x="1595" y="5716"/>
                  </a:cubicBezTo>
                  <a:cubicBezTo>
                    <a:pt x="1456" y="5292"/>
                    <a:pt x="2154" y="4637"/>
                    <a:pt x="3385" y="3930"/>
                  </a:cubicBezTo>
                  <a:cubicBezTo>
                    <a:pt x="3372" y="3782"/>
                    <a:pt x="3363" y="3632"/>
                    <a:pt x="3363" y="3480"/>
                  </a:cubicBezTo>
                  <a:cubicBezTo>
                    <a:pt x="3363" y="3466"/>
                    <a:pt x="3364" y="3454"/>
                    <a:pt x="3365" y="3441"/>
                  </a:cubicBezTo>
                  <a:cubicBezTo>
                    <a:pt x="3368" y="3375"/>
                    <a:pt x="3375" y="3308"/>
                    <a:pt x="3378" y="3242"/>
                  </a:cubicBezTo>
                  <a:lnTo>
                    <a:pt x="3378" y="3242"/>
                  </a:lnTo>
                  <a:cubicBezTo>
                    <a:pt x="1262" y="4360"/>
                    <a:pt x="0" y="5495"/>
                    <a:pt x="242" y="6234"/>
                  </a:cubicBezTo>
                  <a:cubicBezTo>
                    <a:pt x="403" y="6725"/>
                    <a:pt x="1205" y="6962"/>
                    <a:pt x="2422" y="6962"/>
                  </a:cubicBezTo>
                  <a:cubicBezTo>
                    <a:pt x="3044" y="6962"/>
                    <a:pt x="3774" y="6900"/>
                    <a:pt x="4583" y="6778"/>
                  </a:cubicBezTo>
                  <a:cubicBezTo>
                    <a:pt x="5984" y="6566"/>
                    <a:pt x="7618" y="6175"/>
                    <a:pt x="9331" y="5613"/>
                  </a:cubicBezTo>
                  <a:cubicBezTo>
                    <a:pt x="10923" y="5090"/>
                    <a:pt x="12369" y="4489"/>
                    <a:pt x="13573" y="3876"/>
                  </a:cubicBezTo>
                  <a:cubicBezTo>
                    <a:pt x="15872" y="2707"/>
                    <a:pt x="17273" y="1499"/>
                    <a:pt x="17020" y="727"/>
                  </a:cubicBezTo>
                  <a:cubicBezTo>
                    <a:pt x="16859" y="237"/>
                    <a:pt x="16058" y="0"/>
                    <a:pt x="14844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2525632" y="2980606"/>
              <a:ext cx="216937" cy="42477"/>
            </a:xfrm>
            <a:custGeom>
              <a:rect b="b" l="l" r="r" t="t"/>
              <a:pathLst>
                <a:path extrusionOk="0" h="1176" w="6006">
                  <a:moveTo>
                    <a:pt x="650" y="0"/>
                  </a:moveTo>
                  <a:cubicBezTo>
                    <a:pt x="420" y="129"/>
                    <a:pt x="203" y="281"/>
                    <a:pt x="1" y="450"/>
                  </a:cubicBezTo>
                  <a:cubicBezTo>
                    <a:pt x="1164" y="710"/>
                    <a:pt x="2316" y="1026"/>
                    <a:pt x="3501" y="1138"/>
                  </a:cubicBezTo>
                  <a:cubicBezTo>
                    <a:pt x="3756" y="1162"/>
                    <a:pt x="4015" y="1175"/>
                    <a:pt x="4276" y="1175"/>
                  </a:cubicBezTo>
                  <a:cubicBezTo>
                    <a:pt x="4860" y="1175"/>
                    <a:pt x="5448" y="1110"/>
                    <a:pt x="6005" y="962"/>
                  </a:cubicBezTo>
                  <a:cubicBezTo>
                    <a:pt x="5825" y="750"/>
                    <a:pt x="5624" y="555"/>
                    <a:pt x="5407" y="381"/>
                  </a:cubicBezTo>
                  <a:cubicBezTo>
                    <a:pt x="4932" y="469"/>
                    <a:pt x="4445" y="510"/>
                    <a:pt x="3960" y="510"/>
                  </a:cubicBezTo>
                  <a:cubicBezTo>
                    <a:pt x="3759" y="510"/>
                    <a:pt x="3558" y="503"/>
                    <a:pt x="3358" y="490"/>
                  </a:cubicBezTo>
                  <a:cubicBezTo>
                    <a:pt x="2441" y="426"/>
                    <a:pt x="1541" y="234"/>
                    <a:pt x="65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2498651" y="2996896"/>
              <a:ext cx="255332" cy="48943"/>
            </a:xfrm>
            <a:custGeom>
              <a:rect b="b" l="l" r="r" t="t"/>
              <a:pathLst>
                <a:path extrusionOk="0" h="1355" w="7069">
                  <a:moveTo>
                    <a:pt x="748" y="1"/>
                  </a:moveTo>
                  <a:cubicBezTo>
                    <a:pt x="465" y="239"/>
                    <a:pt x="214" y="512"/>
                    <a:pt x="1" y="813"/>
                  </a:cubicBezTo>
                  <a:cubicBezTo>
                    <a:pt x="922" y="1042"/>
                    <a:pt x="1859" y="1201"/>
                    <a:pt x="2804" y="1291"/>
                  </a:cubicBezTo>
                  <a:cubicBezTo>
                    <a:pt x="3238" y="1331"/>
                    <a:pt x="3679" y="1354"/>
                    <a:pt x="4120" y="1354"/>
                  </a:cubicBezTo>
                  <a:cubicBezTo>
                    <a:pt x="5125" y="1354"/>
                    <a:pt x="6132" y="1235"/>
                    <a:pt x="7069" y="935"/>
                  </a:cubicBezTo>
                  <a:cubicBezTo>
                    <a:pt x="6972" y="787"/>
                    <a:pt x="6866" y="646"/>
                    <a:pt x="6752" y="511"/>
                  </a:cubicBezTo>
                  <a:cubicBezTo>
                    <a:pt x="6194" y="659"/>
                    <a:pt x="5603" y="725"/>
                    <a:pt x="5017" y="725"/>
                  </a:cubicBezTo>
                  <a:cubicBezTo>
                    <a:pt x="4759" y="725"/>
                    <a:pt x="4501" y="712"/>
                    <a:pt x="4247" y="688"/>
                  </a:cubicBezTo>
                  <a:cubicBezTo>
                    <a:pt x="3063" y="576"/>
                    <a:pt x="1910" y="261"/>
                    <a:pt x="74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2474270" y="3051004"/>
              <a:ext cx="295281" cy="41755"/>
            </a:xfrm>
            <a:custGeom>
              <a:rect b="b" l="l" r="r" t="t"/>
              <a:pathLst>
                <a:path extrusionOk="0" h="1156" w="8175">
                  <a:moveTo>
                    <a:pt x="8056" y="1"/>
                  </a:moveTo>
                  <a:cubicBezTo>
                    <a:pt x="7067" y="367"/>
                    <a:pt x="6019" y="586"/>
                    <a:pt x="4967" y="659"/>
                  </a:cubicBezTo>
                  <a:cubicBezTo>
                    <a:pt x="4670" y="680"/>
                    <a:pt x="4373" y="690"/>
                    <a:pt x="4076" y="690"/>
                  </a:cubicBezTo>
                  <a:cubicBezTo>
                    <a:pt x="2773" y="690"/>
                    <a:pt x="1473" y="497"/>
                    <a:pt x="204" y="181"/>
                  </a:cubicBezTo>
                  <a:cubicBezTo>
                    <a:pt x="118" y="396"/>
                    <a:pt x="51" y="616"/>
                    <a:pt x="1" y="842"/>
                  </a:cubicBezTo>
                  <a:cubicBezTo>
                    <a:pt x="1209" y="1016"/>
                    <a:pt x="2423" y="1155"/>
                    <a:pt x="3641" y="1155"/>
                  </a:cubicBezTo>
                  <a:cubicBezTo>
                    <a:pt x="3826" y="1155"/>
                    <a:pt x="4010" y="1152"/>
                    <a:pt x="4195" y="1145"/>
                  </a:cubicBezTo>
                  <a:cubicBezTo>
                    <a:pt x="5559" y="1094"/>
                    <a:pt x="6933" y="836"/>
                    <a:pt x="8175" y="281"/>
                  </a:cubicBezTo>
                  <a:cubicBezTo>
                    <a:pt x="8139" y="187"/>
                    <a:pt x="8098" y="93"/>
                    <a:pt x="8056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2481638" y="3026298"/>
              <a:ext cx="283650" cy="49629"/>
            </a:xfrm>
            <a:custGeom>
              <a:rect b="b" l="l" r="r" t="t"/>
              <a:pathLst>
                <a:path extrusionOk="0" h="1374" w="7853">
                  <a:moveTo>
                    <a:pt x="472" y="0"/>
                  </a:moveTo>
                  <a:cubicBezTo>
                    <a:pt x="282" y="269"/>
                    <a:pt x="123" y="559"/>
                    <a:pt x="0" y="865"/>
                  </a:cubicBezTo>
                  <a:cubicBezTo>
                    <a:pt x="1269" y="1181"/>
                    <a:pt x="2569" y="1374"/>
                    <a:pt x="3872" y="1374"/>
                  </a:cubicBezTo>
                  <a:cubicBezTo>
                    <a:pt x="4169" y="1374"/>
                    <a:pt x="4466" y="1364"/>
                    <a:pt x="4763" y="1343"/>
                  </a:cubicBezTo>
                  <a:cubicBezTo>
                    <a:pt x="5815" y="1269"/>
                    <a:pt x="6863" y="1050"/>
                    <a:pt x="7852" y="685"/>
                  </a:cubicBezTo>
                  <a:cubicBezTo>
                    <a:pt x="7762" y="489"/>
                    <a:pt x="7657" y="301"/>
                    <a:pt x="7540" y="121"/>
                  </a:cubicBezTo>
                  <a:cubicBezTo>
                    <a:pt x="6603" y="421"/>
                    <a:pt x="5596" y="541"/>
                    <a:pt x="4591" y="541"/>
                  </a:cubicBezTo>
                  <a:cubicBezTo>
                    <a:pt x="4150" y="541"/>
                    <a:pt x="3710" y="518"/>
                    <a:pt x="3275" y="477"/>
                  </a:cubicBezTo>
                  <a:cubicBezTo>
                    <a:pt x="2330" y="388"/>
                    <a:pt x="1393" y="228"/>
                    <a:pt x="472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2566737" y="2960631"/>
              <a:ext cx="116920" cy="20191"/>
            </a:xfrm>
            <a:custGeom>
              <a:rect b="b" l="l" r="r" t="t"/>
              <a:pathLst>
                <a:path extrusionOk="0" h="559" w="3237">
                  <a:moveTo>
                    <a:pt x="1608" y="0"/>
                  </a:moveTo>
                  <a:cubicBezTo>
                    <a:pt x="1062" y="0"/>
                    <a:pt x="516" y="106"/>
                    <a:pt x="1" y="318"/>
                  </a:cubicBezTo>
                  <a:cubicBezTo>
                    <a:pt x="525" y="479"/>
                    <a:pt x="1073" y="559"/>
                    <a:pt x="1621" y="559"/>
                  </a:cubicBezTo>
                  <a:cubicBezTo>
                    <a:pt x="2166" y="559"/>
                    <a:pt x="2712" y="480"/>
                    <a:pt x="3236" y="327"/>
                  </a:cubicBezTo>
                  <a:cubicBezTo>
                    <a:pt x="2716" y="109"/>
                    <a:pt x="2162" y="0"/>
                    <a:pt x="16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2549074" y="2972118"/>
              <a:ext cx="171823" cy="26946"/>
            </a:xfrm>
            <a:custGeom>
              <a:rect b="b" l="l" r="r" t="t"/>
              <a:pathLst>
                <a:path extrusionOk="0" h="746" w="4757">
                  <a:moveTo>
                    <a:pt x="490" y="0"/>
                  </a:moveTo>
                  <a:cubicBezTo>
                    <a:pt x="321" y="69"/>
                    <a:pt x="158" y="147"/>
                    <a:pt x="0" y="236"/>
                  </a:cubicBezTo>
                  <a:cubicBezTo>
                    <a:pt x="891" y="469"/>
                    <a:pt x="1791" y="663"/>
                    <a:pt x="2709" y="726"/>
                  </a:cubicBezTo>
                  <a:cubicBezTo>
                    <a:pt x="2907" y="739"/>
                    <a:pt x="3105" y="746"/>
                    <a:pt x="3304" y="746"/>
                  </a:cubicBezTo>
                  <a:cubicBezTo>
                    <a:pt x="3791" y="746"/>
                    <a:pt x="4279" y="705"/>
                    <a:pt x="4757" y="616"/>
                  </a:cubicBezTo>
                  <a:cubicBezTo>
                    <a:pt x="4443" y="366"/>
                    <a:pt x="4095" y="161"/>
                    <a:pt x="3725" y="9"/>
                  </a:cubicBezTo>
                  <a:cubicBezTo>
                    <a:pt x="3201" y="162"/>
                    <a:pt x="2655" y="241"/>
                    <a:pt x="2110" y="241"/>
                  </a:cubicBezTo>
                  <a:cubicBezTo>
                    <a:pt x="1562" y="241"/>
                    <a:pt x="1014" y="161"/>
                    <a:pt x="49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2484528" y="3170561"/>
              <a:ext cx="284373" cy="54830"/>
            </a:xfrm>
            <a:custGeom>
              <a:rect b="b" l="l" r="r" t="t"/>
              <a:pathLst>
                <a:path extrusionOk="0" h="1518" w="7873">
                  <a:moveTo>
                    <a:pt x="7872" y="0"/>
                  </a:moveTo>
                  <a:cubicBezTo>
                    <a:pt x="6885" y="386"/>
                    <a:pt x="5825" y="603"/>
                    <a:pt x="4764" y="670"/>
                  </a:cubicBezTo>
                  <a:cubicBezTo>
                    <a:pt x="4490" y="687"/>
                    <a:pt x="4216" y="696"/>
                    <a:pt x="3943" y="696"/>
                  </a:cubicBezTo>
                  <a:cubicBezTo>
                    <a:pt x="2621" y="696"/>
                    <a:pt x="1302" y="507"/>
                    <a:pt x="1" y="245"/>
                  </a:cubicBezTo>
                  <a:lnTo>
                    <a:pt x="1" y="245"/>
                  </a:lnTo>
                  <a:cubicBezTo>
                    <a:pt x="142" y="554"/>
                    <a:pt x="321" y="844"/>
                    <a:pt x="532" y="1110"/>
                  </a:cubicBezTo>
                  <a:cubicBezTo>
                    <a:pt x="1604" y="1382"/>
                    <a:pt x="2709" y="1518"/>
                    <a:pt x="3815" y="1518"/>
                  </a:cubicBezTo>
                  <a:cubicBezTo>
                    <a:pt x="4980" y="1518"/>
                    <a:pt x="6146" y="1367"/>
                    <a:pt x="7274" y="1066"/>
                  </a:cubicBezTo>
                  <a:cubicBezTo>
                    <a:pt x="7523" y="741"/>
                    <a:pt x="7724" y="382"/>
                    <a:pt x="7872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2470622" y="3061153"/>
              <a:ext cx="305828" cy="59309"/>
            </a:xfrm>
            <a:custGeom>
              <a:rect b="b" l="l" r="r" t="t"/>
              <a:pathLst>
                <a:path extrusionOk="0" h="1642" w="8467">
                  <a:moveTo>
                    <a:pt x="8276" y="0"/>
                  </a:moveTo>
                  <a:cubicBezTo>
                    <a:pt x="7034" y="555"/>
                    <a:pt x="5660" y="813"/>
                    <a:pt x="4296" y="863"/>
                  </a:cubicBezTo>
                  <a:cubicBezTo>
                    <a:pt x="4109" y="870"/>
                    <a:pt x="3922" y="873"/>
                    <a:pt x="3736" y="873"/>
                  </a:cubicBezTo>
                  <a:cubicBezTo>
                    <a:pt x="2520" y="873"/>
                    <a:pt x="1308" y="734"/>
                    <a:pt x="102" y="559"/>
                  </a:cubicBezTo>
                  <a:cubicBezTo>
                    <a:pt x="42" y="824"/>
                    <a:pt x="8" y="1094"/>
                    <a:pt x="1" y="1366"/>
                  </a:cubicBezTo>
                  <a:cubicBezTo>
                    <a:pt x="1107" y="1535"/>
                    <a:pt x="2223" y="1641"/>
                    <a:pt x="3339" y="1641"/>
                  </a:cubicBezTo>
                  <a:cubicBezTo>
                    <a:pt x="3737" y="1641"/>
                    <a:pt x="4136" y="1628"/>
                    <a:pt x="4534" y="1598"/>
                  </a:cubicBezTo>
                  <a:cubicBezTo>
                    <a:pt x="5880" y="1499"/>
                    <a:pt x="7221" y="1212"/>
                    <a:pt x="8466" y="700"/>
                  </a:cubicBezTo>
                  <a:cubicBezTo>
                    <a:pt x="8423" y="462"/>
                    <a:pt x="8358" y="228"/>
                    <a:pt x="827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2525055" y="3231748"/>
              <a:ext cx="200683" cy="37745"/>
            </a:xfrm>
            <a:custGeom>
              <a:rect b="b" l="l" r="r" t="t"/>
              <a:pathLst>
                <a:path extrusionOk="0" h="1045" w="5556">
                  <a:moveTo>
                    <a:pt x="5556" y="0"/>
                  </a:moveTo>
                  <a:cubicBezTo>
                    <a:pt x="4736" y="258"/>
                    <a:pt x="3867" y="364"/>
                    <a:pt x="2983" y="364"/>
                  </a:cubicBezTo>
                  <a:cubicBezTo>
                    <a:pt x="1990" y="364"/>
                    <a:pt x="979" y="230"/>
                    <a:pt x="1" y="27"/>
                  </a:cubicBezTo>
                  <a:lnTo>
                    <a:pt x="1" y="27"/>
                  </a:lnTo>
                  <a:cubicBezTo>
                    <a:pt x="749" y="661"/>
                    <a:pt x="1712" y="1044"/>
                    <a:pt x="2758" y="1044"/>
                  </a:cubicBezTo>
                  <a:cubicBezTo>
                    <a:pt x="2826" y="1044"/>
                    <a:pt x="2896" y="1042"/>
                    <a:pt x="2965" y="1039"/>
                  </a:cubicBezTo>
                  <a:cubicBezTo>
                    <a:pt x="3922" y="994"/>
                    <a:pt x="4834" y="628"/>
                    <a:pt x="555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2503708" y="3209029"/>
              <a:ext cx="243557" cy="35903"/>
            </a:xfrm>
            <a:custGeom>
              <a:rect b="b" l="l" r="r" t="t"/>
              <a:pathLst>
                <a:path extrusionOk="0" h="994" w="6743">
                  <a:moveTo>
                    <a:pt x="6743" y="0"/>
                  </a:moveTo>
                  <a:lnTo>
                    <a:pt x="6743" y="0"/>
                  </a:lnTo>
                  <a:cubicBezTo>
                    <a:pt x="5615" y="301"/>
                    <a:pt x="4448" y="452"/>
                    <a:pt x="3282" y="452"/>
                  </a:cubicBezTo>
                  <a:cubicBezTo>
                    <a:pt x="2177" y="452"/>
                    <a:pt x="1073" y="317"/>
                    <a:pt x="1" y="45"/>
                  </a:cubicBezTo>
                  <a:lnTo>
                    <a:pt x="1" y="45"/>
                  </a:lnTo>
                  <a:cubicBezTo>
                    <a:pt x="177" y="268"/>
                    <a:pt x="375" y="472"/>
                    <a:pt x="592" y="656"/>
                  </a:cubicBezTo>
                  <a:cubicBezTo>
                    <a:pt x="1570" y="859"/>
                    <a:pt x="2581" y="993"/>
                    <a:pt x="3574" y="993"/>
                  </a:cubicBezTo>
                  <a:cubicBezTo>
                    <a:pt x="4458" y="993"/>
                    <a:pt x="5328" y="887"/>
                    <a:pt x="6148" y="629"/>
                  </a:cubicBezTo>
                  <a:cubicBezTo>
                    <a:pt x="6366" y="440"/>
                    <a:pt x="6565" y="229"/>
                    <a:pt x="674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2477665" y="3134441"/>
              <a:ext cx="300229" cy="61260"/>
            </a:xfrm>
            <a:custGeom>
              <a:rect b="b" l="l" r="r" t="t"/>
              <a:pathLst>
                <a:path extrusionOk="0" h="1696" w="8312">
                  <a:moveTo>
                    <a:pt x="8311" y="0"/>
                  </a:moveTo>
                  <a:lnTo>
                    <a:pt x="8311" y="0"/>
                  </a:lnTo>
                  <a:cubicBezTo>
                    <a:pt x="6721" y="789"/>
                    <a:pt x="4942" y="1197"/>
                    <a:pt x="3166" y="1197"/>
                  </a:cubicBezTo>
                  <a:cubicBezTo>
                    <a:pt x="2096" y="1197"/>
                    <a:pt x="1027" y="1049"/>
                    <a:pt x="1" y="747"/>
                  </a:cubicBezTo>
                  <a:lnTo>
                    <a:pt x="1" y="747"/>
                  </a:lnTo>
                  <a:cubicBezTo>
                    <a:pt x="54" y="916"/>
                    <a:pt x="117" y="1083"/>
                    <a:pt x="191" y="1245"/>
                  </a:cubicBezTo>
                  <a:cubicBezTo>
                    <a:pt x="1492" y="1507"/>
                    <a:pt x="2811" y="1696"/>
                    <a:pt x="4133" y="1696"/>
                  </a:cubicBezTo>
                  <a:cubicBezTo>
                    <a:pt x="4406" y="1696"/>
                    <a:pt x="4680" y="1687"/>
                    <a:pt x="4954" y="1670"/>
                  </a:cubicBezTo>
                  <a:cubicBezTo>
                    <a:pt x="6015" y="1603"/>
                    <a:pt x="7075" y="1386"/>
                    <a:pt x="8062" y="999"/>
                  </a:cubicBezTo>
                  <a:cubicBezTo>
                    <a:pt x="8186" y="678"/>
                    <a:pt x="8270" y="342"/>
                    <a:pt x="831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2470405" y="3086401"/>
              <a:ext cx="308790" cy="53349"/>
            </a:xfrm>
            <a:custGeom>
              <a:rect b="b" l="l" r="r" t="t"/>
              <a:pathLst>
                <a:path extrusionOk="0" h="1477" w="8549">
                  <a:moveTo>
                    <a:pt x="8472" y="1"/>
                  </a:moveTo>
                  <a:cubicBezTo>
                    <a:pt x="7226" y="512"/>
                    <a:pt x="5886" y="799"/>
                    <a:pt x="4540" y="898"/>
                  </a:cubicBezTo>
                  <a:cubicBezTo>
                    <a:pt x="4140" y="928"/>
                    <a:pt x="3739" y="942"/>
                    <a:pt x="3338" y="942"/>
                  </a:cubicBezTo>
                  <a:cubicBezTo>
                    <a:pt x="2224" y="942"/>
                    <a:pt x="1111" y="835"/>
                    <a:pt x="6" y="666"/>
                  </a:cubicBezTo>
                  <a:cubicBezTo>
                    <a:pt x="2" y="775"/>
                    <a:pt x="0" y="885"/>
                    <a:pt x="6" y="996"/>
                  </a:cubicBezTo>
                  <a:cubicBezTo>
                    <a:pt x="8" y="1055"/>
                    <a:pt x="18" y="1112"/>
                    <a:pt x="22" y="1169"/>
                  </a:cubicBezTo>
                  <a:cubicBezTo>
                    <a:pt x="1342" y="1334"/>
                    <a:pt x="2667" y="1476"/>
                    <a:pt x="3994" y="1476"/>
                  </a:cubicBezTo>
                  <a:cubicBezTo>
                    <a:pt x="4179" y="1476"/>
                    <a:pt x="4365" y="1473"/>
                    <a:pt x="4551" y="1467"/>
                  </a:cubicBezTo>
                  <a:cubicBezTo>
                    <a:pt x="5910" y="1425"/>
                    <a:pt x="7281" y="1208"/>
                    <a:pt x="8545" y="725"/>
                  </a:cubicBezTo>
                  <a:cubicBezTo>
                    <a:pt x="8545" y="680"/>
                    <a:pt x="8548" y="635"/>
                    <a:pt x="8545" y="589"/>
                  </a:cubicBezTo>
                  <a:cubicBezTo>
                    <a:pt x="8534" y="391"/>
                    <a:pt x="8510" y="194"/>
                    <a:pt x="8472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471200" y="3112588"/>
              <a:ext cx="307995" cy="65088"/>
            </a:xfrm>
            <a:custGeom>
              <a:rect b="b" l="l" r="r" t="t"/>
              <a:pathLst>
                <a:path extrusionOk="0" h="1802" w="8527">
                  <a:moveTo>
                    <a:pt x="8523" y="0"/>
                  </a:moveTo>
                  <a:cubicBezTo>
                    <a:pt x="7259" y="483"/>
                    <a:pt x="5888" y="700"/>
                    <a:pt x="4530" y="743"/>
                  </a:cubicBezTo>
                  <a:cubicBezTo>
                    <a:pt x="4344" y="749"/>
                    <a:pt x="4158" y="752"/>
                    <a:pt x="3972" y="752"/>
                  </a:cubicBezTo>
                  <a:cubicBezTo>
                    <a:pt x="2645" y="752"/>
                    <a:pt x="1321" y="610"/>
                    <a:pt x="0" y="445"/>
                  </a:cubicBezTo>
                  <a:lnTo>
                    <a:pt x="0" y="445"/>
                  </a:lnTo>
                  <a:cubicBezTo>
                    <a:pt x="27" y="753"/>
                    <a:pt x="87" y="1057"/>
                    <a:pt x="181" y="1352"/>
                  </a:cubicBezTo>
                  <a:cubicBezTo>
                    <a:pt x="1207" y="1654"/>
                    <a:pt x="2275" y="1802"/>
                    <a:pt x="3345" y="1802"/>
                  </a:cubicBezTo>
                  <a:cubicBezTo>
                    <a:pt x="5121" y="1802"/>
                    <a:pt x="6900" y="1394"/>
                    <a:pt x="8491" y="605"/>
                  </a:cubicBezTo>
                  <a:cubicBezTo>
                    <a:pt x="8515" y="404"/>
                    <a:pt x="8526" y="203"/>
                    <a:pt x="8523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2529353" y="2849454"/>
              <a:ext cx="182406" cy="517202"/>
            </a:xfrm>
            <a:custGeom>
              <a:rect b="b" l="l" r="r" t="t"/>
              <a:pathLst>
                <a:path extrusionOk="0" h="14319" w="5050">
                  <a:moveTo>
                    <a:pt x="4512" y="1"/>
                  </a:moveTo>
                  <a:cubicBezTo>
                    <a:pt x="4339" y="1"/>
                    <a:pt x="3996" y="216"/>
                    <a:pt x="3248" y="1975"/>
                  </a:cubicBezTo>
                  <a:cubicBezTo>
                    <a:pt x="3103" y="2316"/>
                    <a:pt x="2954" y="2689"/>
                    <a:pt x="2804" y="3087"/>
                  </a:cubicBezTo>
                  <a:cubicBezTo>
                    <a:pt x="2896" y="3090"/>
                    <a:pt x="2987" y="3098"/>
                    <a:pt x="3078" y="3108"/>
                  </a:cubicBezTo>
                  <a:cubicBezTo>
                    <a:pt x="3768" y="1290"/>
                    <a:pt x="4313" y="295"/>
                    <a:pt x="4512" y="266"/>
                  </a:cubicBezTo>
                  <a:lnTo>
                    <a:pt x="4512" y="266"/>
                  </a:lnTo>
                  <a:cubicBezTo>
                    <a:pt x="4671" y="399"/>
                    <a:pt x="4600" y="1512"/>
                    <a:pt x="4213" y="3384"/>
                  </a:cubicBezTo>
                  <a:cubicBezTo>
                    <a:pt x="3987" y="4470"/>
                    <a:pt x="3657" y="5810"/>
                    <a:pt x="3201" y="7367"/>
                  </a:cubicBezTo>
                  <a:cubicBezTo>
                    <a:pt x="2704" y="9065"/>
                    <a:pt x="2222" y="10463"/>
                    <a:pt x="1801" y="11539"/>
                  </a:cubicBezTo>
                  <a:cubicBezTo>
                    <a:pt x="1170" y="13150"/>
                    <a:pt x="678" y="14032"/>
                    <a:pt x="492" y="14059"/>
                  </a:cubicBezTo>
                  <a:cubicBezTo>
                    <a:pt x="339" y="13932"/>
                    <a:pt x="398" y="12905"/>
                    <a:pt x="743" y="11176"/>
                  </a:cubicBezTo>
                  <a:cubicBezTo>
                    <a:pt x="662" y="11135"/>
                    <a:pt x="580" y="11094"/>
                    <a:pt x="503" y="11049"/>
                  </a:cubicBezTo>
                  <a:cubicBezTo>
                    <a:pt x="158" y="12741"/>
                    <a:pt x="0" y="14191"/>
                    <a:pt x="410" y="14310"/>
                  </a:cubicBezTo>
                  <a:cubicBezTo>
                    <a:pt x="428" y="14316"/>
                    <a:pt x="446" y="14318"/>
                    <a:pt x="463" y="14318"/>
                  </a:cubicBezTo>
                  <a:cubicBezTo>
                    <a:pt x="467" y="14318"/>
                    <a:pt x="470" y="14318"/>
                    <a:pt x="473" y="14318"/>
                  </a:cubicBezTo>
                  <a:cubicBezTo>
                    <a:pt x="878" y="14298"/>
                    <a:pt x="1479" y="13084"/>
                    <a:pt x="2062" y="11587"/>
                  </a:cubicBezTo>
                  <a:cubicBezTo>
                    <a:pt x="2598" y="10210"/>
                    <a:pt x="3119" y="8594"/>
                    <a:pt x="3457" y="7442"/>
                  </a:cubicBezTo>
                  <a:cubicBezTo>
                    <a:pt x="3869" y="6032"/>
                    <a:pt x="4214" y="4671"/>
                    <a:pt x="4460" y="3498"/>
                  </a:cubicBezTo>
                  <a:cubicBezTo>
                    <a:pt x="4541" y="3107"/>
                    <a:pt x="4612" y="2737"/>
                    <a:pt x="4670" y="2392"/>
                  </a:cubicBezTo>
                  <a:cubicBezTo>
                    <a:pt x="5049" y="149"/>
                    <a:pt x="4729" y="55"/>
                    <a:pt x="4593" y="15"/>
                  </a:cubicBezTo>
                  <a:cubicBezTo>
                    <a:pt x="4571" y="8"/>
                    <a:pt x="4545" y="1"/>
                    <a:pt x="4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2799061" y="1843693"/>
              <a:ext cx="342851" cy="102834"/>
            </a:xfrm>
            <a:custGeom>
              <a:rect b="b" l="l" r="r" t="t"/>
              <a:pathLst>
                <a:path extrusionOk="0" h="2847" w="9492">
                  <a:moveTo>
                    <a:pt x="3133" y="0"/>
                  </a:moveTo>
                  <a:cubicBezTo>
                    <a:pt x="2082" y="0"/>
                    <a:pt x="1030" y="247"/>
                    <a:pt x="87" y="713"/>
                  </a:cubicBezTo>
                  <a:cubicBezTo>
                    <a:pt x="1" y="1239"/>
                    <a:pt x="11" y="1776"/>
                    <a:pt x="114" y="2300"/>
                  </a:cubicBezTo>
                  <a:cubicBezTo>
                    <a:pt x="1499" y="1776"/>
                    <a:pt x="2929" y="1362"/>
                    <a:pt x="4353" y="1362"/>
                  </a:cubicBezTo>
                  <a:cubicBezTo>
                    <a:pt x="4883" y="1362"/>
                    <a:pt x="5413" y="1420"/>
                    <a:pt x="5939" y="1550"/>
                  </a:cubicBezTo>
                  <a:cubicBezTo>
                    <a:pt x="7097" y="1838"/>
                    <a:pt x="8157" y="2467"/>
                    <a:pt x="9282" y="2847"/>
                  </a:cubicBezTo>
                  <a:cubicBezTo>
                    <a:pt x="9404" y="2454"/>
                    <a:pt x="9475" y="2048"/>
                    <a:pt x="9492" y="1638"/>
                  </a:cubicBezTo>
                  <a:cubicBezTo>
                    <a:pt x="7790" y="1514"/>
                    <a:pt x="6179" y="493"/>
                    <a:pt x="4467" y="137"/>
                  </a:cubicBezTo>
                  <a:cubicBezTo>
                    <a:pt x="4028" y="45"/>
                    <a:pt x="3581" y="0"/>
                    <a:pt x="3133" y="0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2851254" y="1723774"/>
              <a:ext cx="182587" cy="60068"/>
            </a:xfrm>
            <a:custGeom>
              <a:rect b="b" l="l" r="r" t="t"/>
              <a:pathLst>
                <a:path extrusionOk="0" h="1663" w="5055">
                  <a:moveTo>
                    <a:pt x="3317" y="1"/>
                  </a:moveTo>
                  <a:cubicBezTo>
                    <a:pt x="2098" y="1"/>
                    <a:pt x="900" y="473"/>
                    <a:pt x="1" y="1360"/>
                  </a:cubicBezTo>
                  <a:cubicBezTo>
                    <a:pt x="528" y="1546"/>
                    <a:pt x="1067" y="1663"/>
                    <a:pt x="1611" y="1663"/>
                  </a:cubicBezTo>
                  <a:cubicBezTo>
                    <a:pt x="1852" y="1663"/>
                    <a:pt x="2095" y="1639"/>
                    <a:pt x="2337" y="1589"/>
                  </a:cubicBezTo>
                  <a:cubicBezTo>
                    <a:pt x="3306" y="1384"/>
                    <a:pt x="4162" y="762"/>
                    <a:pt x="5054" y="332"/>
                  </a:cubicBezTo>
                  <a:cubicBezTo>
                    <a:pt x="4490" y="109"/>
                    <a:pt x="3901" y="1"/>
                    <a:pt x="3317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2826476" y="1735766"/>
              <a:ext cx="287118" cy="81198"/>
            </a:xfrm>
            <a:custGeom>
              <a:rect b="b" l="l" r="r" t="t"/>
              <a:pathLst>
                <a:path extrusionOk="0" h="2248" w="7949">
                  <a:moveTo>
                    <a:pt x="5739" y="0"/>
                  </a:moveTo>
                  <a:cubicBezTo>
                    <a:pt x="4848" y="430"/>
                    <a:pt x="3992" y="1052"/>
                    <a:pt x="3022" y="1257"/>
                  </a:cubicBezTo>
                  <a:cubicBezTo>
                    <a:pt x="2780" y="1307"/>
                    <a:pt x="2538" y="1331"/>
                    <a:pt x="2296" y="1331"/>
                  </a:cubicBezTo>
                  <a:cubicBezTo>
                    <a:pt x="1753" y="1331"/>
                    <a:pt x="1214" y="1214"/>
                    <a:pt x="687" y="1028"/>
                  </a:cubicBezTo>
                  <a:cubicBezTo>
                    <a:pt x="425" y="1287"/>
                    <a:pt x="195" y="1575"/>
                    <a:pt x="0" y="1886"/>
                  </a:cubicBezTo>
                  <a:cubicBezTo>
                    <a:pt x="794" y="2124"/>
                    <a:pt x="1623" y="2247"/>
                    <a:pt x="2451" y="2247"/>
                  </a:cubicBezTo>
                  <a:cubicBezTo>
                    <a:pt x="2951" y="2247"/>
                    <a:pt x="3452" y="2202"/>
                    <a:pt x="3944" y="2110"/>
                  </a:cubicBezTo>
                  <a:cubicBezTo>
                    <a:pt x="4704" y="1966"/>
                    <a:pt x="5446" y="1717"/>
                    <a:pt x="6217" y="1650"/>
                  </a:cubicBezTo>
                  <a:cubicBezTo>
                    <a:pt x="6364" y="1637"/>
                    <a:pt x="6512" y="1630"/>
                    <a:pt x="6660" y="1630"/>
                  </a:cubicBezTo>
                  <a:cubicBezTo>
                    <a:pt x="7093" y="1630"/>
                    <a:pt x="7524" y="1684"/>
                    <a:pt x="7949" y="1778"/>
                  </a:cubicBezTo>
                  <a:cubicBezTo>
                    <a:pt x="7411" y="974"/>
                    <a:pt x="6640" y="353"/>
                    <a:pt x="5739" y="0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2802167" y="1794642"/>
              <a:ext cx="340178" cy="108252"/>
            </a:xfrm>
            <a:custGeom>
              <a:rect b="b" l="l" r="r" t="t"/>
              <a:pathLst>
                <a:path extrusionOk="0" h="2997" w="9418">
                  <a:moveTo>
                    <a:pt x="7334" y="0"/>
                  </a:moveTo>
                  <a:cubicBezTo>
                    <a:pt x="7186" y="0"/>
                    <a:pt x="7038" y="7"/>
                    <a:pt x="6891" y="20"/>
                  </a:cubicBezTo>
                  <a:cubicBezTo>
                    <a:pt x="6119" y="87"/>
                    <a:pt x="5377" y="336"/>
                    <a:pt x="4617" y="480"/>
                  </a:cubicBezTo>
                  <a:cubicBezTo>
                    <a:pt x="4125" y="572"/>
                    <a:pt x="3624" y="617"/>
                    <a:pt x="3124" y="617"/>
                  </a:cubicBezTo>
                  <a:cubicBezTo>
                    <a:pt x="2296" y="617"/>
                    <a:pt x="1467" y="494"/>
                    <a:pt x="673" y="256"/>
                  </a:cubicBezTo>
                  <a:cubicBezTo>
                    <a:pt x="326" y="807"/>
                    <a:pt x="96" y="1426"/>
                    <a:pt x="1" y="2071"/>
                  </a:cubicBezTo>
                  <a:cubicBezTo>
                    <a:pt x="944" y="1605"/>
                    <a:pt x="1996" y="1359"/>
                    <a:pt x="3047" y="1359"/>
                  </a:cubicBezTo>
                  <a:cubicBezTo>
                    <a:pt x="3495" y="1359"/>
                    <a:pt x="3942" y="1404"/>
                    <a:pt x="4381" y="1495"/>
                  </a:cubicBezTo>
                  <a:cubicBezTo>
                    <a:pt x="6093" y="1852"/>
                    <a:pt x="7704" y="2872"/>
                    <a:pt x="9406" y="2996"/>
                  </a:cubicBezTo>
                  <a:cubicBezTo>
                    <a:pt x="9409" y="2922"/>
                    <a:pt x="9417" y="2849"/>
                    <a:pt x="9417" y="2774"/>
                  </a:cubicBezTo>
                  <a:cubicBezTo>
                    <a:pt x="9418" y="1840"/>
                    <a:pt x="9142" y="926"/>
                    <a:pt x="8622" y="148"/>
                  </a:cubicBezTo>
                  <a:cubicBezTo>
                    <a:pt x="8197" y="54"/>
                    <a:pt x="7766" y="0"/>
                    <a:pt x="7334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2813437" y="1956820"/>
              <a:ext cx="301169" cy="71951"/>
            </a:xfrm>
            <a:custGeom>
              <a:rect b="b" l="l" r="r" t="t"/>
              <a:pathLst>
                <a:path extrusionOk="0" h="1992" w="8338">
                  <a:moveTo>
                    <a:pt x="806" y="0"/>
                  </a:moveTo>
                  <a:cubicBezTo>
                    <a:pt x="530" y="0"/>
                    <a:pt x="258" y="32"/>
                    <a:pt x="1" y="104"/>
                  </a:cubicBezTo>
                  <a:cubicBezTo>
                    <a:pt x="190" y="570"/>
                    <a:pt x="459" y="1001"/>
                    <a:pt x="793" y="1377"/>
                  </a:cubicBezTo>
                  <a:cubicBezTo>
                    <a:pt x="807" y="1372"/>
                    <a:pt x="818" y="1363"/>
                    <a:pt x="831" y="1358"/>
                  </a:cubicBezTo>
                  <a:cubicBezTo>
                    <a:pt x="1109" y="1254"/>
                    <a:pt x="1408" y="1229"/>
                    <a:pt x="1705" y="1229"/>
                  </a:cubicBezTo>
                  <a:cubicBezTo>
                    <a:pt x="1766" y="1229"/>
                    <a:pt x="1828" y="1230"/>
                    <a:pt x="1889" y="1231"/>
                  </a:cubicBezTo>
                  <a:cubicBezTo>
                    <a:pt x="2291" y="1241"/>
                    <a:pt x="2696" y="1275"/>
                    <a:pt x="3085" y="1379"/>
                  </a:cubicBezTo>
                  <a:cubicBezTo>
                    <a:pt x="3400" y="1463"/>
                    <a:pt x="3699" y="1592"/>
                    <a:pt x="4008" y="1693"/>
                  </a:cubicBezTo>
                  <a:cubicBezTo>
                    <a:pt x="4681" y="1911"/>
                    <a:pt x="5378" y="1992"/>
                    <a:pt x="6084" y="1992"/>
                  </a:cubicBezTo>
                  <a:cubicBezTo>
                    <a:pt x="6522" y="1992"/>
                    <a:pt x="6965" y="1961"/>
                    <a:pt x="7407" y="1913"/>
                  </a:cubicBezTo>
                  <a:cubicBezTo>
                    <a:pt x="7767" y="1610"/>
                    <a:pt x="8081" y="1257"/>
                    <a:pt x="8338" y="862"/>
                  </a:cubicBezTo>
                  <a:cubicBezTo>
                    <a:pt x="8262" y="859"/>
                    <a:pt x="8187" y="858"/>
                    <a:pt x="8111" y="858"/>
                  </a:cubicBezTo>
                  <a:cubicBezTo>
                    <a:pt x="7229" y="858"/>
                    <a:pt x="6326" y="1008"/>
                    <a:pt x="5436" y="1008"/>
                  </a:cubicBezTo>
                  <a:cubicBezTo>
                    <a:pt x="5120" y="1008"/>
                    <a:pt x="4806" y="989"/>
                    <a:pt x="4495" y="938"/>
                  </a:cubicBezTo>
                  <a:cubicBezTo>
                    <a:pt x="3568" y="785"/>
                    <a:pt x="2711" y="350"/>
                    <a:pt x="1798" y="126"/>
                  </a:cubicBezTo>
                  <a:cubicBezTo>
                    <a:pt x="1479" y="47"/>
                    <a:pt x="1140" y="0"/>
                    <a:pt x="806" y="0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2842044" y="2001176"/>
              <a:ext cx="238934" cy="64799"/>
            </a:xfrm>
            <a:custGeom>
              <a:rect b="b" l="l" r="r" t="t"/>
              <a:pathLst>
                <a:path extrusionOk="0" h="1794" w="6615">
                  <a:moveTo>
                    <a:pt x="925" y="0"/>
                  </a:moveTo>
                  <a:cubicBezTo>
                    <a:pt x="623" y="0"/>
                    <a:pt x="320" y="25"/>
                    <a:pt x="39" y="130"/>
                  </a:cubicBezTo>
                  <a:cubicBezTo>
                    <a:pt x="26" y="134"/>
                    <a:pt x="14" y="143"/>
                    <a:pt x="1" y="148"/>
                  </a:cubicBezTo>
                  <a:cubicBezTo>
                    <a:pt x="869" y="1152"/>
                    <a:pt x="2144" y="1793"/>
                    <a:pt x="3576" y="1793"/>
                  </a:cubicBezTo>
                  <a:cubicBezTo>
                    <a:pt x="3615" y="1793"/>
                    <a:pt x="3653" y="1789"/>
                    <a:pt x="3692" y="1788"/>
                  </a:cubicBezTo>
                  <a:cubicBezTo>
                    <a:pt x="4764" y="1762"/>
                    <a:pt x="5794" y="1372"/>
                    <a:pt x="6615" y="683"/>
                  </a:cubicBezTo>
                  <a:lnTo>
                    <a:pt x="6615" y="683"/>
                  </a:lnTo>
                  <a:cubicBezTo>
                    <a:pt x="6173" y="732"/>
                    <a:pt x="5731" y="763"/>
                    <a:pt x="5292" y="763"/>
                  </a:cubicBezTo>
                  <a:cubicBezTo>
                    <a:pt x="4587" y="763"/>
                    <a:pt x="3889" y="682"/>
                    <a:pt x="3216" y="464"/>
                  </a:cubicBezTo>
                  <a:cubicBezTo>
                    <a:pt x="2907" y="364"/>
                    <a:pt x="2608" y="235"/>
                    <a:pt x="2293" y="150"/>
                  </a:cubicBezTo>
                  <a:cubicBezTo>
                    <a:pt x="1904" y="47"/>
                    <a:pt x="1499" y="12"/>
                    <a:pt x="1097" y="2"/>
                  </a:cubicBezTo>
                  <a:cubicBezTo>
                    <a:pt x="1039" y="1"/>
                    <a:pt x="982" y="0"/>
                    <a:pt x="92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2803142" y="1892888"/>
              <a:ext cx="331184" cy="100341"/>
            </a:xfrm>
            <a:custGeom>
              <a:rect b="b" l="l" r="r" t="t"/>
              <a:pathLst>
                <a:path extrusionOk="0" h="2778" w="9169">
                  <a:moveTo>
                    <a:pt x="4099" y="364"/>
                  </a:moveTo>
                  <a:cubicBezTo>
                    <a:pt x="4353" y="364"/>
                    <a:pt x="4607" y="379"/>
                    <a:pt x="4859" y="409"/>
                  </a:cubicBezTo>
                  <a:cubicBezTo>
                    <a:pt x="5200" y="449"/>
                    <a:pt x="5603" y="575"/>
                    <a:pt x="5685" y="908"/>
                  </a:cubicBezTo>
                  <a:cubicBezTo>
                    <a:pt x="5742" y="1140"/>
                    <a:pt x="5602" y="1388"/>
                    <a:pt x="5400" y="1516"/>
                  </a:cubicBezTo>
                  <a:cubicBezTo>
                    <a:pt x="5383" y="1527"/>
                    <a:pt x="5362" y="1534"/>
                    <a:pt x="5344" y="1544"/>
                  </a:cubicBezTo>
                  <a:cubicBezTo>
                    <a:pt x="5205" y="1635"/>
                    <a:pt x="5010" y="1670"/>
                    <a:pt x="4838" y="1675"/>
                  </a:cubicBezTo>
                  <a:cubicBezTo>
                    <a:pt x="4794" y="1677"/>
                    <a:pt x="4751" y="1677"/>
                    <a:pt x="4708" y="1677"/>
                  </a:cubicBezTo>
                  <a:cubicBezTo>
                    <a:pt x="4346" y="1677"/>
                    <a:pt x="3985" y="1629"/>
                    <a:pt x="3637" y="1533"/>
                  </a:cubicBezTo>
                  <a:cubicBezTo>
                    <a:pt x="3327" y="1448"/>
                    <a:pt x="2974" y="1251"/>
                    <a:pt x="2978" y="930"/>
                  </a:cubicBezTo>
                  <a:cubicBezTo>
                    <a:pt x="2979" y="736"/>
                    <a:pt x="3122" y="566"/>
                    <a:pt x="3295" y="480"/>
                  </a:cubicBezTo>
                  <a:cubicBezTo>
                    <a:pt x="3469" y="393"/>
                    <a:pt x="3667" y="376"/>
                    <a:pt x="3861" y="369"/>
                  </a:cubicBezTo>
                  <a:cubicBezTo>
                    <a:pt x="3940" y="366"/>
                    <a:pt x="4019" y="364"/>
                    <a:pt x="4099" y="364"/>
                  </a:cubicBezTo>
                  <a:close/>
                  <a:moveTo>
                    <a:pt x="4239" y="0"/>
                  </a:moveTo>
                  <a:cubicBezTo>
                    <a:pt x="2816" y="0"/>
                    <a:pt x="1386" y="414"/>
                    <a:pt x="1" y="937"/>
                  </a:cubicBezTo>
                  <a:cubicBezTo>
                    <a:pt x="63" y="1259"/>
                    <a:pt x="159" y="1572"/>
                    <a:pt x="286" y="1873"/>
                  </a:cubicBezTo>
                  <a:cubicBezTo>
                    <a:pt x="542" y="1802"/>
                    <a:pt x="814" y="1770"/>
                    <a:pt x="1089" y="1770"/>
                  </a:cubicBezTo>
                  <a:cubicBezTo>
                    <a:pt x="1424" y="1770"/>
                    <a:pt x="1763" y="1817"/>
                    <a:pt x="2083" y="1896"/>
                  </a:cubicBezTo>
                  <a:cubicBezTo>
                    <a:pt x="2996" y="2120"/>
                    <a:pt x="3853" y="2554"/>
                    <a:pt x="4780" y="2708"/>
                  </a:cubicBezTo>
                  <a:cubicBezTo>
                    <a:pt x="5090" y="2759"/>
                    <a:pt x="5404" y="2778"/>
                    <a:pt x="5719" y="2778"/>
                  </a:cubicBezTo>
                  <a:cubicBezTo>
                    <a:pt x="6607" y="2778"/>
                    <a:pt x="7510" y="2628"/>
                    <a:pt x="8391" y="2628"/>
                  </a:cubicBezTo>
                  <a:cubicBezTo>
                    <a:pt x="8468" y="2628"/>
                    <a:pt x="8546" y="2629"/>
                    <a:pt x="8623" y="2632"/>
                  </a:cubicBezTo>
                  <a:cubicBezTo>
                    <a:pt x="8856" y="2276"/>
                    <a:pt x="9039" y="1890"/>
                    <a:pt x="9169" y="1485"/>
                  </a:cubicBezTo>
                  <a:cubicBezTo>
                    <a:pt x="8044" y="1105"/>
                    <a:pt x="6984" y="475"/>
                    <a:pt x="5826" y="188"/>
                  </a:cubicBezTo>
                  <a:cubicBezTo>
                    <a:pt x="5300" y="58"/>
                    <a:pt x="4770" y="0"/>
                    <a:pt x="423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2910563" y="1906000"/>
              <a:ext cx="99980" cy="47462"/>
            </a:xfrm>
            <a:custGeom>
              <a:rect b="b" l="l" r="r" t="t"/>
              <a:pathLst>
                <a:path extrusionOk="0" h="1314" w="2768">
                  <a:moveTo>
                    <a:pt x="1117" y="0"/>
                  </a:moveTo>
                  <a:cubicBezTo>
                    <a:pt x="1040" y="0"/>
                    <a:pt x="964" y="2"/>
                    <a:pt x="887" y="5"/>
                  </a:cubicBezTo>
                  <a:cubicBezTo>
                    <a:pt x="693" y="12"/>
                    <a:pt x="494" y="30"/>
                    <a:pt x="321" y="116"/>
                  </a:cubicBezTo>
                  <a:cubicBezTo>
                    <a:pt x="148" y="203"/>
                    <a:pt x="5" y="372"/>
                    <a:pt x="4" y="566"/>
                  </a:cubicBezTo>
                  <a:cubicBezTo>
                    <a:pt x="0" y="888"/>
                    <a:pt x="353" y="1084"/>
                    <a:pt x="663" y="1170"/>
                  </a:cubicBezTo>
                  <a:cubicBezTo>
                    <a:pt x="1009" y="1265"/>
                    <a:pt x="1367" y="1314"/>
                    <a:pt x="1725" y="1314"/>
                  </a:cubicBezTo>
                  <a:cubicBezTo>
                    <a:pt x="1771" y="1314"/>
                    <a:pt x="1818" y="1313"/>
                    <a:pt x="1864" y="1311"/>
                  </a:cubicBezTo>
                  <a:cubicBezTo>
                    <a:pt x="2036" y="1306"/>
                    <a:pt x="2231" y="1271"/>
                    <a:pt x="2370" y="1181"/>
                  </a:cubicBezTo>
                  <a:cubicBezTo>
                    <a:pt x="2388" y="1171"/>
                    <a:pt x="2409" y="1164"/>
                    <a:pt x="2426" y="1152"/>
                  </a:cubicBezTo>
                  <a:cubicBezTo>
                    <a:pt x="2628" y="1024"/>
                    <a:pt x="2768" y="777"/>
                    <a:pt x="2711" y="545"/>
                  </a:cubicBezTo>
                  <a:cubicBezTo>
                    <a:pt x="2630" y="211"/>
                    <a:pt x="2226" y="86"/>
                    <a:pt x="1885" y="46"/>
                  </a:cubicBezTo>
                  <a:cubicBezTo>
                    <a:pt x="1630" y="16"/>
                    <a:pt x="1373" y="0"/>
                    <a:pt x="1117" y="0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3276965" y="2223422"/>
              <a:ext cx="85135" cy="55372"/>
            </a:xfrm>
            <a:custGeom>
              <a:rect b="b" l="l" r="r" t="t"/>
              <a:pathLst>
                <a:path extrusionOk="0" h="1533" w="2357">
                  <a:moveTo>
                    <a:pt x="1863" y="1"/>
                  </a:moveTo>
                  <a:cubicBezTo>
                    <a:pt x="971" y="1"/>
                    <a:pt x="225" y="608"/>
                    <a:pt x="0" y="1428"/>
                  </a:cubicBezTo>
                  <a:cubicBezTo>
                    <a:pt x="156" y="1491"/>
                    <a:pt x="321" y="1532"/>
                    <a:pt x="490" y="1532"/>
                  </a:cubicBezTo>
                  <a:cubicBezTo>
                    <a:pt x="511" y="1532"/>
                    <a:pt x="532" y="1532"/>
                    <a:pt x="553" y="1530"/>
                  </a:cubicBezTo>
                  <a:cubicBezTo>
                    <a:pt x="965" y="1504"/>
                    <a:pt x="1346" y="1303"/>
                    <a:pt x="1691" y="1075"/>
                  </a:cubicBezTo>
                  <a:cubicBezTo>
                    <a:pt x="1771" y="1023"/>
                    <a:pt x="1852" y="967"/>
                    <a:pt x="1902" y="885"/>
                  </a:cubicBezTo>
                  <a:cubicBezTo>
                    <a:pt x="1989" y="739"/>
                    <a:pt x="1958" y="546"/>
                    <a:pt x="2045" y="399"/>
                  </a:cubicBezTo>
                  <a:cubicBezTo>
                    <a:pt x="2107" y="297"/>
                    <a:pt x="2217" y="235"/>
                    <a:pt x="2301" y="149"/>
                  </a:cubicBezTo>
                  <a:cubicBezTo>
                    <a:pt x="2323" y="126"/>
                    <a:pt x="2341" y="100"/>
                    <a:pt x="2357" y="72"/>
                  </a:cubicBezTo>
                  <a:cubicBezTo>
                    <a:pt x="2199" y="30"/>
                    <a:pt x="2035" y="1"/>
                    <a:pt x="1863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292352" y="2317262"/>
              <a:ext cx="68303" cy="46378"/>
            </a:xfrm>
            <a:custGeom>
              <a:rect b="b" l="l" r="r" t="t"/>
              <a:pathLst>
                <a:path extrusionOk="0" h="1284" w="1891">
                  <a:moveTo>
                    <a:pt x="1270" y="1"/>
                  </a:moveTo>
                  <a:cubicBezTo>
                    <a:pt x="1253" y="1"/>
                    <a:pt x="1235" y="2"/>
                    <a:pt x="1218" y="3"/>
                  </a:cubicBezTo>
                  <a:cubicBezTo>
                    <a:pt x="941" y="21"/>
                    <a:pt x="653" y="65"/>
                    <a:pt x="426" y="224"/>
                  </a:cubicBezTo>
                  <a:cubicBezTo>
                    <a:pt x="265" y="336"/>
                    <a:pt x="139" y="497"/>
                    <a:pt x="1" y="638"/>
                  </a:cubicBezTo>
                  <a:cubicBezTo>
                    <a:pt x="356" y="1031"/>
                    <a:pt x="866" y="1283"/>
                    <a:pt x="1437" y="1283"/>
                  </a:cubicBezTo>
                  <a:cubicBezTo>
                    <a:pt x="1590" y="1282"/>
                    <a:pt x="1741" y="1262"/>
                    <a:pt x="1890" y="1225"/>
                  </a:cubicBezTo>
                  <a:cubicBezTo>
                    <a:pt x="1881" y="1207"/>
                    <a:pt x="1874" y="1188"/>
                    <a:pt x="1864" y="1170"/>
                  </a:cubicBezTo>
                  <a:cubicBezTo>
                    <a:pt x="1730" y="956"/>
                    <a:pt x="1526" y="767"/>
                    <a:pt x="1500" y="514"/>
                  </a:cubicBezTo>
                  <a:cubicBezTo>
                    <a:pt x="1491" y="423"/>
                    <a:pt x="1506" y="330"/>
                    <a:pt x="1498" y="238"/>
                  </a:cubicBezTo>
                  <a:cubicBezTo>
                    <a:pt x="1488" y="146"/>
                    <a:pt x="1444" y="48"/>
                    <a:pt x="1358" y="15"/>
                  </a:cubicBezTo>
                  <a:cubicBezTo>
                    <a:pt x="1330" y="4"/>
                    <a:pt x="1300" y="1"/>
                    <a:pt x="1270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370226" y="2240001"/>
              <a:ext cx="44139" cy="70434"/>
            </a:xfrm>
            <a:custGeom>
              <a:rect b="b" l="l" r="r" t="t"/>
              <a:pathLst>
                <a:path extrusionOk="0" h="1950" w="1222">
                  <a:moveTo>
                    <a:pt x="519" y="1"/>
                  </a:moveTo>
                  <a:cubicBezTo>
                    <a:pt x="332" y="161"/>
                    <a:pt x="197" y="388"/>
                    <a:pt x="74" y="609"/>
                  </a:cubicBezTo>
                  <a:cubicBezTo>
                    <a:pt x="47" y="657"/>
                    <a:pt x="19" y="706"/>
                    <a:pt x="13" y="760"/>
                  </a:cubicBezTo>
                  <a:cubicBezTo>
                    <a:pt x="1" y="854"/>
                    <a:pt x="52" y="943"/>
                    <a:pt x="100" y="1023"/>
                  </a:cubicBezTo>
                  <a:cubicBezTo>
                    <a:pt x="188" y="1169"/>
                    <a:pt x="282" y="1320"/>
                    <a:pt x="427" y="1407"/>
                  </a:cubicBezTo>
                  <a:cubicBezTo>
                    <a:pt x="529" y="1467"/>
                    <a:pt x="648" y="1491"/>
                    <a:pt x="751" y="1550"/>
                  </a:cubicBezTo>
                  <a:cubicBezTo>
                    <a:pt x="916" y="1645"/>
                    <a:pt x="1020" y="1816"/>
                    <a:pt x="1158" y="1949"/>
                  </a:cubicBezTo>
                  <a:cubicBezTo>
                    <a:pt x="1198" y="1797"/>
                    <a:pt x="1219" y="1640"/>
                    <a:pt x="1222" y="1482"/>
                  </a:cubicBezTo>
                  <a:cubicBezTo>
                    <a:pt x="1222" y="884"/>
                    <a:pt x="944" y="356"/>
                    <a:pt x="5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74147" y="2225987"/>
              <a:ext cx="137942" cy="100739"/>
            </a:xfrm>
            <a:custGeom>
              <a:rect b="b" l="l" r="r" t="t"/>
              <a:pathLst>
                <a:path extrusionOk="0" h="2789" w="3819">
                  <a:moveTo>
                    <a:pt x="2435" y="0"/>
                  </a:moveTo>
                  <a:cubicBezTo>
                    <a:pt x="2419" y="29"/>
                    <a:pt x="2401" y="54"/>
                    <a:pt x="2379" y="76"/>
                  </a:cubicBezTo>
                  <a:cubicBezTo>
                    <a:pt x="2295" y="162"/>
                    <a:pt x="2185" y="226"/>
                    <a:pt x="2123" y="328"/>
                  </a:cubicBezTo>
                  <a:cubicBezTo>
                    <a:pt x="2036" y="474"/>
                    <a:pt x="2067" y="667"/>
                    <a:pt x="1980" y="814"/>
                  </a:cubicBezTo>
                  <a:cubicBezTo>
                    <a:pt x="1930" y="896"/>
                    <a:pt x="1849" y="952"/>
                    <a:pt x="1769" y="1004"/>
                  </a:cubicBezTo>
                  <a:cubicBezTo>
                    <a:pt x="1424" y="1232"/>
                    <a:pt x="1043" y="1433"/>
                    <a:pt x="631" y="1458"/>
                  </a:cubicBezTo>
                  <a:cubicBezTo>
                    <a:pt x="610" y="1459"/>
                    <a:pt x="589" y="1460"/>
                    <a:pt x="568" y="1460"/>
                  </a:cubicBezTo>
                  <a:cubicBezTo>
                    <a:pt x="399" y="1460"/>
                    <a:pt x="234" y="1419"/>
                    <a:pt x="78" y="1356"/>
                  </a:cubicBezTo>
                  <a:cubicBezTo>
                    <a:pt x="32" y="1520"/>
                    <a:pt x="1" y="1690"/>
                    <a:pt x="1" y="1869"/>
                  </a:cubicBezTo>
                  <a:cubicBezTo>
                    <a:pt x="1" y="1901"/>
                    <a:pt x="9" y="1930"/>
                    <a:pt x="10" y="1962"/>
                  </a:cubicBezTo>
                  <a:cubicBezTo>
                    <a:pt x="147" y="1993"/>
                    <a:pt x="289" y="2009"/>
                    <a:pt x="430" y="2009"/>
                  </a:cubicBezTo>
                  <a:cubicBezTo>
                    <a:pt x="758" y="2009"/>
                    <a:pt x="1086" y="1924"/>
                    <a:pt x="1366" y="1754"/>
                  </a:cubicBezTo>
                  <a:cubicBezTo>
                    <a:pt x="1500" y="1672"/>
                    <a:pt x="1630" y="1571"/>
                    <a:pt x="1785" y="1550"/>
                  </a:cubicBezTo>
                  <a:cubicBezTo>
                    <a:pt x="1807" y="1547"/>
                    <a:pt x="1828" y="1545"/>
                    <a:pt x="1849" y="1545"/>
                  </a:cubicBezTo>
                  <a:cubicBezTo>
                    <a:pt x="2211" y="1545"/>
                    <a:pt x="2454" y="1971"/>
                    <a:pt x="2786" y="2156"/>
                  </a:cubicBezTo>
                  <a:cubicBezTo>
                    <a:pt x="2962" y="2253"/>
                    <a:pt x="3173" y="2285"/>
                    <a:pt x="3337" y="2404"/>
                  </a:cubicBezTo>
                  <a:cubicBezTo>
                    <a:pt x="3470" y="2502"/>
                    <a:pt x="3555" y="2644"/>
                    <a:pt x="3639" y="2789"/>
                  </a:cubicBezTo>
                  <a:cubicBezTo>
                    <a:pt x="3718" y="2646"/>
                    <a:pt x="3778" y="2494"/>
                    <a:pt x="3818" y="2336"/>
                  </a:cubicBezTo>
                  <a:cubicBezTo>
                    <a:pt x="3680" y="2204"/>
                    <a:pt x="3576" y="2033"/>
                    <a:pt x="3411" y="1937"/>
                  </a:cubicBezTo>
                  <a:cubicBezTo>
                    <a:pt x="3308" y="1878"/>
                    <a:pt x="3189" y="1854"/>
                    <a:pt x="3087" y="1794"/>
                  </a:cubicBezTo>
                  <a:cubicBezTo>
                    <a:pt x="2942" y="1708"/>
                    <a:pt x="2848" y="1556"/>
                    <a:pt x="2760" y="1410"/>
                  </a:cubicBezTo>
                  <a:cubicBezTo>
                    <a:pt x="2712" y="1330"/>
                    <a:pt x="2661" y="1242"/>
                    <a:pt x="2673" y="1148"/>
                  </a:cubicBezTo>
                  <a:cubicBezTo>
                    <a:pt x="2679" y="1094"/>
                    <a:pt x="2707" y="1044"/>
                    <a:pt x="2734" y="996"/>
                  </a:cubicBezTo>
                  <a:cubicBezTo>
                    <a:pt x="2857" y="776"/>
                    <a:pt x="2992" y="549"/>
                    <a:pt x="3180" y="388"/>
                  </a:cubicBezTo>
                  <a:cubicBezTo>
                    <a:pt x="2962" y="205"/>
                    <a:pt x="2709" y="73"/>
                    <a:pt x="2435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274472" y="2281828"/>
              <a:ext cx="131116" cy="79717"/>
            </a:xfrm>
            <a:custGeom>
              <a:rect b="b" l="l" r="r" t="t"/>
              <a:pathLst>
                <a:path extrusionOk="0" h="2207" w="3630">
                  <a:moveTo>
                    <a:pt x="1840" y="0"/>
                  </a:moveTo>
                  <a:cubicBezTo>
                    <a:pt x="1819" y="0"/>
                    <a:pt x="1798" y="2"/>
                    <a:pt x="1776" y="5"/>
                  </a:cubicBezTo>
                  <a:cubicBezTo>
                    <a:pt x="1621" y="25"/>
                    <a:pt x="1491" y="126"/>
                    <a:pt x="1357" y="208"/>
                  </a:cubicBezTo>
                  <a:cubicBezTo>
                    <a:pt x="1077" y="379"/>
                    <a:pt x="749" y="464"/>
                    <a:pt x="420" y="464"/>
                  </a:cubicBezTo>
                  <a:cubicBezTo>
                    <a:pt x="279" y="464"/>
                    <a:pt x="138" y="448"/>
                    <a:pt x="1" y="417"/>
                  </a:cubicBezTo>
                  <a:lnTo>
                    <a:pt x="1" y="417"/>
                  </a:lnTo>
                  <a:cubicBezTo>
                    <a:pt x="21" y="863"/>
                    <a:pt x="196" y="1288"/>
                    <a:pt x="496" y="1619"/>
                  </a:cubicBezTo>
                  <a:cubicBezTo>
                    <a:pt x="634" y="1479"/>
                    <a:pt x="760" y="1318"/>
                    <a:pt x="921" y="1206"/>
                  </a:cubicBezTo>
                  <a:cubicBezTo>
                    <a:pt x="1148" y="1047"/>
                    <a:pt x="1436" y="1002"/>
                    <a:pt x="1713" y="985"/>
                  </a:cubicBezTo>
                  <a:cubicBezTo>
                    <a:pt x="1730" y="984"/>
                    <a:pt x="1748" y="983"/>
                    <a:pt x="1765" y="983"/>
                  </a:cubicBezTo>
                  <a:cubicBezTo>
                    <a:pt x="1795" y="983"/>
                    <a:pt x="1825" y="986"/>
                    <a:pt x="1853" y="997"/>
                  </a:cubicBezTo>
                  <a:cubicBezTo>
                    <a:pt x="1939" y="1029"/>
                    <a:pt x="1983" y="1127"/>
                    <a:pt x="1993" y="1220"/>
                  </a:cubicBezTo>
                  <a:cubicBezTo>
                    <a:pt x="2001" y="1311"/>
                    <a:pt x="1986" y="1404"/>
                    <a:pt x="1995" y="1496"/>
                  </a:cubicBezTo>
                  <a:cubicBezTo>
                    <a:pt x="2021" y="1748"/>
                    <a:pt x="2225" y="1937"/>
                    <a:pt x="2359" y="2152"/>
                  </a:cubicBezTo>
                  <a:cubicBezTo>
                    <a:pt x="2369" y="2170"/>
                    <a:pt x="2376" y="2189"/>
                    <a:pt x="2384" y="2207"/>
                  </a:cubicBezTo>
                  <a:cubicBezTo>
                    <a:pt x="2917" y="2077"/>
                    <a:pt x="3370" y="1728"/>
                    <a:pt x="3630" y="1245"/>
                  </a:cubicBezTo>
                  <a:cubicBezTo>
                    <a:pt x="3546" y="1100"/>
                    <a:pt x="3461" y="958"/>
                    <a:pt x="3328" y="860"/>
                  </a:cubicBezTo>
                  <a:cubicBezTo>
                    <a:pt x="3164" y="739"/>
                    <a:pt x="2953" y="709"/>
                    <a:pt x="2777" y="611"/>
                  </a:cubicBezTo>
                  <a:cubicBezTo>
                    <a:pt x="2445" y="427"/>
                    <a:pt x="2202" y="0"/>
                    <a:pt x="184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5" name="Google Shape;165;p2"/>
          <p:cNvSpPr txBox="1"/>
          <p:nvPr>
            <p:ph type="ctrTitle"/>
          </p:nvPr>
        </p:nvSpPr>
        <p:spPr>
          <a:xfrm>
            <a:off x="4645325" y="866925"/>
            <a:ext cx="36612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6" name="Google Shape;166;p2"/>
          <p:cNvSpPr txBox="1"/>
          <p:nvPr>
            <p:ph idx="1" type="subTitle"/>
          </p:nvPr>
        </p:nvSpPr>
        <p:spPr>
          <a:xfrm>
            <a:off x="5313862" y="3243050"/>
            <a:ext cx="27603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SECTION_TITLE_AND_DESCRIPTION_1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"/>
          <p:cNvSpPr txBox="1"/>
          <p:nvPr>
            <p:ph idx="1" type="subTitle"/>
          </p:nvPr>
        </p:nvSpPr>
        <p:spPr>
          <a:xfrm>
            <a:off x="1005175" y="3137625"/>
            <a:ext cx="1924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7" name="Google Shape;227;p11"/>
          <p:cNvSpPr txBox="1"/>
          <p:nvPr>
            <p:ph idx="2" type="subTitle"/>
          </p:nvPr>
        </p:nvSpPr>
        <p:spPr>
          <a:xfrm>
            <a:off x="3609900" y="3137625"/>
            <a:ext cx="1924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8" name="Google Shape;228;p11"/>
          <p:cNvSpPr txBox="1"/>
          <p:nvPr>
            <p:ph idx="3" type="subTitle"/>
          </p:nvPr>
        </p:nvSpPr>
        <p:spPr>
          <a:xfrm>
            <a:off x="6214625" y="3137625"/>
            <a:ext cx="1924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9" name="Google Shape;229;p11"/>
          <p:cNvSpPr txBox="1"/>
          <p:nvPr>
            <p:ph idx="4" type="subTitle"/>
          </p:nvPr>
        </p:nvSpPr>
        <p:spPr>
          <a:xfrm>
            <a:off x="1005175" y="3553725"/>
            <a:ext cx="1924200" cy="9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0" name="Google Shape;230;p11"/>
          <p:cNvSpPr txBox="1"/>
          <p:nvPr>
            <p:ph type="title"/>
          </p:nvPr>
        </p:nvSpPr>
        <p:spPr>
          <a:xfrm>
            <a:off x="311700" y="381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1" name="Google Shape;231;p11"/>
          <p:cNvSpPr txBox="1"/>
          <p:nvPr>
            <p:ph idx="5" type="subTitle"/>
          </p:nvPr>
        </p:nvSpPr>
        <p:spPr>
          <a:xfrm>
            <a:off x="3609900" y="3553725"/>
            <a:ext cx="1924200" cy="9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2" name="Google Shape;232;p11"/>
          <p:cNvSpPr txBox="1"/>
          <p:nvPr>
            <p:ph idx="6" type="subTitle"/>
          </p:nvPr>
        </p:nvSpPr>
        <p:spPr>
          <a:xfrm>
            <a:off x="6214625" y="3553725"/>
            <a:ext cx="1924200" cy="9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"/>
          <p:cNvSpPr/>
          <p:nvPr/>
        </p:nvSpPr>
        <p:spPr>
          <a:xfrm>
            <a:off x="1220250" y="450875"/>
            <a:ext cx="6703500" cy="67035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2"/>
          <p:cNvSpPr/>
          <p:nvPr/>
        </p:nvSpPr>
        <p:spPr>
          <a:xfrm>
            <a:off x="1220250" y="-1896025"/>
            <a:ext cx="6703500" cy="67035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2"/>
          <p:cNvSpPr txBox="1"/>
          <p:nvPr>
            <p:ph hasCustomPrompt="1" type="title"/>
          </p:nvPr>
        </p:nvSpPr>
        <p:spPr>
          <a:xfrm>
            <a:off x="311700" y="1273400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7" name="Google Shape;237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3"/>
          <p:cNvSpPr txBox="1"/>
          <p:nvPr>
            <p:ph idx="1" type="body"/>
          </p:nvPr>
        </p:nvSpPr>
        <p:spPr>
          <a:xfrm>
            <a:off x="5156775" y="2811250"/>
            <a:ext cx="2614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0" name="Google Shape;240;p13"/>
          <p:cNvSpPr txBox="1"/>
          <p:nvPr>
            <p:ph type="title"/>
          </p:nvPr>
        </p:nvSpPr>
        <p:spPr>
          <a:xfrm>
            <a:off x="5156775" y="1418775"/>
            <a:ext cx="2614800" cy="129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1" name="Google Shape;241;p13"/>
          <p:cNvSpPr/>
          <p:nvPr/>
        </p:nvSpPr>
        <p:spPr>
          <a:xfrm>
            <a:off x="-1131000" y="-105300"/>
            <a:ext cx="5354100" cy="53541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centages 1">
  <p:cSld name="BIG_NUMBER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4"/>
          <p:cNvSpPr txBox="1"/>
          <p:nvPr>
            <p:ph type="title"/>
          </p:nvPr>
        </p:nvSpPr>
        <p:spPr>
          <a:xfrm>
            <a:off x="574175" y="939808"/>
            <a:ext cx="2473800" cy="94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4" name="Google Shape;244;p14"/>
          <p:cNvSpPr txBox="1"/>
          <p:nvPr>
            <p:ph idx="1" type="body"/>
          </p:nvPr>
        </p:nvSpPr>
        <p:spPr>
          <a:xfrm>
            <a:off x="795125" y="1797558"/>
            <a:ext cx="20319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5" name="Google Shape;245;p14"/>
          <p:cNvSpPr txBox="1"/>
          <p:nvPr>
            <p:ph idx="2" type="title"/>
          </p:nvPr>
        </p:nvSpPr>
        <p:spPr>
          <a:xfrm>
            <a:off x="3335100" y="1701808"/>
            <a:ext cx="2473800" cy="94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6" name="Google Shape;246;p14"/>
          <p:cNvSpPr txBox="1"/>
          <p:nvPr>
            <p:ph idx="3" type="body"/>
          </p:nvPr>
        </p:nvSpPr>
        <p:spPr>
          <a:xfrm>
            <a:off x="3556050" y="2559558"/>
            <a:ext cx="20319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7" name="Google Shape;247;p14"/>
          <p:cNvSpPr txBox="1"/>
          <p:nvPr>
            <p:ph idx="4" type="title"/>
          </p:nvPr>
        </p:nvSpPr>
        <p:spPr>
          <a:xfrm>
            <a:off x="6096025" y="2387608"/>
            <a:ext cx="2473800" cy="94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8" name="Google Shape;248;p14"/>
          <p:cNvSpPr txBox="1"/>
          <p:nvPr>
            <p:ph idx="5" type="body"/>
          </p:nvPr>
        </p:nvSpPr>
        <p:spPr>
          <a:xfrm>
            <a:off x="6316975" y="3245358"/>
            <a:ext cx="20319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249" name="Google Shape;249;p14"/>
          <p:cNvGrpSpPr/>
          <p:nvPr/>
        </p:nvGrpSpPr>
        <p:grpSpPr>
          <a:xfrm>
            <a:off x="1444333" y="3920593"/>
            <a:ext cx="466895" cy="466877"/>
            <a:chOff x="2238350" y="1686100"/>
            <a:chExt cx="660950" cy="660925"/>
          </a:xfrm>
        </p:grpSpPr>
        <p:sp>
          <p:nvSpPr>
            <p:cNvPr id="250" name="Google Shape;250;p14"/>
            <p:cNvSpPr/>
            <p:nvPr/>
          </p:nvSpPr>
          <p:spPr>
            <a:xfrm>
              <a:off x="2238350" y="1686100"/>
              <a:ext cx="660950" cy="660925"/>
            </a:xfrm>
            <a:custGeom>
              <a:rect b="b" l="l" r="r" t="t"/>
              <a:pathLst>
                <a:path extrusionOk="0" h="26437" w="26438">
                  <a:moveTo>
                    <a:pt x="13219" y="0"/>
                  </a:moveTo>
                  <a:cubicBezTo>
                    <a:pt x="9714" y="0"/>
                    <a:pt x="6352" y="1393"/>
                    <a:pt x="3873" y="3871"/>
                  </a:cubicBezTo>
                  <a:cubicBezTo>
                    <a:pt x="1393" y="6350"/>
                    <a:pt x="1" y="9712"/>
                    <a:pt x="1" y="13218"/>
                  </a:cubicBezTo>
                  <a:cubicBezTo>
                    <a:pt x="1" y="16723"/>
                    <a:pt x="1393" y="20086"/>
                    <a:pt x="3873" y="22564"/>
                  </a:cubicBezTo>
                  <a:cubicBezTo>
                    <a:pt x="6352" y="25044"/>
                    <a:pt x="9714" y="26437"/>
                    <a:pt x="13219" y="26437"/>
                  </a:cubicBezTo>
                  <a:cubicBezTo>
                    <a:pt x="16725" y="26437"/>
                    <a:pt x="20086" y="25044"/>
                    <a:pt x="22566" y="22564"/>
                  </a:cubicBezTo>
                  <a:cubicBezTo>
                    <a:pt x="25044" y="20086"/>
                    <a:pt x="26437" y="16723"/>
                    <a:pt x="26437" y="13218"/>
                  </a:cubicBezTo>
                  <a:cubicBezTo>
                    <a:pt x="26437" y="9712"/>
                    <a:pt x="25044" y="6350"/>
                    <a:pt x="22566" y="3871"/>
                  </a:cubicBezTo>
                  <a:cubicBezTo>
                    <a:pt x="20086" y="1393"/>
                    <a:pt x="16725" y="0"/>
                    <a:pt x="13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2365450" y="1819175"/>
              <a:ext cx="114550" cy="107800"/>
            </a:xfrm>
            <a:custGeom>
              <a:rect b="b" l="l" r="r" t="t"/>
              <a:pathLst>
                <a:path extrusionOk="0" h="4312" w="4582">
                  <a:moveTo>
                    <a:pt x="2309" y="0"/>
                  </a:moveTo>
                  <a:cubicBezTo>
                    <a:pt x="1666" y="0"/>
                    <a:pt x="1043" y="289"/>
                    <a:pt x="627" y="807"/>
                  </a:cubicBezTo>
                  <a:cubicBezTo>
                    <a:pt x="82" y="1488"/>
                    <a:pt x="0" y="2430"/>
                    <a:pt x="420" y="3193"/>
                  </a:cubicBezTo>
                  <a:cubicBezTo>
                    <a:pt x="801" y="3888"/>
                    <a:pt x="1528" y="4311"/>
                    <a:pt x="2309" y="4311"/>
                  </a:cubicBezTo>
                  <a:cubicBezTo>
                    <a:pt x="2387" y="4311"/>
                    <a:pt x="2466" y="4307"/>
                    <a:pt x="2545" y="4298"/>
                  </a:cubicBezTo>
                  <a:cubicBezTo>
                    <a:pt x="3728" y="4170"/>
                    <a:pt x="4582" y="3104"/>
                    <a:pt x="4451" y="1921"/>
                  </a:cubicBezTo>
                  <a:cubicBezTo>
                    <a:pt x="4356" y="1054"/>
                    <a:pt x="3749" y="330"/>
                    <a:pt x="2912" y="87"/>
                  </a:cubicBezTo>
                  <a:cubicBezTo>
                    <a:pt x="2713" y="29"/>
                    <a:pt x="2510" y="0"/>
                    <a:pt x="23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2502425" y="1740575"/>
              <a:ext cx="66675" cy="62725"/>
            </a:xfrm>
            <a:custGeom>
              <a:rect b="b" l="l" r="r" t="t"/>
              <a:pathLst>
                <a:path extrusionOk="0" h="2509" w="2667">
                  <a:moveTo>
                    <a:pt x="1345" y="0"/>
                  </a:moveTo>
                  <a:cubicBezTo>
                    <a:pt x="970" y="0"/>
                    <a:pt x="608" y="168"/>
                    <a:pt x="365" y="469"/>
                  </a:cubicBezTo>
                  <a:cubicBezTo>
                    <a:pt x="47" y="866"/>
                    <a:pt x="0" y="1414"/>
                    <a:pt x="244" y="1857"/>
                  </a:cubicBezTo>
                  <a:cubicBezTo>
                    <a:pt x="467" y="2262"/>
                    <a:pt x="889" y="2508"/>
                    <a:pt x="1343" y="2508"/>
                  </a:cubicBezTo>
                  <a:cubicBezTo>
                    <a:pt x="1389" y="2508"/>
                    <a:pt x="1435" y="2506"/>
                    <a:pt x="1481" y="2501"/>
                  </a:cubicBezTo>
                  <a:cubicBezTo>
                    <a:pt x="2170" y="2425"/>
                    <a:pt x="2666" y="1806"/>
                    <a:pt x="2591" y="1117"/>
                  </a:cubicBezTo>
                  <a:cubicBezTo>
                    <a:pt x="2535" y="613"/>
                    <a:pt x="2180" y="192"/>
                    <a:pt x="1695" y="50"/>
                  </a:cubicBezTo>
                  <a:cubicBezTo>
                    <a:pt x="1579" y="16"/>
                    <a:pt x="1461" y="0"/>
                    <a:pt x="13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2639625" y="1819125"/>
              <a:ext cx="27625" cy="23200"/>
            </a:xfrm>
            <a:custGeom>
              <a:rect b="b" l="l" r="r" t="t"/>
              <a:pathLst>
                <a:path extrusionOk="0" h="928" w="1105">
                  <a:moveTo>
                    <a:pt x="495" y="1"/>
                  </a:moveTo>
                  <a:cubicBezTo>
                    <a:pt x="239" y="1"/>
                    <a:pt x="1" y="219"/>
                    <a:pt x="34" y="515"/>
                  </a:cubicBezTo>
                  <a:cubicBezTo>
                    <a:pt x="59" y="751"/>
                    <a:pt x="259" y="927"/>
                    <a:pt x="492" y="927"/>
                  </a:cubicBezTo>
                  <a:cubicBezTo>
                    <a:pt x="509" y="927"/>
                    <a:pt x="526" y="926"/>
                    <a:pt x="544" y="924"/>
                  </a:cubicBezTo>
                  <a:cubicBezTo>
                    <a:pt x="954" y="879"/>
                    <a:pt x="1104" y="361"/>
                    <a:pt x="782" y="104"/>
                  </a:cubicBezTo>
                  <a:cubicBezTo>
                    <a:pt x="693" y="33"/>
                    <a:pt x="593" y="1"/>
                    <a:pt x="4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4" name="Google Shape;254;p14"/>
          <p:cNvGrpSpPr/>
          <p:nvPr/>
        </p:nvGrpSpPr>
        <p:grpSpPr>
          <a:xfrm>
            <a:off x="7803509" y="377043"/>
            <a:ext cx="1879757" cy="1113913"/>
            <a:chOff x="7803509" y="377043"/>
            <a:chExt cx="1879757" cy="1113913"/>
          </a:xfrm>
        </p:grpSpPr>
        <p:sp>
          <p:nvSpPr>
            <p:cNvPr id="255" name="Google Shape;255;p14"/>
            <p:cNvSpPr/>
            <p:nvPr/>
          </p:nvSpPr>
          <p:spPr>
            <a:xfrm>
              <a:off x="8187538" y="697310"/>
              <a:ext cx="1095056" cy="286530"/>
            </a:xfrm>
            <a:custGeom>
              <a:rect b="b" l="l" r="r" t="t"/>
              <a:pathLst>
                <a:path extrusionOk="0" h="2633" w="10063">
                  <a:moveTo>
                    <a:pt x="324" y="1"/>
                  </a:moveTo>
                  <a:cubicBezTo>
                    <a:pt x="189" y="289"/>
                    <a:pt x="80" y="590"/>
                    <a:pt x="0" y="898"/>
                  </a:cubicBezTo>
                  <a:cubicBezTo>
                    <a:pt x="291" y="952"/>
                    <a:pt x="577" y="1022"/>
                    <a:pt x="847" y="1141"/>
                  </a:cubicBezTo>
                  <a:cubicBezTo>
                    <a:pt x="1235" y="1312"/>
                    <a:pt x="1577" y="1575"/>
                    <a:pt x="1940" y="1796"/>
                  </a:cubicBezTo>
                  <a:cubicBezTo>
                    <a:pt x="2833" y="2337"/>
                    <a:pt x="3856" y="2627"/>
                    <a:pt x="4901" y="2632"/>
                  </a:cubicBezTo>
                  <a:cubicBezTo>
                    <a:pt x="4909" y="2632"/>
                    <a:pt x="4917" y="2632"/>
                    <a:pt x="4925" y="2632"/>
                  </a:cubicBezTo>
                  <a:cubicBezTo>
                    <a:pt x="5673" y="2632"/>
                    <a:pt x="6411" y="2487"/>
                    <a:pt x="7150" y="2373"/>
                  </a:cubicBezTo>
                  <a:cubicBezTo>
                    <a:pt x="8115" y="2226"/>
                    <a:pt x="9088" y="2130"/>
                    <a:pt x="10063" y="2084"/>
                  </a:cubicBezTo>
                  <a:cubicBezTo>
                    <a:pt x="10054" y="1556"/>
                    <a:pt x="9963" y="1033"/>
                    <a:pt x="9794" y="534"/>
                  </a:cubicBezTo>
                  <a:cubicBezTo>
                    <a:pt x="9500" y="579"/>
                    <a:pt x="9210" y="642"/>
                    <a:pt x="8932" y="753"/>
                  </a:cubicBezTo>
                  <a:cubicBezTo>
                    <a:pt x="8431" y="954"/>
                    <a:pt x="7984" y="1275"/>
                    <a:pt x="7479" y="1469"/>
                  </a:cubicBezTo>
                  <a:cubicBezTo>
                    <a:pt x="7019" y="1647"/>
                    <a:pt x="6532" y="1714"/>
                    <a:pt x="6039" y="1714"/>
                  </a:cubicBezTo>
                  <a:cubicBezTo>
                    <a:pt x="5520" y="1714"/>
                    <a:pt x="4994" y="1640"/>
                    <a:pt x="4484" y="1543"/>
                  </a:cubicBezTo>
                  <a:cubicBezTo>
                    <a:pt x="3910" y="1434"/>
                    <a:pt x="3339" y="1298"/>
                    <a:pt x="2806" y="1062"/>
                  </a:cubicBezTo>
                  <a:cubicBezTo>
                    <a:pt x="2262" y="822"/>
                    <a:pt x="1767" y="482"/>
                    <a:pt x="1218" y="255"/>
                  </a:cubicBezTo>
                  <a:cubicBezTo>
                    <a:pt x="930" y="139"/>
                    <a:pt x="630" y="53"/>
                    <a:pt x="324" y="1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8265998" y="540822"/>
              <a:ext cx="953481" cy="251380"/>
            </a:xfrm>
            <a:custGeom>
              <a:rect b="b" l="l" r="r" t="t"/>
              <a:pathLst>
                <a:path extrusionOk="0" h="2310" w="8762">
                  <a:moveTo>
                    <a:pt x="7853" y="0"/>
                  </a:moveTo>
                  <a:cubicBezTo>
                    <a:pt x="7658" y="36"/>
                    <a:pt x="7464" y="82"/>
                    <a:pt x="7275" y="149"/>
                  </a:cubicBezTo>
                  <a:cubicBezTo>
                    <a:pt x="6657" y="371"/>
                    <a:pt x="6111" y="769"/>
                    <a:pt x="5483" y="961"/>
                  </a:cubicBezTo>
                  <a:cubicBezTo>
                    <a:pt x="5165" y="1058"/>
                    <a:pt x="4840" y="1099"/>
                    <a:pt x="4511" y="1099"/>
                  </a:cubicBezTo>
                  <a:cubicBezTo>
                    <a:pt x="3791" y="1099"/>
                    <a:pt x="3057" y="902"/>
                    <a:pt x="2365" y="674"/>
                  </a:cubicBezTo>
                  <a:cubicBezTo>
                    <a:pt x="1755" y="471"/>
                    <a:pt x="1142" y="243"/>
                    <a:pt x="518" y="99"/>
                  </a:cubicBezTo>
                  <a:cubicBezTo>
                    <a:pt x="328" y="296"/>
                    <a:pt x="156" y="509"/>
                    <a:pt x="1" y="735"/>
                  </a:cubicBezTo>
                  <a:cubicBezTo>
                    <a:pt x="767" y="839"/>
                    <a:pt x="1510" y="1139"/>
                    <a:pt x="2193" y="1514"/>
                  </a:cubicBezTo>
                  <a:cubicBezTo>
                    <a:pt x="2685" y="1783"/>
                    <a:pt x="3164" y="2097"/>
                    <a:pt x="3710" y="2231"/>
                  </a:cubicBezTo>
                  <a:cubicBezTo>
                    <a:pt x="3942" y="2287"/>
                    <a:pt x="4181" y="2310"/>
                    <a:pt x="4421" y="2310"/>
                  </a:cubicBezTo>
                  <a:cubicBezTo>
                    <a:pt x="4609" y="2310"/>
                    <a:pt x="4797" y="2296"/>
                    <a:pt x="4982" y="2274"/>
                  </a:cubicBezTo>
                  <a:cubicBezTo>
                    <a:pt x="6276" y="2118"/>
                    <a:pt x="7505" y="1577"/>
                    <a:pt x="8762" y="1242"/>
                  </a:cubicBezTo>
                  <a:cubicBezTo>
                    <a:pt x="8524" y="784"/>
                    <a:pt x="8217" y="366"/>
                    <a:pt x="7853" y="0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8322150" y="473352"/>
              <a:ext cx="798521" cy="187066"/>
            </a:xfrm>
            <a:custGeom>
              <a:rect b="b" l="l" r="r" t="t"/>
              <a:pathLst>
                <a:path extrusionOk="0" h="1719" w="7338">
                  <a:moveTo>
                    <a:pt x="6590" y="0"/>
                  </a:moveTo>
                  <a:cubicBezTo>
                    <a:pt x="5728" y="468"/>
                    <a:pt x="4870" y="942"/>
                    <a:pt x="3909" y="1024"/>
                  </a:cubicBezTo>
                  <a:cubicBezTo>
                    <a:pt x="3806" y="1033"/>
                    <a:pt x="3703" y="1037"/>
                    <a:pt x="3600" y="1037"/>
                  </a:cubicBezTo>
                  <a:cubicBezTo>
                    <a:pt x="2725" y="1037"/>
                    <a:pt x="1865" y="739"/>
                    <a:pt x="1013" y="506"/>
                  </a:cubicBezTo>
                  <a:cubicBezTo>
                    <a:pt x="802" y="448"/>
                    <a:pt x="588" y="408"/>
                    <a:pt x="376" y="358"/>
                  </a:cubicBezTo>
                  <a:cubicBezTo>
                    <a:pt x="245" y="471"/>
                    <a:pt x="120" y="592"/>
                    <a:pt x="0" y="717"/>
                  </a:cubicBezTo>
                  <a:cubicBezTo>
                    <a:pt x="625" y="862"/>
                    <a:pt x="1239" y="1090"/>
                    <a:pt x="1848" y="1292"/>
                  </a:cubicBezTo>
                  <a:cubicBezTo>
                    <a:pt x="2541" y="1522"/>
                    <a:pt x="3275" y="1719"/>
                    <a:pt x="3996" y="1719"/>
                  </a:cubicBezTo>
                  <a:cubicBezTo>
                    <a:pt x="4323" y="1719"/>
                    <a:pt x="4649" y="1678"/>
                    <a:pt x="4966" y="1581"/>
                  </a:cubicBezTo>
                  <a:cubicBezTo>
                    <a:pt x="5595" y="1388"/>
                    <a:pt x="6140" y="990"/>
                    <a:pt x="6759" y="769"/>
                  </a:cubicBezTo>
                  <a:cubicBezTo>
                    <a:pt x="6947" y="701"/>
                    <a:pt x="7142" y="656"/>
                    <a:pt x="7337" y="619"/>
                  </a:cubicBezTo>
                  <a:cubicBezTo>
                    <a:pt x="7108" y="390"/>
                    <a:pt x="6858" y="183"/>
                    <a:pt x="6590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8535221" y="377043"/>
              <a:ext cx="352250" cy="55826"/>
            </a:xfrm>
            <a:custGeom>
              <a:rect b="b" l="l" r="r" t="t"/>
              <a:pathLst>
                <a:path extrusionOk="0" h="513" w="3237">
                  <a:moveTo>
                    <a:pt x="1761" y="0"/>
                  </a:moveTo>
                  <a:cubicBezTo>
                    <a:pt x="1164" y="0"/>
                    <a:pt x="568" y="106"/>
                    <a:pt x="1" y="316"/>
                  </a:cubicBezTo>
                  <a:lnTo>
                    <a:pt x="306" y="329"/>
                  </a:lnTo>
                  <a:cubicBezTo>
                    <a:pt x="867" y="351"/>
                    <a:pt x="1429" y="374"/>
                    <a:pt x="1984" y="458"/>
                  </a:cubicBezTo>
                  <a:cubicBezTo>
                    <a:pt x="2149" y="482"/>
                    <a:pt x="2316" y="512"/>
                    <a:pt x="2483" y="512"/>
                  </a:cubicBezTo>
                  <a:cubicBezTo>
                    <a:pt x="2538" y="512"/>
                    <a:pt x="2593" y="509"/>
                    <a:pt x="2648" y="501"/>
                  </a:cubicBezTo>
                  <a:cubicBezTo>
                    <a:pt x="2872" y="468"/>
                    <a:pt x="3064" y="363"/>
                    <a:pt x="3236" y="220"/>
                  </a:cubicBezTo>
                  <a:cubicBezTo>
                    <a:pt x="2755" y="74"/>
                    <a:pt x="2257" y="0"/>
                    <a:pt x="1761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8363067" y="400875"/>
              <a:ext cx="676316" cy="185434"/>
            </a:xfrm>
            <a:custGeom>
              <a:rect b="b" l="l" r="r" t="t"/>
              <a:pathLst>
                <a:path extrusionOk="0" h="1704" w="6215">
                  <a:moveTo>
                    <a:pt x="4819" y="0"/>
                  </a:moveTo>
                  <a:cubicBezTo>
                    <a:pt x="4646" y="143"/>
                    <a:pt x="4454" y="248"/>
                    <a:pt x="4230" y="281"/>
                  </a:cubicBezTo>
                  <a:cubicBezTo>
                    <a:pt x="4175" y="289"/>
                    <a:pt x="4120" y="292"/>
                    <a:pt x="4066" y="292"/>
                  </a:cubicBezTo>
                  <a:cubicBezTo>
                    <a:pt x="3899" y="292"/>
                    <a:pt x="3732" y="262"/>
                    <a:pt x="3567" y="238"/>
                  </a:cubicBezTo>
                  <a:cubicBezTo>
                    <a:pt x="3012" y="154"/>
                    <a:pt x="2450" y="132"/>
                    <a:pt x="1888" y="109"/>
                  </a:cubicBezTo>
                  <a:lnTo>
                    <a:pt x="1583" y="96"/>
                  </a:lnTo>
                  <a:cubicBezTo>
                    <a:pt x="1004" y="308"/>
                    <a:pt x="468" y="623"/>
                    <a:pt x="1" y="1025"/>
                  </a:cubicBezTo>
                  <a:cubicBezTo>
                    <a:pt x="213" y="1074"/>
                    <a:pt x="427" y="1114"/>
                    <a:pt x="637" y="1172"/>
                  </a:cubicBezTo>
                  <a:cubicBezTo>
                    <a:pt x="1490" y="1405"/>
                    <a:pt x="2350" y="1704"/>
                    <a:pt x="3226" y="1704"/>
                  </a:cubicBezTo>
                  <a:cubicBezTo>
                    <a:pt x="3329" y="1704"/>
                    <a:pt x="3431" y="1700"/>
                    <a:pt x="3534" y="1691"/>
                  </a:cubicBezTo>
                  <a:cubicBezTo>
                    <a:pt x="4495" y="1609"/>
                    <a:pt x="5352" y="1134"/>
                    <a:pt x="6214" y="667"/>
                  </a:cubicBezTo>
                  <a:cubicBezTo>
                    <a:pt x="5785" y="375"/>
                    <a:pt x="5315" y="150"/>
                    <a:pt x="4819" y="0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8222687" y="620590"/>
              <a:ext cx="1030743" cy="263242"/>
            </a:xfrm>
            <a:custGeom>
              <a:rect b="b" l="l" r="r" t="t"/>
              <a:pathLst>
                <a:path extrusionOk="0" h="2419" w="9472">
                  <a:moveTo>
                    <a:pt x="398" y="1"/>
                  </a:moveTo>
                  <a:cubicBezTo>
                    <a:pt x="246" y="225"/>
                    <a:pt x="114" y="460"/>
                    <a:pt x="1" y="704"/>
                  </a:cubicBezTo>
                  <a:cubicBezTo>
                    <a:pt x="306" y="757"/>
                    <a:pt x="607" y="843"/>
                    <a:pt x="895" y="960"/>
                  </a:cubicBezTo>
                  <a:cubicBezTo>
                    <a:pt x="1444" y="1187"/>
                    <a:pt x="1940" y="1527"/>
                    <a:pt x="2483" y="1766"/>
                  </a:cubicBezTo>
                  <a:cubicBezTo>
                    <a:pt x="3016" y="2002"/>
                    <a:pt x="3587" y="2138"/>
                    <a:pt x="4161" y="2247"/>
                  </a:cubicBezTo>
                  <a:cubicBezTo>
                    <a:pt x="4671" y="2344"/>
                    <a:pt x="5198" y="2419"/>
                    <a:pt x="5717" y="2419"/>
                  </a:cubicBezTo>
                  <a:cubicBezTo>
                    <a:pt x="6210" y="2419"/>
                    <a:pt x="6696" y="2352"/>
                    <a:pt x="7156" y="2173"/>
                  </a:cubicBezTo>
                  <a:cubicBezTo>
                    <a:pt x="7661" y="1978"/>
                    <a:pt x="8108" y="1657"/>
                    <a:pt x="8609" y="1457"/>
                  </a:cubicBezTo>
                  <a:cubicBezTo>
                    <a:pt x="8887" y="1346"/>
                    <a:pt x="9177" y="1283"/>
                    <a:pt x="9471" y="1238"/>
                  </a:cubicBezTo>
                  <a:cubicBezTo>
                    <a:pt x="9386" y="986"/>
                    <a:pt x="9282" y="743"/>
                    <a:pt x="9160" y="509"/>
                  </a:cubicBezTo>
                  <a:cubicBezTo>
                    <a:pt x="7903" y="844"/>
                    <a:pt x="6674" y="1385"/>
                    <a:pt x="5380" y="1541"/>
                  </a:cubicBezTo>
                  <a:cubicBezTo>
                    <a:pt x="5194" y="1563"/>
                    <a:pt x="5006" y="1577"/>
                    <a:pt x="4818" y="1577"/>
                  </a:cubicBezTo>
                  <a:cubicBezTo>
                    <a:pt x="4579" y="1577"/>
                    <a:pt x="4340" y="1554"/>
                    <a:pt x="4108" y="1498"/>
                  </a:cubicBezTo>
                  <a:cubicBezTo>
                    <a:pt x="3562" y="1364"/>
                    <a:pt x="3082" y="1050"/>
                    <a:pt x="2590" y="781"/>
                  </a:cubicBezTo>
                  <a:cubicBezTo>
                    <a:pt x="1908" y="405"/>
                    <a:pt x="1164" y="105"/>
                    <a:pt x="398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8179921" y="1041518"/>
              <a:ext cx="1025520" cy="252142"/>
            </a:xfrm>
            <a:custGeom>
              <a:rect b="b" l="l" r="r" t="t"/>
              <a:pathLst>
                <a:path extrusionOk="0" h="2317" w="9424">
                  <a:moveTo>
                    <a:pt x="1" y="0"/>
                  </a:moveTo>
                  <a:lnTo>
                    <a:pt x="1" y="0"/>
                  </a:lnTo>
                  <a:cubicBezTo>
                    <a:pt x="36" y="183"/>
                    <a:pt x="81" y="362"/>
                    <a:pt x="136" y="540"/>
                  </a:cubicBezTo>
                  <a:cubicBezTo>
                    <a:pt x="1050" y="891"/>
                    <a:pt x="2018" y="1100"/>
                    <a:pt x="2996" y="1143"/>
                  </a:cubicBezTo>
                  <a:cubicBezTo>
                    <a:pt x="3156" y="1149"/>
                    <a:pt x="3317" y="1152"/>
                    <a:pt x="3479" y="1152"/>
                  </a:cubicBezTo>
                  <a:cubicBezTo>
                    <a:pt x="4014" y="1152"/>
                    <a:pt x="4553" y="1123"/>
                    <a:pt x="5087" y="1123"/>
                  </a:cubicBezTo>
                  <a:cubicBezTo>
                    <a:pt x="5782" y="1123"/>
                    <a:pt x="6468" y="1172"/>
                    <a:pt x="7122" y="1396"/>
                  </a:cubicBezTo>
                  <a:cubicBezTo>
                    <a:pt x="7608" y="1562"/>
                    <a:pt x="8056" y="1818"/>
                    <a:pt x="8500" y="2074"/>
                  </a:cubicBezTo>
                  <a:lnTo>
                    <a:pt x="8924" y="2316"/>
                  </a:lnTo>
                  <a:cubicBezTo>
                    <a:pt x="9110" y="2096"/>
                    <a:pt x="9278" y="1858"/>
                    <a:pt x="9423" y="1609"/>
                  </a:cubicBezTo>
                  <a:cubicBezTo>
                    <a:pt x="8738" y="1209"/>
                    <a:pt x="8050" y="797"/>
                    <a:pt x="7289" y="629"/>
                  </a:cubicBezTo>
                  <a:cubicBezTo>
                    <a:pt x="6964" y="557"/>
                    <a:pt x="6636" y="532"/>
                    <a:pt x="6305" y="532"/>
                  </a:cubicBezTo>
                  <a:cubicBezTo>
                    <a:pt x="5697" y="532"/>
                    <a:pt x="5083" y="617"/>
                    <a:pt x="4473" y="652"/>
                  </a:cubicBezTo>
                  <a:cubicBezTo>
                    <a:pt x="4262" y="664"/>
                    <a:pt x="4050" y="670"/>
                    <a:pt x="3839" y="670"/>
                  </a:cubicBezTo>
                  <a:cubicBezTo>
                    <a:pt x="2532" y="670"/>
                    <a:pt x="1233" y="444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8194612" y="1100174"/>
              <a:ext cx="956528" cy="336588"/>
            </a:xfrm>
            <a:custGeom>
              <a:rect b="b" l="l" r="r" t="t"/>
              <a:pathLst>
                <a:path extrusionOk="0" h="3093" w="8790">
                  <a:moveTo>
                    <a:pt x="1" y="1"/>
                  </a:moveTo>
                  <a:lnTo>
                    <a:pt x="1" y="1"/>
                  </a:lnTo>
                  <a:cubicBezTo>
                    <a:pt x="105" y="333"/>
                    <a:pt x="243" y="652"/>
                    <a:pt x="413" y="956"/>
                  </a:cubicBezTo>
                  <a:cubicBezTo>
                    <a:pt x="1249" y="1137"/>
                    <a:pt x="2056" y="1436"/>
                    <a:pt x="2808" y="1845"/>
                  </a:cubicBezTo>
                  <a:cubicBezTo>
                    <a:pt x="3160" y="2038"/>
                    <a:pt x="3501" y="2256"/>
                    <a:pt x="3877" y="2398"/>
                  </a:cubicBezTo>
                  <a:cubicBezTo>
                    <a:pt x="4525" y="2641"/>
                    <a:pt x="5236" y="2644"/>
                    <a:pt x="5918" y="2761"/>
                  </a:cubicBezTo>
                  <a:cubicBezTo>
                    <a:pt x="6314" y="2829"/>
                    <a:pt x="6700" y="2948"/>
                    <a:pt x="7076" y="3093"/>
                  </a:cubicBezTo>
                  <a:cubicBezTo>
                    <a:pt x="7254" y="3008"/>
                    <a:pt x="7427" y="2914"/>
                    <a:pt x="7593" y="2810"/>
                  </a:cubicBezTo>
                  <a:cubicBezTo>
                    <a:pt x="7380" y="2693"/>
                    <a:pt x="7168" y="2575"/>
                    <a:pt x="6953" y="2470"/>
                  </a:cubicBezTo>
                  <a:cubicBezTo>
                    <a:pt x="6244" y="2127"/>
                    <a:pt x="5461" y="1919"/>
                    <a:pt x="4830" y="1447"/>
                  </a:cubicBezTo>
                  <a:cubicBezTo>
                    <a:pt x="4848" y="1373"/>
                    <a:pt x="4936" y="1354"/>
                    <a:pt x="5016" y="1354"/>
                  </a:cubicBezTo>
                  <a:cubicBezTo>
                    <a:pt x="5027" y="1354"/>
                    <a:pt x="5038" y="1355"/>
                    <a:pt x="5049" y="1355"/>
                  </a:cubicBezTo>
                  <a:cubicBezTo>
                    <a:pt x="6167" y="1428"/>
                    <a:pt x="7261" y="1778"/>
                    <a:pt x="8232" y="2339"/>
                  </a:cubicBezTo>
                  <a:cubicBezTo>
                    <a:pt x="8431" y="2167"/>
                    <a:pt x="8618" y="1979"/>
                    <a:pt x="8789" y="1777"/>
                  </a:cubicBezTo>
                  <a:lnTo>
                    <a:pt x="8365" y="1535"/>
                  </a:lnTo>
                  <a:cubicBezTo>
                    <a:pt x="7921" y="1279"/>
                    <a:pt x="7473" y="1023"/>
                    <a:pt x="6987" y="857"/>
                  </a:cubicBezTo>
                  <a:cubicBezTo>
                    <a:pt x="6332" y="633"/>
                    <a:pt x="5645" y="584"/>
                    <a:pt x="4949" y="584"/>
                  </a:cubicBezTo>
                  <a:cubicBezTo>
                    <a:pt x="4419" y="584"/>
                    <a:pt x="3884" y="612"/>
                    <a:pt x="3353" y="612"/>
                  </a:cubicBezTo>
                  <a:cubicBezTo>
                    <a:pt x="3188" y="612"/>
                    <a:pt x="3024" y="609"/>
                    <a:pt x="2861" y="602"/>
                  </a:cubicBezTo>
                  <a:cubicBezTo>
                    <a:pt x="1883" y="561"/>
                    <a:pt x="915" y="352"/>
                    <a:pt x="1" y="1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8174044" y="794816"/>
              <a:ext cx="1109093" cy="265092"/>
            </a:xfrm>
            <a:custGeom>
              <a:rect b="b" l="l" r="r" t="t"/>
              <a:pathLst>
                <a:path extrusionOk="0" h="2436" w="10192">
                  <a:moveTo>
                    <a:pt x="124" y="1"/>
                  </a:moveTo>
                  <a:cubicBezTo>
                    <a:pt x="69" y="214"/>
                    <a:pt x="28" y="431"/>
                    <a:pt x="0" y="649"/>
                  </a:cubicBezTo>
                  <a:cubicBezTo>
                    <a:pt x="205" y="713"/>
                    <a:pt x="405" y="791"/>
                    <a:pt x="599" y="884"/>
                  </a:cubicBezTo>
                  <a:cubicBezTo>
                    <a:pt x="1079" y="1119"/>
                    <a:pt x="1512" y="1443"/>
                    <a:pt x="1998" y="1666"/>
                  </a:cubicBezTo>
                  <a:cubicBezTo>
                    <a:pt x="2564" y="1926"/>
                    <a:pt x="3186" y="2043"/>
                    <a:pt x="3805" y="2111"/>
                  </a:cubicBezTo>
                  <a:cubicBezTo>
                    <a:pt x="4407" y="2176"/>
                    <a:pt x="5012" y="2195"/>
                    <a:pt x="5617" y="2195"/>
                  </a:cubicBezTo>
                  <a:cubicBezTo>
                    <a:pt x="5873" y="2195"/>
                    <a:pt x="6128" y="2192"/>
                    <a:pt x="6383" y="2187"/>
                  </a:cubicBezTo>
                  <a:cubicBezTo>
                    <a:pt x="6794" y="2178"/>
                    <a:pt x="7205" y="2166"/>
                    <a:pt x="7615" y="2166"/>
                  </a:cubicBezTo>
                  <a:cubicBezTo>
                    <a:pt x="8056" y="2166"/>
                    <a:pt x="8496" y="2180"/>
                    <a:pt x="8935" y="2228"/>
                  </a:cubicBezTo>
                  <a:cubicBezTo>
                    <a:pt x="9313" y="2268"/>
                    <a:pt x="9686" y="2344"/>
                    <a:pt x="10055" y="2436"/>
                  </a:cubicBezTo>
                  <a:cubicBezTo>
                    <a:pt x="10144" y="2057"/>
                    <a:pt x="10190" y="1669"/>
                    <a:pt x="10191" y="1279"/>
                  </a:cubicBezTo>
                  <a:cubicBezTo>
                    <a:pt x="10191" y="1248"/>
                    <a:pt x="10188" y="1218"/>
                    <a:pt x="10187" y="1187"/>
                  </a:cubicBezTo>
                  <a:cubicBezTo>
                    <a:pt x="9212" y="1234"/>
                    <a:pt x="8239" y="1330"/>
                    <a:pt x="7274" y="1477"/>
                  </a:cubicBezTo>
                  <a:cubicBezTo>
                    <a:pt x="6535" y="1591"/>
                    <a:pt x="5797" y="1736"/>
                    <a:pt x="5049" y="1736"/>
                  </a:cubicBezTo>
                  <a:cubicBezTo>
                    <a:pt x="5041" y="1736"/>
                    <a:pt x="5033" y="1736"/>
                    <a:pt x="5025" y="1736"/>
                  </a:cubicBezTo>
                  <a:cubicBezTo>
                    <a:pt x="3980" y="1731"/>
                    <a:pt x="2956" y="1441"/>
                    <a:pt x="2064" y="900"/>
                  </a:cubicBezTo>
                  <a:cubicBezTo>
                    <a:pt x="1701" y="679"/>
                    <a:pt x="1359" y="416"/>
                    <a:pt x="971" y="244"/>
                  </a:cubicBezTo>
                  <a:cubicBezTo>
                    <a:pt x="701" y="125"/>
                    <a:pt x="415" y="55"/>
                    <a:pt x="12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8166100" y="865442"/>
              <a:ext cx="1102238" cy="351388"/>
            </a:xfrm>
            <a:custGeom>
              <a:rect b="b" l="l" r="r" t="t"/>
              <a:pathLst>
                <a:path extrusionOk="0" h="3229" w="10129">
                  <a:moveTo>
                    <a:pt x="72" y="0"/>
                  </a:moveTo>
                  <a:cubicBezTo>
                    <a:pt x="1" y="539"/>
                    <a:pt x="19" y="1086"/>
                    <a:pt x="127" y="1618"/>
                  </a:cubicBezTo>
                  <a:cubicBezTo>
                    <a:pt x="1360" y="2062"/>
                    <a:pt x="2659" y="2288"/>
                    <a:pt x="3965" y="2288"/>
                  </a:cubicBezTo>
                  <a:cubicBezTo>
                    <a:pt x="4177" y="2288"/>
                    <a:pt x="4388" y="2282"/>
                    <a:pt x="4599" y="2270"/>
                  </a:cubicBezTo>
                  <a:cubicBezTo>
                    <a:pt x="5208" y="2235"/>
                    <a:pt x="5823" y="2151"/>
                    <a:pt x="6431" y="2151"/>
                  </a:cubicBezTo>
                  <a:cubicBezTo>
                    <a:pt x="6762" y="2151"/>
                    <a:pt x="7091" y="2176"/>
                    <a:pt x="7416" y="2247"/>
                  </a:cubicBezTo>
                  <a:cubicBezTo>
                    <a:pt x="8176" y="2415"/>
                    <a:pt x="8864" y="2827"/>
                    <a:pt x="9550" y="3228"/>
                  </a:cubicBezTo>
                  <a:cubicBezTo>
                    <a:pt x="9816" y="2780"/>
                    <a:pt x="10011" y="2294"/>
                    <a:pt x="10128" y="1787"/>
                  </a:cubicBezTo>
                  <a:cubicBezTo>
                    <a:pt x="9759" y="1695"/>
                    <a:pt x="9386" y="1620"/>
                    <a:pt x="9008" y="1579"/>
                  </a:cubicBezTo>
                  <a:cubicBezTo>
                    <a:pt x="8569" y="1531"/>
                    <a:pt x="8129" y="1517"/>
                    <a:pt x="7689" y="1517"/>
                  </a:cubicBezTo>
                  <a:cubicBezTo>
                    <a:pt x="7278" y="1517"/>
                    <a:pt x="6867" y="1529"/>
                    <a:pt x="6456" y="1538"/>
                  </a:cubicBezTo>
                  <a:cubicBezTo>
                    <a:pt x="6201" y="1543"/>
                    <a:pt x="5946" y="1546"/>
                    <a:pt x="5690" y="1546"/>
                  </a:cubicBezTo>
                  <a:cubicBezTo>
                    <a:pt x="5085" y="1546"/>
                    <a:pt x="4480" y="1527"/>
                    <a:pt x="3878" y="1462"/>
                  </a:cubicBezTo>
                  <a:cubicBezTo>
                    <a:pt x="3259" y="1394"/>
                    <a:pt x="2637" y="1277"/>
                    <a:pt x="2071" y="1017"/>
                  </a:cubicBezTo>
                  <a:cubicBezTo>
                    <a:pt x="1585" y="794"/>
                    <a:pt x="1150" y="470"/>
                    <a:pt x="671" y="235"/>
                  </a:cubicBezTo>
                  <a:cubicBezTo>
                    <a:pt x="478" y="142"/>
                    <a:pt x="278" y="64"/>
                    <a:pt x="72" y="0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8239555" y="1204100"/>
              <a:ext cx="725176" cy="286856"/>
            </a:xfrm>
            <a:custGeom>
              <a:rect b="b" l="l" r="r" t="t"/>
              <a:pathLst>
                <a:path extrusionOk="0" h="2636" w="6664">
                  <a:moveTo>
                    <a:pt x="0" y="1"/>
                  </a:moveTo>
                  <a:cubicBezTo>
                    <a:pt x="874" y="1572"/>
                    <a:pt x="2548" y="2636"/>
                    <a:pt x="4474" y="2636"/>
                  </a:cubicBezTo>
                  <a:cubicBezTo>
                    <a:pt x="5232" y="2635"/>
                    <a:pt x="5979" y="2465"/>
                    <a:pt x="6664" y="2138"/>
                  </a:cubicBezTo>
                  <a:cubicBezTo>
                    <a:pt x="6287" y="1993"/>
                    <a:pt x="5902" y="1874"/>
                    <a:pt x="5506" y="1806"/>
                  </a:cubicBezTo>
                  <a:cubicBezTo>
                    <a:pt x="4823" y="1689"/>
                    <a:pt x="4112" y="1686"/>
                    <a:pt x="3464" y="1443"/>
                  </a:cubicBezTo>
                  <a:cubicBezTo>
                    <a:pt x="3089" y="1301"/>
                    <a:pt x="2747" y="1083"/>
                    <a:pt x="2395" y="890"/>
                  </a:cubicBezTo>
                  <a:cubicBezTo>
                    <a:pt x="1643" y="481"/>
                    <a:pt x="836" y="182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8720217" y="1247521"/>
              <a:ext cx="370314" cy="158446"/>
            </a:xfrm>
            <a:custGeom>
              <a:rect b="b" l="l" r="r" t="t"/>
              <a:pathLst>
                <a:path extrusionOk="0" h="1456" w="3403">
                  <a:moveTo>
                    <a:pt x="186" y="0"/>
                  </a:moveTo>
                  <a:cubicBezTo>
                    <a:pt x="106" y="0"/>
                    <a:pt x="18" y="19"/>
                    <a:pt x="0" y="93"/>
                  </a:cubicBezTo>
                  <a:cubicBezTo>
                    <a:pt x="630" y="565"/>
                    <a:pt x="1413" y="773"/>
                    <a:pt x="2123" y="1116"/>
                  </a:cubicBezTo>
                  <a:cubicBezTo>
                    <a:pt x="2338" y="1221"/>
                    <a:pt x="2550" y="1339"/>
                    <a:pt x="2763" y="1456"/>
                  </a:cubicBezTo>
                  <a:cubicBezTo>
                    <a:pt x="2988" y="1316"/>
                    <a:pt x="3202" y="1158"/>
                    <a:pt x="3402" y="985"/>
                  </a:cubicBezTo>
                  <a:cubicBezTo>
                    <a:pt x="2431" y="424"/>
                    <a:pt x="1337" y="74"/>
                    <a:pt x="219" y="1"/>
                  </a:cubicBezTo>
                  <a:cubicBezTo>
                    <a:pt x="208" y="1"/>
                    <a:pt x="197" y="0"/>
                    <a:pt x="186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7803509" y="555296"/>
              <a:ext cx="1879757" cy="757731"/>
            </a:xfrm>
            <a:custGeom>
              <a:rect b="b" l="l" r="r" t="t"/>
              <a:pathLst>
                <a:path extrusionOk="0" h="6963" w="17274">
                  <a:moveTo>
                    <a:pt x="14844" y="0"/>
                  </a:moveTo>
                  <a:cubicBezTo>
                    <a:pt x="14153" y="0"/>
                    <a:pt x="13328" y="77"/>
                    <a:pt x="12410" y="227"/>
                  </a:cubicBezTo>
                  <a:cubicBezTo>
                    <a:pt x="12469" y="297"/>
                    <a:pt x="12516" y="375"/>
                    <a:pt x="12570" y="448"/>
                  </a:cubicBezTo>
                  <a:cubicBezTo>
                    <a:pt x="12647" y="553"/>
                    <a:pt x="12729" y="655"/>
                    <a:pt x="12799" y="766"/>
                  </a:cubicBezTo>
                  <a:cubicBezTo>
                    <a:pt x="13352" y="689"/>
                    <a:pt x="13845" y="650"/>
                    <a:pt x="14260" y="650"/>
                  </a:cubicBezTo>
                  <a:cubicBezTo>
                    <a:pt x="15056" y="650"/>
                    <a:pt x="15567" y="794"/>
                    <a:pt x="15666" y="1097"/>
                  </a:cubicBezTo>
                  <a:cubicBezTo>
                    <a:pt x="15818" y="1558"/>
                    <a:pt x="14987" y="2285"/>
                    <a:pt x="13560" y="3059"/>
                  </a:cubicBezTo>
                  <a:cubicBezTo>
                    <a:pt x="12406" y="3686"/>
                    <a:pt x="10863" y="4342"/>
                    <a:pt x="9126" y="4913"/>
                  </a:cubicBezTo>
                  <a:cubicBezTo>
                    <a:pt x="7222" y="5538"/>
                    <a:pt x="5444" y="5941"/>
                    <a:pt x="4091" y="6094"/>
                  </a:cubicBezTo>
                  <a:cubicBezTo>
                    <a:pt x="3687" y="6139"/>
                    <a:pt x="3320" y="6162"/>
                    <a:pt x="3000" y="6162"/>
                  </a:cubicBezTo>
                  <a:cubicBezTo>
                    <a:pt x="2205" y="6162"/>
                    <a:pt x="1694" y="6019"/>
                    <a:pt x="1595" y="5716"/>
                  </a:cubicBezTo>
                  <a:cubicBezTo>
                    <a:pt x="1456" y="5292"/>
                    <a:pt x="2154" y="4637"/>
                    <a:pt x="3385" y="3930"/>
                  </a:cubicBezTo>
                  <a:cubicBezTo>
                    <a:pt x="3372" y="3782"/>
                    <a:pt x="3363" y="3632"/>
                    <a:pt x="3363" y="3480"/>
                  </a:cubicBezTo>
                  <a:cubicBezTo>
                    <a:pt x="3363" y="3466"/>
                    <a:pt x="3364" y="3454"/>
                    <a:pt x="3365" y="3441"/>
                  </a:cubicBezTo>
                  <a:cubicBezTo>
                    <a:pt x="3368" y="3375"/>
                    <a:pt x="3375" y="3308"/>
                    <a:pt x="3378" y="3242"/>
                  </a:cubicBezTo>
                  <a:lnTo>
                    <a:pt x="3378" y="3242"/>
                  </a:lnTo>
                  <a:cubicBezTo>
                    <a:pt x="1262" y="4360"/>
                    <a:pt x="0" y="5495"/>
                    <a:pt x="242" y="6234"/>
                  </a:cubicBezTo>
                  <a:cubicBezTo>
                    <a:pt x="403" y="6725"/>
                    <a:pt x="1205" y="6962"/>
                    <a:pt x="2422" y="6962"/>
                  </a:cubicBezTo>
                  <a:cubicBezTo>
                    <a:pt x="3044" y="6962"/>
                    <a:pt x="3774" y="6900"/>
                    <a:pt x="4583" y="6778"/>
                  </a:cubicBezTo>
                  <a:cubicBezTo>
                    <a:pt x="5984" y="6566"/>
                    <a:pt x="7618" y="6175"/>
                    <a:pt x="9331" y="5613"/>
                  </a:cubicBezTo>
                  <a:cubicBezTo>
                    <a:pt x="10923" y="5090"/>
                    <a:pt x="12369" y="4489"/>
                    <a:pt x="13573" y="3876"/>
                  </a:cubicBezTo>
                  <a:cubicBezTo>
                    <a:pt x="15872" y="2707"/>
                    <a:pt x="17273" y="1499"/>
                    <a:pt x="17020" y="727"/>
                  </a:cubicBezTo>
                  <a:cubicBezTo>
                    <a:pt x="16859" y="237"/>
                    <a:pt x="16058" y="0"/>
                    <a:pt x="1484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SECTION_TITLE_AND_DESCRIPTION_1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5"/>
          <p:cNvSpPr txBox="1"/>
          <p:nvPr>
            <p:ph idx="1" type="subTitle"/>
          </p:nvPr>
        </p:nvSpPr>
        <p:spPr>
          <a:xfrm>
            <a:off x="6214625" y="3535550"/>
            <a:ext cx="1924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5"/>
          <p:cNvSpPr txBox="1"/>
          <p:nvPr>
            <p:ph idx="2" type="subTitle"/>
          </p:nvPr>
        </p:nvSpPr>
        <p:spPr>
          <a:xfrm>
            <a:off x="3609900" y="3535550"/>
            <a:ext cx="1924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1" name="Google Shape;271;p15"/>
          <p:cNvSpPr txBox="1"/>
          <p:nvPr>
            <p:ph idx="3" type="subTitle"/>
          </p:nvPr>
        </p:nvSpPr>
        <p:spPr>
          <a:xfrm>
            <a:off x="1005175" y="3535550"/>
            <a:ext cx="1924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2" name="Google Shape;272;p15"/>
          <p:cNvSpPr txBox="1"/>
          <p:nvPr>
            <p:ph idx="4" type="subTitle"/>
          </p:nvPr>
        </p:nvSpPr>
        <p:spPr>
          <a:xfrm>
            <a:off x="6214625" y="1743300"/>
            <a:ext cx="1924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3" name="Google Shape;273;p15"/>
          <p:cNvSpPr txBox="1"/>
          <p:nvPr>
            <p:ph idx="5" type="subTitle"/>
          </p:nvPr>
        </p:nvSpPr>
        <p:spPr>
          <a:xfrm>
            <a:off x="3609900" y="1743300"/>
            <a:ext cx="1924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4" name="Google Shape;274;p15"/>
          <p:cNvSpPr txBox="1"/>
          <p:nvPr>
            <p:ph idx="6" type="subTitle"/>
          </p:nvPr>
        </p:nvSpPr>
        <p:spPr>
          <a:xfrm>
            <a:off x="1005175" y="1743300"/>
            <a:ext cx="1924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5" name="Google Shape;275;p15"/>
          <p:cNvSpPr txBox="1"/>
          <p:nvPr>
            <p:ph idx="7" type="subTitle"/>
          </p:nvPr>
        </p:nvSpPr>
        <p:spPr>
          <a:xfrm>
            <a:off x="1005175" y="3951650"/>
            <a:ext cx="1924200" cy="9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6" name="Google Shape;276;p15"/>
          <p:cNvSpPr txBox="1"/>
          <p:nvPr>
            <p:ph type="title"/>
          </p:nvPr>
        </p:nvSpPr>
        <p:spPr>
          <a:xfrm>
            <a:off x="311700" y="381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7" name="Google Shape;277;p15"/>
          <p:cNvSpPr txBox="1"/>
          <p:nvPr>
            <p:ph idx="8" type="subTitle"/>
          </p:nvPr>
        </p:nvSpPr>
        <p:spPr>
          <a:xfrm>
            <a:off x="3609900" y="3951650"/>
            <a:ext cx="1924200" cy="9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8" name="Google Shape;278;p15"/>
          <p:cNvSpPr txBox="1"/>
          <p:nvPr>
            <p:ph idx="9" type="subTitle"/>
          </p:nvPr>
        </p:nvSpPr>
        <p:spPr>
          <a:xfrm>
            <a:off x="6214625" y="3951650"/>
            <a:ext cx="1924200" cy="9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9" name="Google Shape;279;p15"/>
          <p:cNvSpPr txBox="1"/>
          <p:nvPr>
            <p:ph idx="13" type="subTitle"/>
          </p:nvPr>
        </p:nvSpPr>
        <p:spPr>
          <a:xfrm>
            <a:off x="1005175" y="2156700"/>
            <a:ext cx="1924200" cy="9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0" name="Google Shape;280;p15"/>
          <p:cNvSpPr txBox="1"/>
          <p:nvPr>
            <p:ph idx="14" type="subTitle"/>
          </p:nvPr>
        </p:nvSpPr>
        <p:spPr>
          <a:xfrm>
            <a:off x="3609900" y="2156700"/>
            <a:ext cx="1924200" cy="9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1" name="Google Shape;281;p15"/>
          <p:cNvSpPr txBox="1"/>
          <p:nvPr>
            <p:ph idx="15" type="subTitle"/>
          </p:nvPr>
        </p:nvSpPr>
        <p:spPr>
          <a:xfrm>
            <a:off x="6214625" y="2156700"/>
            <a:ext cx="1924200" cy="9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6"/>
          <p:cNvSpPr txBox="1"/>
          <p:nvPr>
            <p:ph type="title"/>
          </p:nvPr>
        </p:nvSpPr>
        <p:spPr>
          <a:xfrm>
            <a:off x="311700" y="381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SECTION_TITLE_AND_DESCRIPTION_1_3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7"/>
          <p:cNvSpPr txBox="1"/>
          <p:nvPr>
            <p:ph idx="1" type="body"/>
          </p:nvPr>
        </p:nvSpPr>
        <p:spPr>
          <a:xfrm>
            <a:off x="5723475" y="2445525"/>
            <a:ext cx="2463900" cy="15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8"/>
          <p:cNvSpPr/>
          <p:nvPr/>
        </p:nvSpPr>
        <p:spPr>
          <a:xfrm>
            <a:off x="663425" y="1182425"/>
            <a:ext cx="3529200" cy="3529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8"/>
          <p:cNvSpPr/>
          <p:nvPr/>
        </p:nvSpPr>
        <p:spPr>
          <a:xfrm>
            <a:off x="1044650" y="1482600"/>
            <a:ext cx="3147900" cy="31479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8"/>
          <p:cNvSpPr/>
          <p:nvPr/>
        </p:nvSpPr>
        <p:spPr>
          <a:xfrm>
            <a:off x="4944825" y="1384650"/>
            <a:ext cx="3529200" cy="3529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8"/>
          <p:cNvSpPr/>
          <p:nvPr/>
        </p:nvSpPr>
        <p:spPr>
          <a:xfrm>
            <a:off x="4951450" y="1482600"/>
            <a:ext cx="3147900" cy="31479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8"/>
          <p:cNvSpPr txBox="1"/>
          <p:nvPr>
            <p:ph idx="1" type="subTitle"/>
          </p:nvPr>
        </p:nvSpPr>
        <p:spPr>
          <a:xfrm>
            <a:off x="5589802" y="2375625"/>
            <a:ext cx="1942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2" name="Google Shape;292;p18"/>
          <p:cNvSpPr txBox="1"/>
          <p:nvPr>
            <p:ph idx="2" type="subTitle"/>
          </p:nvPr>
        </p:nvSpPr>
        <p:spPr>
          <a:xfrm>
            <a:off x="1611702" y="2375625"/>
            <a:ext cx="1942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3" name="Google Shape;293;p18"/>
          <p:cNvSpPr txBox="1"/>
          <p:nvPr>
            <p:ph idx="3" type="subTitle"/>
          </p:nvPr>
        </p:nvSpPr>
        <p:spPr>
          <a:xfrm>
            <a:off x="1611700" y="2791725"/>
            <a:ext cx="1942500" cy="12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4" name="Google Shape;294;p18"/>
          <p:cNvSpPr txBox="1"/>
          <p:nvPr>
            <p:ph idx="4" type="subTitle"/>
          </p:nvPr>
        </p:nvSpPr>
        <p:spPr>
          <a:xfrm>
            <a:off x="5589800" y="2791725"/>
            <a:ext cx="1942500" cy="12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5" name="Google Shape;295;p18"/>
          <p:cNvSpPr txBox="1"/>
          <p:nvPr>
            <p:ph type="title"/>
          </p:nvPr>
        </p:nvSpPr>
        <p:spPr>
          <a:xfrm>
            <a:off x="311700" y="381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9"/>
          <p:cNvSpPr txBox="1"/>
          <p:nvPr>
            <p:ph type="title"/>
          </p:nvPr>
        </p:nvSpPr>
        <p:spPr>
          <a:xfrm>
            <a:off x="658325" y="450150"/>
            <a:ext cx="23832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"/>
          <p:cNvSpPr txBox="1"/>
          <p:nvPr>
            <p:ph type="title"/>
          </p:nvPr>
        </p:nvSpPr>
        <p:spPr>
          <a:xfrm>
            <a:off x="311700" y="381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>
            <p:ph idx="1" type="body"/>
          </p:nvPr>
        </p:nvSpPr>
        <p:spPr>
          <a:xfrm>
            <a:off x="696675" y="999150"/>
            <a:ext cx="7652700" cy="30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Staatliches"/>
              <a:buAutoNum type="arabicPeriod"/>
              <a:defRPr sz="1200">
                <a:solidFill>
                  <a:srgbClr val="FFFFFF"/>
                </a:solidFill>
              </a:defRPr>
            </a:lvl1pPr>
            <a:lvl2pPr indent="-29845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>
                <a:solidFill>
                  <a:srgbClr val="FFFFFF"/>
                </a:solidFill>
              </a:defRPr>
            </a:lvl2pPr>
            <a:lvl3pPr indent="-29845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romanLcPeriod"/>
              <a:defRPr>
                <a:solidFill>
                  <a:srgbClr val="FFFFFF"/>
                </a:solidFill>
              </a:defRPr>
            </a:lvl3pPr>
            <a:lvl4pPr indent="-29845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  <a:defRPr>
                <a:solidFill>
                  <a:srgbClr val="FFFFFF"/>
                </a:solidFill>
              </a:defRPr>
            </a:lvl4pPr>
            <a:lvl5pPr indent="-29845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>
                <a:solidFill>
                  <a:srgbClr val="FFFFFF"/>
                </a:solidFill>
              </a:defRPr>
            </a:lvl5pPr>
            <a:lvl6pPr indent="-29845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romanLcPeriod"/>
              <a:defRPr>
                <a:solidFill>
                  <a:srgbClr val="FFFFFF"/>
                </a:solidFill>
              </a:defRPr>
            </a:lvl6pPr>
            <a:lvl7pPr indent="-29845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  <a:defRPr>
                <a:solidFill>
                  <a:srgbClr val="FFFFFF"/>
                </a:solidFill>
              </a:defRPr>
            </a:lvl7pPr>
            <a:lvl8pPr indent="-29845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>
                <a:solidFill>
                  <a:srgbClr val="FFFFFF"/>
                </a:solidFill>
              </a:defRPr>
            </a:lvl8pPr>
            <a:lvl9pPr indent="-29845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AutoNum type="romanLcPeriod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9" name="Google Shape;169;p3"/>
          <p:cNvSpPr txBox="1"/>
          <p:nvPr>
            <p:ph type="title"/>
          </p:nvPr>
        </p:nvSpPr>
        <p:spPr>
          <a:xfrm>
            <a:off x="311700" y="381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1"/>
          <p:cNvSpPr txBox="1"/>
          <p:nvPr>
            <p:ph type="title"/>
          </p:nvPr>
        </p:nvSpPr>
        <p:spPr>
          <a:xfrm>
            <a:off x="311700" y="381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2"/>
          <p:cNvSpPr txBox="1"/>
          <p:nvPr>
            <p:ph type="title"/>
          </p:nvPr>
        </p:nvSpPr>
        <p:spPr>
          <a:xfrm>
            <a:off x="2844150" y="730250"/>
            <a:ext cx="3455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4" name="Google Shape;304;p22"/>
          <p:cNvSpPr txBox="1"/>
          <p:nvPr>
            <p:ph idx="1" type="subTitle"/>
          </p:nvPr>
        </p:nvSpPr>
        <p:spPr>
          <a:xfrm>
            <a:off x="2952150" y="1572050"/>
            <a:ext cx="3239700" cy="14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5" name="Google Shape;305;p22"/>
          <p:cNvSpPr txBox="1"/>
          <p:nvPr/>
        </p:nvSpPr>
        <p:spPr>
          <a:xfrm>
            <a:off x="3154800" y="3579475"/>
            <a:ext cx="28344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accent4"/>
                </a:solidFill>
                <a:latin typeface="Rajdhani"/>
                <a:ea typeface="Rajdhani"/>
                <a:cs typeface="Rajdhani"/>
                <a:sym typeface="Rajdhani"/>
              </a:rPr>
              <a:t>CREDITS: This presentation template was created by </a:t>
            </a:r>
            <a:r>
              <a:rPr b="0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Rajdhani"/>
                <a:ea typeface="Rajdhani"/>
                <a:cs typeface="Rajdhani"/>
                <a:sym typeface="Rajdhani"/>
                <a:hlinkClick r:id="rId3"/>
              </a:rPr>
              <a:t>Slidesgo</a:t>
            </a:r>
            <a:r>
              <a:rPr b="0" i="0" lang="en" sz="1000" u="none" cap="none" strike="noStrike">
                <a:solidFill>
                  <a:schemeClr val="accent4"/>
                </a:solidFill>
                <a:latin typeface="Rajdhani"/>
                <a:ea typeface="Rajdhani"/>
                <a:cs typeface="Rajdhani"/>
                <a:sym typeface="Rajdhani"/>
              </a:rPr>
              <a:t>, including icons by </a:t>
            </a:r>
            <a:r>
              <a:rPr b="0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Rajdhani"/>
                <a:ea typeface="Rajdhani"/>
                <a:cs typeface="Rajdhani"/>
                <a:sym typeface="Rajdhani"/>
                <a:hlinkClick r:id="rId4"/>
              </a:rPr>
              <a:t>Flaticon</a:t>
            </a:r>
            <a:r>
              <a:rPr b="0" i="0" lang="en" sz="1000" u="none" cap="none" strike="noStrike">
                <a:solidFill>
                  <a:schemeClr val="accent4"/>
                </a:solidFill>
                <a:latin typeface="Rajdhani"/>
                <a:ea typeface="Rajdhani"/>
                <a:cs typeface="Rajdhani"/>
                <a:sym typeface="Rajdhani"/>
              </a:rPr>
              <a:t>, and infographics &amp; images by </a:t>
            </a:r>
            <a:r>
              <a:rPr b="0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Rajdhani"/>
                <a:ea typeface="Rajdhani"/>
                <a:cs typeface="Rajdhani"/>
                <a:sym typeface="Rajdhani"/>
                <a:hlinkClick r:id="rId5"/>
              </a:rPr>
              <a:t>Freepik</a:t>
            </a:r>
            <a:r>
              <a:rPr b="0" i="0" lang="en" sz="1000" u="none" cap="none" strike="noStrike">
                <a:solidFill>
                  <a:schemeClr val="accent4"/>
                </a:solidFill>
                <a:latin typeface="Rajdhani"/>
                <a:ea typeface="Rajdhani"/>
                <a:cs typeface="Rajdhani"/>
                <a:sym typeface="Rajdhani"/>
              </a:rPr>
              <a:t>. </a:t>
            </a:r>
            <a:endParaRPr b="0" i="0" sz="1000" u="none" cap="none" strike="noStrike">
              <a:solidFill>
                <a:schemeClr val="accent4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accent4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0">
  <p:cSld name="TITLE_ONLY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3"/>
          <p:cNvSpPr txBox="1"/>
          <p:nvPr>
            <p:ph type="title"/>
          </p:nvPr>
        </p:nvSpPr>
        <p:spPr>
          <a:xfrm>
            <a:off x="311700" y="381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8" name="Google Shape;308;p23"/>
          <p:cNvSpPr txBox="1"/>
          <p:nvPr>
            <p:ph idx="1" type="body"/>
          </p:nvPr>
        </p:nvSpPr>
        <p:spPr>
          <a:xfrm>
            <a:off x="720000" y="1435950"/>
            <a:ext cx="3899700" cy="31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2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9" name="Google Shape;309;p23"/>
          <p:cNvSpPr txBox="1"/>
          <p:nvPr>
            <p:ph idx="2" type="subTitle"/>
          </p:nvPr>
        </p:nvSpPr>
        <p:spPr>
          <a:xfrm>
            <a:off x="877886" y="1056225"/>
            <a:ext cx="3684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taatliches"/>
              <a:buNone/>
              <a:defRPr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taatliches"/>
              <a:buNone/>
              <a:defRPr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taatliches"/>
              <a:buNone/>
              <a:defRPr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taatliches"/>
              <a:buNone/>
              <a:defRPr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taatliches"/>
              <a:buNone/>
              <a:defRPr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taatliches"/>
              <a:buNone/>
              <a:defRPr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taatliches"/>
              <a:buNone/>
              <a:defRPr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taatliches"/>
              <a:buNone/>
              <a:defRPr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taatliches"/>
              <a:buNone/>
              <a:defRPr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9">
  <p:cSld name="TITLE_ONLY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/>
          <p:nvPr>
            <p:ph type="title"/>
          </p:nvPr>
        </p:nvSpPr>
        <p:spPr>
          <a:xfrm>
            <a:off x="311700" y="381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2" name="Google Shape;312;p24"/>
          <p:cNvSpPr txBox="1"/>
          <p:nvPr>
            <p:ph idx="1" type="body"/>
          </p:nvPr>
        </p:nvSpPr>
        <p:spPr>
          <a:xfrm>
            <a:off x="720000" y="1435950"/>
            <a:ext cx="3899700" cy="31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2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3" name="Google Shape;313;p24"/>
          <p:cNvSpPr txBox="1"/>
          <p:nvPr>
            <p:ph idx="2" type="subTitle"/>
          </p:nvPr>
        </p:nvSpPr>
        <p:spPr>
          <a:xfrm>
            <a:off x="877886" y="1056225"/>
            <a:ext cx="3684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taatliches"/>
              <a:buNone/>
              <a:defRPr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taatliches"/>
              <a:buNone/>
              <a:defRPr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taatliches"/>
              <a:buNone/>
              <a:defRPr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taatliches"/>
              <a:buNone/>
              <a:defRPr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taatliches"/>
              <a:buNone/>
              <a:defRPr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taatliches"/>
              <a:buNone/>
              <a:defRPr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taatliches"/>
              <a:buNone/>
              <a:defRPr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taatliches"/>
              <a:buNone/>
              <a:defRPr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taatliches"/>
              <a:buNone/>
              <a:defRPr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314" name="Google Shape;314;p24"/>
          <p:cNvSpPr txBox="1"/>
          <p:nvPr>
            <p:ph idx="3" type="body"/>
          </p:nvPr>
        </p:nvSpPr>
        <p:spPr>
          <a:xfrm>
            <a:off x="4932600" y="1435950"/>
            <a:ext cx="3899700" cy="31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2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5"/>
          <p:cNvSpPr/>
          <p:nvPr/>
        </p:nvSpPr>
        <p:spPr>
          <a:xfrm>
            <a:off x="1142850" y="-857325"/>
            <a:ext cx="6858000" cy="68580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5"/>
          <p:cNvSpPr/>
          <p:nvPr/>
        </p:nvSpPr>
        <p:spPr>
          <a:xfrm>
            <a:off x="1973399" y="-26776"/>
            <a:ext cx="5196900" cy="51969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8" name="Google Shape;318;p25"/>
          <p:cNvGrpSpPr/>
          <p:nvPr/>
        </p:nvGrpSpPr>
        <p:grpSpPr>
          <a:xfrm>
            <a:off x="1762121" y="3001959"/>
            <a:ext cx="604216" cy="560378"/>
            <a:chOff x="8106125" y="1319625"/>
            <a:chExt cx="1109875" cy="1029350"/>
          </a:xfrm>
        </p:grpSpPr>
        <p:sp>
          <p:nvSpPr>
            <p:cNvPr id="319" name="Google Shape;319;p25"/>
            <p:cNvSpPr/>
            <p:nvPr/>
          </p:nvSpPr>
          <p:spPr>
            <a:xfrm>
              <a:off x="8106125" y="1319625"/>
              <a:ext cx="1109875" cy="1029350"/>
            </a:xfrm>
            <a:custGeom>
              <a:rect b="b" l="l" r="r" t="t"/>
              <a:pathLst>
                <a:path extrusionOk="0" h="41174" w="44395">
                  <a:moveTo>
                    <a:pt x="22847" y="0"/>
                  </a:moveTo>
                  <a:cubicBezTo>
                    <a:pt x="19995" y="0"/>
                    <a:pt x="17172" y="590"/>
                    <a:pt x="14556" y="1731"/>
                  </a:cubicBezTo>
                  <a:cubicBezTo>
                    <a:pt x="4898" y="5970"/>
                    <a:pt x="1" y="16817"/>
                    <a:pt x="3216" y="26869"/>
                  </a:cubicBezTo>
                  <a:cubicBezTo>
                    <a:pt x="5992" y="35533"/>
                    <a:pt x="14032" y="41173"/>
                    <a:pt x="22813" y="41173"/>
                  </a:cubicBezTo>
                  <a:cubicBezTo>
                    <a:pt x="24208" y="41173"/>
                    <a:pt x="25622" y="41031"/>
                    <a:pt x="27036" y="40736"/>
                  </a:cubicBezTo>
                  <a:cubicBezTo>
                    <a:pt x="37363" y="38572"/>
                    <a:pt x="44395" y="28973"/>
                    <a:pt x="43313" y="18480"/>
                  </a:cubicBezTo>
                  <a:cubicBezTo>
                    <a:pt x="42231" y="7996"/>
                    <a:pt x="33399" y="10"/>
                    <a:pt x="228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5"/>
            <p:cNvSpPr/>
            <p:nvPr/>
          </p:nvSpPr>
          <p:spPr>
            <a:xfrm>
              <a:off x="8350775" y="1633100"/>
              <a:ext cx="344975" cy="331950"/>
            </a:xfrm>
            <a:custGeom>
              <a:rect b="b" l="l" r="r" t="t"/>
              <a:pathLst>
                <a:path extrusionOk="0" h="13278" w="13799">
                  <a:moveTo>
                    <a:pt x="7160" y="0"/>
                  </a:moveTo>
                  <a:cubicBezTo>
                    <a:pt x="4475" y="0"/>
                    <a:pt x="2056" y="1613"/>
                    <a:pt x="1033" y="4101"/>
                  </a:cubicBezTo>
                  <a:cubicBezTo>
                    <a:pt x="0" y="6580"/>
                    <a:pt x="571" y="9432"/>
                    <a:pt x="2469" y="11330"/>
                  </a:cubicBezTo>
                  <a:cubicBezTo>
                    <a:pt x="3740" y="12602"/>
                    <a:pt x="5440" y="13277"/>
                    <a:pt x="7172" y="13277"/>
                  </a:cubicBezTo>
                  <a:cubicBezTo>
                    <a:pt x="8025" y="13277"/>
                    <a:pt x="8886" y="13113"/>
                    <a:pt x="9707" y="12776"/>
                  </a:cubicBezTo>
                  <a:cubicBezTo>
                    <a:pt x="12185" y="11743"/>
                    <a:pt x="13798" y="9324"/>
                    <a:pt x="13798" y="6639"/>
                  </a:cubicBezTo>
                  <a:cubicBezTo>
                    <a:pt x="13798" y="2970"/>
                    <a:pt x="10828" y="0"/>
                    <a:pt x="7160" y="0"/>
                  </a:cubicBezTo>
                  <a:close/>
                </a:path>
              </a:pathLst>
            </a:custGeom>
            <a:solidFill>
              <a:srgbClr val="FFB8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5"/>
            <p:cNvSpPr/>
            <p:nvPr/>
          </p:nvSpPr>
          <p:spPr>
            <a:xfrm>
              <a:off x="8751050" y="2057225"/>
              <a:ext cx="129100" cy="110750"/>
            </a:xfrm>
            <a:custGeom>
              <a:rect b="b" l="l" r="r" t="t"/>
              <a:pathLst>
                <a:path extrusionOk="0" h="4430" w="5164">
                  <a:moveTo>
                    <a:pt x="2951" y="0"/>
                  </a:moveTo>
                  <a:cubicBezTo>
                    <a:pt x="984" y="0"/>
                    <a:pt x="0" y="2380"/>
                    <a:pt x="1387" y="3777"/>
                  </a:cubicBezTo>
                  <a:cubicBezTo>
                    <a:pt x="1838" y="4228"/>
                    <a:pt x="2392" y="4430"/>
                    <a:pt x="2935" y="4430"/>
                  </a:cubicBezTo>
                  <a:cubicBezTo>
                    <a:pt x="4073" y="4430"/>
                    <a:pt x="5163" y="3545"/>
                    <a:pt x="5163" y="2213"/>
                  </a:cubicBezTo>
                  <a:cubicBezTo>
                    <a:pt x="5163" y="994"/>
                    <a:pt x="4180" y="0"/>
                    <a:pt x="29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5"/>
            <p:cNvSpPr/>
            <p:nvPr/>
          </p:nvSpPr>
          <p:spPr>
            <a:xfrm>
              <a:off x="8824800" y="1485575"/>
              <a:ext cx="129100" cy="110775"/>
            </a:xfrm>
            <a:custGeom>
              <a:rect b="b" l="l" r="r" t="t"/>
              <a:pathLst>
                <a:path extrusionOk="0" h="4431" w="5164">
                  <a:moveTo>
                    <a:pt x="2951" y="0"/>
                  </a:moveTo>
                  <a:cubicBezTo>
                    <a:pt x="984" y="0"/>
                    <a:pt x="1" y="2380"/>
                    <a:pt x="1387" y="3777"/>
                  </a:cubicBezTo>
                  <a:cubicBezTo>
                    <a:pt x="1839" y="4228"/>
                    <a:pt x="2392" y="4430"/>
                    <a:pt x="2936" y="4430"/>
                  </a:cubicBezTo>
                  <a:cubicBezTo>
                    <a:pt x="4073" y="4430"/>
                    <a:pt x="5164" y="3545"/>
                    <a:pt x="5164" y="2213"/>
                  </a:cubicBezTo>
                  <a:cubicBezTo>
                    <a:pt x="5164" y="994"/>
                    <a:pt x="4180" y="0"/>
                    <a:pt x="29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5"/>
            <p:cNvSpPr/>
            <p:nvPr/>
          </p:nvSpPr>
          <p:spPr>
            <a:xfrm>
              <a:off x="8291500" y="1362875"/>
              <a:ext cx="217875" cy="179650"/>
            </a:xfrm>
            <a:custGeom>
              <a:rect b="b" l="l" r="r" t="t"/>
              <a:pathLst>
                <a:path extrusionOk="0" h="7186" w="8715">
                  <a:moveTo>
                    <a:pt x="7141" y="1"/>
                  </a:moveTo>
                  <a:lnTo>
                    <a:pt x="7141" y="1"/>
                  </a:lnTo>
                  <a:cubicBezTo>
                    <a:pt x="4417" y="1201"/>
                    <a:pt x="1978" y="2981"/>
                    <a:pt x="1" y="5213"/>
                  </a:cubicBezTo>
                  <a:cubicBezTo>
                    <a:pt x="850" y="6497"/>
                    <a:pt x="2253" y="7186"/>
                    <a:pt x="3681" y="7186"/>
                  </a:cubicBezTo>
                  <a:cubicBezTo>
                    <a:pt x="4584" y="7186"/>
                    <a:pt x="5497" y="6910"/>
                    <a:pt x="6285" y="6335"/>
                  </a:cubicBezTo>
                  <a:cubicBezTo>
                    <a:pt x="8321" y="4849"/>
                    <a:pt x="8715" y="1978"/>
                    <a:pt x="7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5"/>
            <p:cNvSpPr/>
            <p:nvPr/>
          </p:nvSpPr>
          <p:spPr>
            <a:xfrm>
              <a:off x="8406825" y="2075650"/>
              <a:ext cx="86075" cy="73925"/>
            </a:xfrm>
            <a:custGeom>
              <a:rect b="b" l="l" r="r" t="t"/>
              <a:pathLst>
                <a:path extrusionOk="0" h="2957" w="3443">
                  <a:moveTo>
                    <a:pt x="1967" y="1"/>
                  </a:moveTo>
                  <a:cubicBezTo>
                    <a:pt x="659" y="1"/>
                    <a:pt x="0" y="1594"/>
                    <a:pt x="925" y="2519"/>
                  </a:cubicBezTo>
                  <a:cubicBezTo>
                    <a:pt x="1228" y="2821"/>
                    <a:pt x="1598" y="2957"/>
                    <a:pt x="1962" y="2957"/>
                  </a:cubicBezTo>
                  <a:cubicBezTo>
                    <a:pt x="2719" y="2957"/>
                    <a:pt x="3443" y="2367"/>
                    <a:pt x="3443" y="1476"/>
                  </a:cubicBezTo>
                  <a:cubicBezTo>
                    <a:pt x="3443" y="660"/>
                    <a:pt x="2784" y="1"/>
                    <a:pt x="19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5"/>
            <p:cNvSpPr/>
            <p:nvPr/>
          </p:nvSpPr>
          <p:spPr>
            <a:xfrm>
              <a:off x="9015350" y="1762175"/>
              <a:ext cx="86075" cy="73925"/>
            </a:xfrm>
            <a:custGeom>
              <a:rect b="b" l="l" r="r" t="t"/>
              <a:pathLst>
                <a:path extrusionOk="0" h="2957" w="3443">
                  <a:moveTo>
                    <a:pt x="1968" y="1"/>
                  </a:moveTo>
                  <a:cubicBezTo>
                    <a:pt x="660" y="1"/>
                    <a:pt x="1" y="1594"/>
                    <a:pt x="925" y="2518"/>
                  </a:cubicBezTo>
                  <a:cubicBezTo>
                    <a:pt x="1228" y="2821"/>
                    <a:pt x="1599" y="2956"/>
                    <a:pt x="1962" y="2956"/>
                  </a:cubicBezTo>
                  <a:cubicBezTo>
                    <a:pt x="2719" y="2956"/>
                    <a:pt x="3443" y="2367"/>
                    <a:pt x="3443" y="1476"/>
                  </a:cubicBezTo>
                  <a:cubicBezTo>
                    <a:pt x="3443" y="660"/>
                    <a:pt x="2784" y="1"/>
                    <a:pt x="1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5"/>
            <p:cNvSpPr/>
            <p:nvPr/>
          </p:nvSpPr>
          <p:spPr>
            <a:xfrm>
              <a:off x="8652700" y="1448700"/>
              <a:ext cx="43050" cy="36925"/>
            </a:xfrm>
            <a:custGeom>
              <a:rect b="b" l="l" r="r" t="t"/>
              <a:pathLst>
                <a:path extrusionOk="0" h="1477" w="1722">
                  <a:moveTo>
                    <a:pt x="984" y="0"/>
                  </a:moveTo>
                  <a:cubicBezTo>
                    <a:pt x="335" y="0"/>
                    <a:pt x="0" y="797"/>
                    <a:pt x="462" y="1259"/>
                  </a:cubicBezTo>
                  <a:cubicBezTo>
                    <a:pt x="615" y="1409"/>
                    <a:pt x="801" y="1476"/>
                    <a:pt x="983" y="1476"/>
                  </a:cubicBezTo>
                  <a:cubicBezTo>
                    <a:pt x="1362" y="1476"/>
                    <a:pt x="1721" y="1183"/>
                    <a:pt x="1721" y="738"/>
                  </a:cubicBezTo>
                  <a:cubicBezTo>
                    <a:pt x="1721" y="335"/>
                    <a:pt x="1397" y="0"/>
                    <a:pt x="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5"/>
            <p:cNvSpPr/>
            <p:nvPr/>
          </p:nvSpPr>
          <p:spPr>
            <a:xfrm>
              <a:off x="8837100" y="1909700"/>
              <a:ext cx="43050" cy="36925"/>
            </a:xfrm>
            <a:custGeom>
              <a:rect b="b" l="l" r="r" t="t"/>
              <a:pathLst>
                <a:path extrusionOk="0" h="1477" w="1722">
                  <a:moveTo>
                    <a:pt x="984" y="0"/>
                  </a:moveTo>
                  <a:cubicBezTo>
                    <a:pt x="335" y="0"/>
                    <a:pt x="0" y="797"/>
                    <a:pt x="463" y="1259"/>
                  </a:cubicBezTo>
                  <a:cubicBezTo>
                    <a:pt x="615" y="1409"/>
                    <a:pt x="801" y="1476"/>
                    <a:pt x="983" y="1476"/>
                  </a:cubicBezTo>
                  <a:cubicBezTo>
                    <a:pt x="1362" y="1476"/>
                    <a:pt x="1721" y="1184"/>
                    <a:pt x="1721" y="738"/>
                  </a:cubicBezTo>
                  <a:cubicBezTo>
                    <a:pt x="1721" y="335"/>
                    <a:pt x="1397" y="0"/>
                    <a:pt x="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8" name="Google Shape;328;p25"/>
          <p:cNvSpPr txBox="1"/>
          <p:nvPr>
            <p:ph type="title"/>
          </p:nvPr>
        </p:nvSpPr>
        <p:spPr>
          <a:xfrm>
            <a:off x="2962125" y="1581150"/>
            <a:ext cx="32196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SECTION_TITLE_AND_DESCRIPTION_1_3_1_1_1_2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TITLE_ONLY_1_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TITLE_ONLY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TITLE_AND_TWO_COLUMNS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5">
  <p:cSld name="SECTION_TITLE_AND_DESCRIPTION_1_4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SECTION_TITLE_AND_DESCRIPTION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"/>
          <p:cNvSpPr txBox="1"/>
          <p:nvPr>
            <p:ph idx="1" type="subTitle"/>
          </p:nvPr>
        </p:nvSpPr>
        <p:spPr>
          <a:xfrm>
            <a:off x="2832550" y="3061425"/>
            <a:ext cx="1651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2" name="Google Shape;172;p4"/>
          <p:cNvSpPr txBox="1"/>
          <p:nvPr>
            <p:ph idx="2" type="subTitle"/>
          </p:nvPr>
        </p:nvSpPr>
        <p:spPr>
          <a:xfrm>
            <a:off x="1005175" y="3061425"/>
            <a:ext cx="1651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3" name="Google Shape;173;p4"/>
          <p:cNvSpPr txBox="1"/>
          <p:nvPr>
            <p:ph idx="3" type="subTitle"/>
          </p:nvPr>
        </p:nvSpPr>
        <p:spPr>
          <a:xfrm>
            <a:off x="1005175" y="3477525"/>
            <a:ext cx="1651500" cy="9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4" name="Google Shape;174;p4"/>
          <p:cNvSpPr txBox="1"/>
          <p:nvPr>
            <p:ph idx="4" type="subTitle"/>
          </p:nvPr>
        </p:nvSpPr>
        <p:spPr>
          <a:xfrm>
            <a:off x="2832550" y="3477525"/>
            <a:ext cx="1651500" cy="9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5" name="Google Shape;175;p4"/>
          <p:cNvSpPr txBox="1"/>
          <p:nvPr>
            <p:ph idx="5" type="subTitle"/>
          </p:nvPr>
        </p:nvSpPr>
        <p:spPr>
          <a:xfrm>
            <a:off x="4659925" y="3477525"/>
            <a:ext cx="1651500" cy="9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6" name="Google Shape;176;p4"/>
          <p:cNvSpPr txBox="1"/>
          <p:nvPr>
            <p:ph idx="6" type="subTitle"/>
          </p:nvPr>
        </p:nvSpPr>
        <p:spPr>
          <a:xfrm>
            <a:off x="6487300" y="3477525"/>
            <a:ext cx="1651500" cy="9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7" name="Google Shape;177;p4"/>
          <p:cNvSpPr txBox="1"/>
          <p:nvPr>
            <p:ph type="title"/>
          </p:nvPr>
        </p:nvSpPr>
        <p:spPr>
          <a:xfrm>
            <a:off x="311700" y="381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8" name="Google Shape;178;p4"/>
          <p:cNvSpPr txBox="1"/>
          <p:nvPr>
            <p:ph idx="7" type="title"/>
          </p:nvPr>
        </p:nvSpPr>
        <p:spPr>
          <a:xfrm>
            <a:off x="1207225" y="2108325"/>
            <a:ext cx="1247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9" name="Google Shape;179;p4"/>
          <p:cNvSpPr txBox="1"/>
          <p:nvPr>
            <p:ph idx="8" type="title"/>
          </p:nvPr>
        </p:nvSpPr>
        <p:spPr>
          <a:xfrm>
            <a:off x="3034600" y="2108325"/>
            <a:ext cx="1247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0" name="Google Shape;180;p4"/>
          <p:cNvSpPr txBox="1"/>
          <p:nvPr>
            <p:ph idx="9" type="title"/>
          </p:nvPr>
        </p:nvSpPr>
        <p:spPr>
          <a:xfrm>
            <a:off x="4861975" y="2108325"/>
            <a:ext cx="1247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1" name="Google Shape;181;p4"/>
          <p:cNvSpPr txBox="1"/>
          <p:nvPr>
            <p:ph idx="13" type="title"/>
          </p:nvPr>
        </p:nvSpPr>
        <p:spPr>
          <a:xfrm>
            <a:off x="6689350" y="2108325"/>
            <a:ext cx="1247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2" name="Google Shape;182;p4"/>
          <p:cNvSpPr txBox="1"/>
          <p:nvPr>
            <p:ph idx="14" type="subTitle"/>
          </p:nvPr>
        </p:nvSpPr>
        <p:spPr>
          <a:xfrm>
            <a:off x="4659925" y="3061425"/>
            <a:ext cx="1651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" name="Google Shape;183;p4"/>
          <p:cNvSpPr txBox="1"/>
          <p:nvPr>
            <p:ph idx="15" type="subTitle"/>
          </p:nvPr>
        </p:nvSpPr>
        <p:spPr>
          <a:xfrm>
            <a:off x="6487300" y="3061425"/>
            <a:ext cx="1651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6"/>
          <p:cNvGrpSpPr/>
          <p:nvPr/>
        </p:nvGrpSpPr>
        <p:grpSpPr>
          <a:xfrm>
            <a:off x="530250" y="-1470000"/>
            <a:ext cx="8083500" cy="8083500"/>
            <a:chOff x="530250" y="-1470000"/>
            <a:chExt cx="8083500" cy="8083500"/>
          </a:xfrm>
        </p:grpSpPr>
        <p:sp>
          <p:nvSpPr>
            <p:cNvPr id="187" name="Google Shape;187;p6"/>
            <p:cNvSpPr/>
            <p:nvPr/>
          </p:nvSpPr>
          <p:spPr>
            <a:xfrm>
              <a:off x="530250" y="-1470000"/>
              <a:ext cx="8083500" cy="80835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1185900" y="-814350"/>
              <a:ext cx="6772200" cy="67722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9" name="Google Shape;189;p6"/>
          <p:cNvSpPr txBox="1"/>
          <p:nvPr>
            <p:ph idx="1" type="body"/>
          </p:nvPr>
        </p:nvSpPr>
        <p:spPr>
          <a:xfrm>
            <a:off x="3168000" y="1800950"/>
            <a:ext cx="280800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indent="-330200" lvl="1" marL="914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2pPr>
            <a:lvl3pPr indent="-330200" lvl="2" marL="1371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3pPr>
            <a:lvl4pPr indent="-330200" lvl="3" marL="1828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4pPr>
            <a:lvl5pPr indent="-330200" lvl="4" marL="22860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5pPr>
            <a:lvl6pPr indent="-330200" lvl="5" marL="2743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6pPr>
            <a:lvl7pPr indent="-330200" lvl="6" marL="3200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7pPr>
            <a:lvl8pPr indent="-330200" lvl="7" marL="3657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8pPr>
            <a:lvl9pPr indent="-330200" lvl="8" marL="411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0" name="Google Shape;190;p6"/>
          <p:cNvSpPr txBox="1"/>
          <p:nvPr>
            <p:ph type="title"/>
          </p:nvPr>
        </p:nvSpPr>
        <p:spPr>
          <a:xfrm>
            <a:off x="311700" y="381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SECTION_TITLE_AND_DESCRIPTION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"/>
          <p:cNvSpPr/>
          <p:nvPr/>
        </p:nvSpPr>
        <p:spPr>
          <a:xfrm>
            <a:off x="1968425" y="203425"/>
            <a:ext cx="6858300" cy="59241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3" name="Google Shape;193;p7"/>
          <p:cNvGrpSpPr/>
          <p:nvPr/>
        </p:nvGrpSpPr>
        <p:grpSpPr>
          <a:xfrm rot="-1402022">
            <a:off x="1365474" y="885788"/>
            <a:ext cx="2913567" cy="1712888"/>
            <a:chOff x="234575" y="750250"/>
            <a:chExt cx="7168600" cy="4214425"/>
          </a:xfrm>
        </p:grpSpPr>
        <p:sp>
          <p:nvSpPr>
            <p:cNvPr id="194" name="Google Shape;194;p7"/>
            <p:cNvSpPr/>
            <p:nvPr/>
          </p:nvSpPr>
          <p:spPr>
            <a:xfrm>
              <a:off x="234575" y="1500850"/>
              <a:ext cx="2615325" cy="1550900"/>
            </a:xfrm>
            <a:custGeom>
              <a:rect b="b" l="l" r="r" t="t"/>
              <a:pathLst>
                <a:path extrusionOk="0" h="62036" w="104613">
                  <a:moveTo>
                    <a:pt x="73185" y="0"/>
                  </a:moveTo>
                  <a:cubicBezTo>
                    <a:pt x="72367" y="0"/>
                    <a:pt x="71531" y="137"/>
                    <a:pt x="70726" y="287"/>
                  </a:cubicBezTo>
                  <a:cubicBezTo>
                    <a:pt x="42546" y="5569"/>
                    <a:pt x="18357" y="24647"/>
                    <a:pt x="1634" y="47931"/>
                  </a:cubicBezTo>
                  <a:cubicBezTo>
                    <a:pt x="1013" y="48794"/>
                    <a:pt x="384" y="49701"/>
                    <a:pt x="201" y="50748"/>
                  </a:cubicBezTo>
                  <a:cubicBezTo>
                    <a:pt x="0" y="51882"/>
                    <a:pt x="346" y="53036"/>
                    <a:pt x="746" y="54117"/>
                  </a:cubicBezTo>
                  <a:cubicBezTo>
                    <a:pt x="1797" y="56949"/>
                    <a:pt x="3250" y="59617"/>
                    <a:pt x="5060" y="62036"/>
                  </a:cubicBezTo>
                  <a:cubicBezTo>
                    <a:pt x="11398" y="51611"/>
                    <a:pt x="21933" y="44037"/>
                    <a:pt x="33552" y="40321"/>
                  </a:cubicBezTo>
                  <a:cubicBezTo>
                    <a:pt x="38051" y="38881"/>
                    <a:pt x="42796" y="37996"/>
                    <a:pt x="47506" y="37996"/>
                  </a:cubicBezTo>
                  <a:cubicBezTo>
                    <a:pt x="50507" y="37996"/>
                    <a:pt x="53493" y="38355"/>
                    <a:pt x="56392" y="39159"/>
                  </a:cubicBezTo>
                  <a:cubicBezTo>
                    <a:pt x="63843" y="41226"/>
                    <a:pt x="70610" y="46536"/>
                    <a:pt x="73240" y="53807"/>
                  </a:cubicBezTo>
                  <a:cubicBezTo>
                    <a:pt x="78705" y="48692"/>
                    <a:pt x="84030" y="43435"/>
                    <a:pt x="89217" y="38034"/>
                  </a:cubicBezTo>
                  <a:cubicBezTo>
                    <a:pt x="91625" y="35528"/>
                    <a:pt x="94003" y="32993"/>
                    <a:pt x="96346" y="30428"/>
                  </a:cubicBezTo>
                  <a:cubicBezTo>
                    <a:pt x="98152" y="28454"/>
                    <a:pt x="103008" y="24758"/>
                    <a:pt x="103627" y="22176"/>
                  </a:cubicBezTo>
                  <a:cubicBezTo>
                    <a:pt x="104613" y="18061"/>
                    <a:pt x="94627" y="16690"/>
                    <a:pt x="91407" y="14767"/>
                  </a:cubicBezTo>
                  <a:cubicBezTo>
                    <a:pt x="86355" y="11753"/>
                    <a:pt x="82001" y="7611"/>
                    <a:pt x="78264" y="3098"/>
                  </a:cubicBezTo>
                  <a:cubicBezTo>
                    <a:pt x="77376" y="2027"/>
                    <a:pt x="76460" y="891"/>
                    <a:pt x="75174" y="357"/>
                  </a:cubicBezTo>
                  <a:cubicBezTo>
                    <a:pt x="74541" y="95"/>
                    <a:pt x="73869" y="0"/>
                    <a:pt x="731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1006350" y="3541875"/>
              <a:ext cx="2536700" cy="1422800"/>
            </a:xfrm>
            <a:custGeom>
              <a:rect b="b" l="l" r="r" t="t"/>
              <a:pathLst>
                <a:path extrusionOk="0" h="56912" w="101468">
                  <a:moveTo>
                    <a:pt x="68222" y="0"/>
                  </a:moveTo>
                  <a:cubicBezTo>
                    <a:pt x="63482" y="0"/>
                    <a:pt x="58743" y="80"/>
                    <a:pt x="54005" y="240"/>
                  </a:cubicBezTo>
                  <a:cubicBezTo>
                    <a:pt x="57293" y="7238"/>
                    <a:pt x="56265" y="15779"/>
                    <a:pt x="52462" y="22511"/>
                  </a:cubicBezTo>
                  <a:cubicBezTo>
                    <a:pt x="48659" y="29243"/>
                    <a:pt x="42371" y="34305"/>
                    <a:pt x="35499" y="37850"/>
                  </a:cubicBezTo>
                  <a:cubicBezTo>
                    <a:pt x="27941" y="41749"/>
                    <a:pt x="19430" y="43951"/>
                    <a:pt x="10951" y="43951"/>
                  </a:cubicBezTo>
                  <a:cubicBezTo>
                    <a:pt x="7268" y="43951"/>
                    <a:pt x="3591" y="43535"/>
                    <a:pt x="1" y="42662"/>
                  </a:cubicBezTo>
                  <a:lnTo>
                    <a:pt x="1" y="42662"/>
                  </a:lnTo>
                  <a:cubicBezTo>
                    <a:pt x="432" y="45651"/>
                    <a:pt x="1294" y="48563"/>
                    <a:pt x="2554" y="51308"/>
                  </a:cubicBezTo>
                  <a:cubicBezTo>
                    <a:pt x="3035" y="52357"/>
                    <a:pt x="3609" y="53417"/>
                    <a:pt x="4553" y="54077"/>
                  </a:cubicBezTo>
                  <a:cubicBezTo>
                    <a:pt x="5424" y="54687"/>
                    <a:pt x="6509" y="54884"/>
                    <a:pt x="7558" y="55054"/>
                  </a:cubicBezTo>
                  <a:cubicBezTo>
                    <a:pt x="14973" y="56266"/>
                    <a:pt x="22546" y="56911"/>
                    <a:pt x="30111" y="56911"/>
                  </a:cubicBezTo>
                  <a:cubicBezTo>
                    <a:pt x="51410" y="56911"/>
                    <a:pt x="72643" y="51799"/>
                    <a:pt x="90094" y="39842"/>
                  </a:cubicBezTo>
                  <a:cubicBezTo>
                    <a:pt x="91336" y="38992"/>
                    <a:pt x="92614" y="38036"/>
                    <a:pt x="93189" y="36644"/>
                  </a:cubicBezTo>
                  <a:cubicBezTo>
                    <a:pt x="93719" y="35359"/>
                    <a:pt x="93564" y="33907"/>
                    <a:pt x="93433" y="32521"/>
                  </a:cubicBezTo>
                  <a:cubicBezTo>
                    <a:pt x="92882" y="26689"/>
                    <a:pt x="93028" y="20682"/>
                    <a:pt x="94465" y="14975"/>
                  </a:cubicBezTo>
                  <a:cubicBezTo>
                    <a:pt x="95381" y="11338"/>
                    <a:pt x="101467" y="3304"/>
                    <a:pt x="97859" y="1093"/>
                  </a:cubicBezTo>
                  <a:cubicBezTo>
                    <a:pt x="96787" y="437"/>
                    <a:pt x="94866" y="276"/>
                    <a:pt x="92857" y="276"/>
                  </a:cubicBezTo>
                  <a:cubicBezTo>
                    <a:pt x="90929" y="276"/>
                    <a:pt x="88921" y="424"/>
                    <a:pt x="87504" y="424"/>
                  </a:cubicBezTo>
                  <a:cubicBezTo>
                    <a:pt x="87279" y="424"/>
                    <a:pt x="87070" y="420"/>
                    <a:pt x="86878" y="412"/>
                  </a:cubicBezTo>
                  <a:cubicBezTo>
                    <a:pt x="83404" y="260"/>
                    <a:pt x="79932" y="149"/>
                    <a:pt x="76457" y="81"/>
                  </a:cubicBezTo>
                  <a:cubicBezTo>
                    <a:pt x="73711" y="27"/>
                    <a:pt x="70967" y="0"/>
                    <a:pt x="68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1585425" y="750250"/>
              <a:ext cx="5817750" cy="3064125"/>
            </a:xfrm>
            <a:custGeom>
              <a:rect b="b" l="l" r="r" t="t"/>
              <a:pathLst>
                <a:path extrusionOk="0" h="122565" w="232710">
                  <a:moveTo>
                    <a:pt x="159034" y="0"/>
                  </a:moveTo>
                  <a:cubicBezTo>
                    <a:pt x="142709" y="0"/>
                    <a:pt x="125684" y="1803"/>
                    <a:pt x="110333" y="6762"/>
                  </a:cubicBezTo>
                  <a:cubicBezTo>
                    <a:pt x="74819" y="18226"/>
                    <a:pt x="40258" y="49645"/>
                    <a:pt x="11972" y="76550"/>
                  </a:cubicBezTo>
                  <a:cubicBezTo>
                    <a:pt x="7844" y="80476"/>
                    <a:pt x="3849" y="84306"/>
                    <a:pt x="1" y="87963"/>
                  </a:cubicBezTo>
                  <a:lnTo>
                    <a:pt x="7170" y="105254"/>
                  </a:lnTo>
                  <a:cubicBezTo>
                    <a:pt x="7072" y="105295"/>
                    <a:pt x="7049" y="105308"/>
                    <a:pt x="7058" y="105308"/>
                  </a:cubicBezTo>
                  <a:cubicBezTo>
                    <a:pt x="7074" y="105308"/>
                    <a:pt x="7177" y="105273"/>
                    <a:pt x="7177" y="105273"/>
                  </a:cubicBezTo>
                  <a:lnTo>
                    <a:pt x="14346" y="122564"/>
                  </a:lnTo>
                  <a:cubicBezTo>
                    <a:pt x="19654" y="122428"/>
                    <a:pt x="25184" y="122307"/>
                    <a:pt x="30880" y="122161"/>
                  </a:cubicBezTo>
                  <a:cubicBezTo>
                    <a:pt x="69907" y="121163"/>
                    <a:pt x="116561" y="118916"/>
                    <a:pt x="149768" y="101892"/>
                  </a:cubicBezTo>
                  <a:cubicBezTo>
                    <a:pt x="176854" y="88016"/>
                    <a:pt x="200203" y="61983"/>
                    <a:pt x="214982" y="41522"/>
                  </a:cubicBezTo>
                  <a:cubicBezTo>
                    <a:pt x="226419" y="25683"/>
                    <a:pt x="232710" y="13193"/>
                    <a:pt x="231654" y="12220"/>
                  </a:cubicBezTo>
                  <a:cubicBezTo>
                    <a:pt x="231655" y="12178"/>
                    <a:pt x="231646" y="12138"/>
                    <a:pt x="231627" y="12100"/>
                  </a:cubicBezTo>
                  <a:cubicBezTo>
                    <a:pt x="230974" y="10525"/>
                    <a:pt x="217889" y="6308"/>
                    <a:pt x="199141" y="3307"/>
                  </a:cubicBezTo>
                  <a:cubicBezTo>
                    <a:pt x="187426" y="1417"/>
                    <a:pt x="173505" y="0"/>
                    <a:pt x="1590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1585425" y="2664000"/>
              <a:ext cx="772025" cy="1150375"/>
            </a:xfrm>
            <a:custGeom>
              <a:rect b="b" l="l" r="r" t="t"/>
              <a:pathLst>
                <a:path extrusionOk="0" h="46015" w="30881">
                  <a:moveTo>
                    <a:pt x="11972" y="0"/>
                  </a:moveTo>
                  <a:cubicBezTo>
                    <a:pt x="7844" y="3926"/>
                    <a:pt x="3849" y="7756"/>
                    <a:pt x="1" y="11413"/>
                  </a:cubicBezTo>
                  <a:lnTo>
                    <a:pt x="7170" y="28704"/>
                  </a:lnTo>
                  <a:cubicBezTo>
                    <a:pt x="7072" y="28745"/>
                    <a:pt x="7049" y="28758"/>
                    <a:pt x="7058" y="28758"/>
                  </a:cubicBezTo>
                  <a:cubicBezTo>
                    <a:pt x="7074" y="28758"/>
                    <a:pt x="7177" y="28723"/>
                    <a:pt x="7177" y="28723"/>
                  </a:cubicBezTo>
                  <a:lnTo>
                    <a:pt x="14346" y="46014"/>
                  </a:lnTo>
                  <a:cubicBezTo>
                    <a:pt x="19654" y="45878"/>
                    <a:pt x="25184" y="45757"/>
                    <a:pt x="30880" y="45611"/>
                  </a:cubicBezTo>
                  <a:lnTo>
                    <a:pt x="119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6563925" y="832925"/>
              <a:ext cx="839250" cy="955425"/>
            </a:xfrm>
            <a:custGeom>
              <a:rect b="b" l="l" r="r" t="t"/>
              <a:pathLst>
                <a:path extrusionOk="0" h="38217" w="33570">
                  <a:moveTo>
                    <a:pt x="1" y="0"/>
                  </a:moveTo>
                  <a:lnTo>
                    <a:pt x="15842" y="38217"/>
                  </a:lnTo>
                  <a:cubicBezTo>
                    <a:pt x="27279" y="22376"/>
                    <a:pt x="33570" y="9887"/>
                    <a:pt x="32515" y="8913"/>
                  </a:cubicBezTo>
                  <a:cubicBezTo>
                    <a:pt x="32515" y="8871"/>
                    <a:pt x="32506" y="8831"/>
                    <a:pt x="32487" y="8795"/>
                  </a:cubicBezTo>
                  <a:cubicBezTo>
                    <a:pt x="31834" y="7218"/>
                    <a:pt x="18749" y="300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4661200" y="1180400"/>
              <a:ext cx="1551700" cy="1367150"/>
            </a:xfrm>
            <a:custGeom>
              <a:rect b="b" l="l" r="r" t="t"/>
              <a:pathLst>
                <a:path extrusionOk="0" h="54686" w="62068">
                  <a:moveTo>
                    <a:pt x="31024" y="1"/>
                  </a:moveTo>
                  <a:cubicBezTo>
                    <a:pt x="27535" y="1"/>
                    <a:pt x="23989" y="673"/>
                    <a:pt x="20566" y="2092"/>
                  </a:cubicBezTo>
                  <a:cubicBezTo>
                    <a:pt x="6620" y="7873"/>
                    <a:pt x="0" y="23865"/>
                    <a:pt x="5783" y="37811"/>
                  </a:cubicBezTo>
                  <a:cubicBezTo>
                    <a:pt x="10146" y="48334"/>
                    <a:pt x="20321" y="54686"/>
                    <a:pt x="31045" y="54686"/>
                  </a:cubicBezTo>
                  <a:cubicBezTo>
                    <a:pt x="34533" y="54686"/>
                    <a:pt x="38080" y="54013"/>
                    <a:pt x="41503" y="52594"/>
                  </a:cubicBezTo>
                  <a:cubicBezTo>
                    <a:pt x="55449" y="46814"/>
                    <a:pt x="62067" y="30822"/>
                    <a:pt x="56286" y="16876"/>
                  </a:cubicBezTo>
                  <a:cubicBezTo>
                    <a:pt x="51923" y="6352"/>
                    <a:pt x="41747" y="1"/>
                    <a:pt x="310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4944575" y="1371475"/>
              <a:ext cx="984975" cy="985025"/>
            </a:xfrm>
            <a:custGeom>
              <a:rect b="b" l="l" r="r" t="t"/>
              <a:pathLst>
                <a:path extrusionOk="0" h="39401" w="39399">
                  <a:moveTo>
                    <a:pt x="19700" y="1"/>
                  </a:moveTo>
                  <a:cubicBezTo>
                    <a:pt x="14475" y="1"/>
                    <a:pt x="9464" y="2076"/>
                    <a:pt x="5771" y="5771"/>
                  </a:cubicBezTo>
                  <a:cubicBezTo>
                    <a:pt x="2075" y="9464"/>
                    <a:pt x="1" y="14475"/>
                    <a:pt x="1" y="19700"/>
                  </a:cubicBezTo>
                  <a:cubicBezTo>
                    <a:pt x="1" y="24924"/>
                    <a:pt x="2075" y="29935"/>
                    <a:pt x="5771" y="33630"/>
                  </a:cubicBezTo>
                  <a:cubicBezTo>
                    <a:pt x="9464" y="37324"/>
                    <a:pt x="14475" y="39400"/>
                    <a:pt x="19700" y="39400"/>
                  </a:cubicBezTo>
                  <a:cubicBezTo>
                    <a:pt x="24924" y="39400"/>
                    <a:pt x="29935" y="37324"/>
                    <a:pt x="33629" y="33630"/>
                  </a:cubicBezTo>
                  <a:cubicBezTo>
                    <a:pt x="37324" y="29935"/>
                    <a:pt x="39399" y="24924"/>
                    <a:pt x="39399" y="19700"/>
                  </a:cubicBezTo>
                  <a:cubicBezTo>
                    <a:pt x="39399" y="14475"/>
                    <a:pt x="37324" y="9464"/>
                    <a:pt x="33629" y="5771"/>
                  </a:cubicBezTo>
                  <a:cubicBezTo>
                    <a:pt x="29935" y="2076"/>
                    <a:pt x="24924" y="1"/>
                    <a:pt x="19700" y="1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3182775" y="1991050"/>
              <a:ext cx="1246400" cy="1098150"/>
            </a:xfrm>
            <a:custGeom>
              <a:rect b="b" l="l" r="r" t="t"/>
              <a:pathLst>
                <a:path extrusionOk="0" h="43926" w="49856">
                  <a:moveTo>
                    <a:pt x="24920" y="1"/>
                  </a:moveTo>
                  <a:cubicBezTo>
                    <a:pt x="22118" y="1"/>
                    <a:pt x="19269" y="541"/>
                    <a:pt x="16519" y="1680"/>
                  </a:cubicBezTo>
                  <a:cubicBezTo>
                    <a:pt x="5316" y="6324"/>
                    <a:pt x="1" y="19172"/>
                    <a:pt x="4644" y="30373"/>
                  </a:cubicBezTo>
                  <a:cubicBezTo>
                    <a:pt x="8148" y="38825"/>
                    <a:pt x="16322" y="43926"/>
                    <a:pt x="24935" y="43926"/>
                  </a:cubicBezTo>
                  <a:cubicBezTo>
                    <a:pt x="27737" y="43926"/>
                    <a:pt x="30586" y="43386"/>
                    <a:pt x="33335" y="42246"/>
                  </a:cubicBezTo>
                  <a:cubicBezTo>
                    <a:pt x="44538" y="37603"/>
                    <a:pt x="49856" y="24757"/>
                    <a:pt x="45210" y="13555"/>
                  </a:cubicBezTo>
                  <a:cubicBezTo>
                    <a:pt x="41706" y="5102"/>
                    <a:pt x="33533" y="1"/>
                    <a:pt x="249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3356850" y="2144425"/>
              <a:ext cx="898225" cy="791400"/>
            </a:xfrm>
            <a:custGeom>
              <a:rect b="b" l="l" r="r" t="t"/>
              <a:pathLst>
                <a:path extrusionOk="0" h="31656" w="35929">
                  <a:moveTo>
                    <a:pt x="17960" y="1"/>
                  </a:moveTo>
                  <a:cubicBezTo>
                    <a:pt x="15940" y="1"/>
                    <a:pt x="13887" y="390"/>
                    <a:pt x="11905" y="1211"/>
                  </a:cubicBezTo>
                  <a:cubicBezTo>
                    <a:pt x="3832" y="4558"/>
                    <a:pt x="0" y="13815"/>
                    <a:pt x="3347" y="21887"/>
                  </a:cubicBezTo>
                  <a:cubicBezTo>
                    <a:pt x="5872" y="27979"/>
                    <a:pt x="11763" y="31656"/>
                    <a:pt x="17971" y="31656"/>
                  </a:cubicBezTo>
                  <a:cubicBezTo>
                    <a:pt x="19990" y="31656"/>
                    <a:pt x="22043" y="31267"/>
                    <a:pt x="24025" y="30445"/>
                  </a:cubicBezTo>
                  <a:cubicBezTo>
                    <a:pt x="32097" y="27098"/>
                    <a:pt x="35928" y="17842"/>
                    <a:pt x="32581" y="9768"/>
                  </a:cubicBezTo>
                  <a:cubicBezTo>
                    <a:pt x="30057" y="3677"/>
                    <a:pt x="24167" y="1"/>
                    <a:pt x="17960" y="1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3" name="Google Shape;203;p7"/>
          <p:cNvSpPr txBox="1"/>
          <p:nvPr>
            <p:ph type="title"/>
          </p:nvPr>
        </p:nvSpPr>
        <p:spPr>
          <a:xfrm>
            <a:off x="4233750" y="3868000"/>
            <a:ext cx="31149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4" name="Google Shape;204;p7"/>
          <p:cNvSpPr txBox="1"/>
          <p:nvPr>
            <p:ph idx="1" type="subTitle"/>
          </p:nvPr>
        </p:nvSpPr>
        <p:spPr>
          <a:xfrm>
            <a:off x="3810600" y="2003875"/>
            <a:ext cx="3961200" cy="20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"/>
          <p:cNvSpPr txBox="1"/>
          <p:nvPr>
            <p:ph type="title"/>
          </p:nvPr>
        </p:nvSpPr>
        <p:spPr>
          <a:xfrm>
            <a:off x="5230900" y="2274700"/>
            <a:ext cx="3455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7" name="Google Shape;207;p8"/>
          <p:cNvSpPr txBox="1"/>
          <p:nvPr>
            <p:ph idx="1" type="subTitle"/>
          </p:nvPr>
        </p:nvSpPr>
        <p:spPr>
          <a:xfrm>
            <a:off x="5230900" y="3090650"/>
            <a:ext cx="27603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8" name="Google Shape;208;p8"/>
          <p:cNvSpPr txBox="1"/>
          <p:nvPr>
            <p:ph idx="2" type="title"/>
          </p:nvPr>
        </p:nvSpPr>
        <p:spPr>
          <a:xfrm>
            <a:off x="5230900" y="1293975"/>
            <a:ext cx="23838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"/>
          <p:cNvSpPr txBox="1"/>
          <p:nvPr>
            <p:ph type="title"/>
          </p:nvPr>
        </p:nvSpPr>
        <p:spPr>
          <a:xfrm>
            <a:off x="311700" y="381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1" name="Google Shape;211;p9"/>
          <p:cNvSpPr txBox="1"/>
          <p:nvPr>
            <p:ph idx="1" type="subTitle"/>
          </p:nvPr>
        </p:nvSpPr>
        <p:spPr>
          <a:xfrm>
            <a:off x="934375" y="1046958"/>
            <a:ext cx="2918100" cy="7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2" name="Google Shape;212;p9"/>
          <p:cNvSpPr txBox="1"/>
          <p:nvPr>
            <p:ph idx="2" type="body"/>
          </p:nvPr>
        </p:nvSpPr>
        <p:spPr>
          <a:xfrm>
            <a:off x="934375" y="1922051"/>
            <a:ext cx="35361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SECTION_TITLE_AND_DESCRIPTION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"/>
          <p:cNvSpPr/>
          <p:nvPr/>
        </p:nvSpPr>
        <p:spPr>
          <a:xfrm>
            <a:off x="5668875" y="295850"/>
            <a:ext cx="6772200" cy="6772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0"/>
          <p:cNvSpPr/>
          <p:nvPr/>
        </p:nvSpPr>
        <p:spPr>
          <a:xfrm>
            <a:off x="-3564125" y="-2219675"/>
            <a:ext cx="6772200" cy="6772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0"/>
          <p:cNvSpPr txBox="1"/>
          <p:nvPr>
            <p:ph idx="1" type="subTitle"/>
          </p:nvPr>
        </p:nvSpPr>
        <p:spPr>
          <a:xfrm>
            <a:off x="3614100" y="3603300"/>
            <a:ext cx="19158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7" name="Google Shape;217;p10"/>
          <p:cNvSpPr txBox="1"/>
          <p:nvPr>
            <p:ph idx="2" type="subTitle"/>
          </p:nvPr>
        </p:nvSpPr>
        <p:spPr>
          <a:xfrm>
            <a:off x="6366975" y="3603300"/>
            <a:ext cx="19158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8" name="Google Shape;218;p10"/>
          <p:cNvSpPr txBox="1"/>
          <p:nvPr>
            <p:ph idx="3" type="subTitle"/>
          </p:nvPr>
        </p:nvSpPr>
        <p:spPr>
          <a:xfrm>
            <a:off x="861225" y="1774500"/>
            <a:ext cx="19158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9" name="Google Shape;219;p10"/>
          <p:cNvSpPr txBox="1"/>
          <p:nvPr>
            <p:ph idx="4" type="subTitle"/>
          </p:nvPr>
        </p:nvSpPr>
        <p:spPr>
          <a:xfrm>
            <a:off x="3614100" y="1777200"/>
            <a:ext cx="19158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0" name="Google Shape;220;p10"/>
          <p:cNvSpPr txBox="1"/>
          <p:nvPr>
            <p:ph idx="5" type="subTitle"/>
          </p:nvPr>
        </p:nvSpPr>
        <p:spPr>
          <a:xfrm>
            <a:off x="861225" y="2190600"/>
            <a:ext cx="19158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1" name="Google Shape;221;p10"/>
          <p:cNvSpPr txBox="1"/>
          <p:nvPr>
            <p:ph type="title"/>
          </p:nvPr>
        </p:nvSpPr>
        <p:spPr>
          <a:xfrm>
            <a:off x="311700" y="381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2" name="Google Shape;222;p10"/>
          <p:cNvSpPr txBox="1"/>
          <p:nvPr>
            <p:ph idx="6" type="subTitle"/>
          </p:nvPr>
        </p:nvSpPr>
        <p:spPr>
          <a:xfrm>
            <a:off x="3614100" y="2190600"/>
            <a:ext cx="19158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3" name="Google Shape;223;p10"/>
          <p:cNvSpPr txBox="1"/>
          <p:nvPr>
            <p:ph idx="7" type="subTitle"/>
          </p:nvPr>
        </p:nvSpPr>
        <p:spPr>
          <a:xfrm>
            <a:off x="6366975" y="4019400"/>
            <a:ext cx="19158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4" name="Google Shape;224;p10"/>
          <p:cNvSpPr txBox="1"/>
          <p:nvPr>
            <p:ph idx="8" type="subTitle"/>
          </p:nvPr>
        </p:nvSpPr>
        <p:spPr>
          <a:xfrm>
            <a:off x="3614100" y="4019400"/>
            <a:ext cx="19158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b="0" i="0" sz="2800" u="none" cap="none" strike="noStrik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jdhani Medium"/>
              <a:buChar char="●"/>
              <a:defRPr b="0" i="0" sz="1800" u="none" cap="none" strike="noStrike">
                <a:solidFill>
                  <a:schemeClr val="dk1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jdhani Medium"/>
              <a:buChar char="○"/>
              <a:defRPr b="0" i="0" sz="1400" u="none" cap="none" strike="noStrike">
                <a:solidFill>
                  <a:schemeClr val="dk1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jdhani Medium"/>
              <a:buChar char="■"/>
              <a:defRPr b="0" i="0" sz="1400" u="none" cap="none" strike="noStrike">
                <a:solidFill>
                  <a:schemeClr val="dk1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jdhani Medium"/>
              <a:buChar char="●"/>
              <a:defRPr b="0" i="0" sz="1400" u="none" cap="none" strike="noStrike">
                <a:solidFill>
                  <a:schemeClr val="dk1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jdhani Medium"/>
              <a:buChar char="○"/>
              <a:defRPr b="0" i="0" sz="1400" u="none" cap="none" strike="noStrike">
                <a:solidFill>
                  <a:schemeClr val="dk1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jdhani Medium"/>
              <a:buChar char="■"/>
              <a:defRPr b="0" i="0" sz="1400" u="none" cap="none" strike="noStrike">
                <a:solidFill>
                  <a:schemeClr val="dk1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jdhani Medium"/>
              <a:buChar char="●"/>
              <a:defRPr b="0" i="0" sz="1400" u="none" cap="none" strike="noStrike">
                <a:solidFill>
                  <a:schemeClr val="dk1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jdhani Medium"/>
              <a:buChar char="○"/>
              <a:defRPr b="0" i="0" sz="1400" u="none" cap="none" strike="noStrike">
                <a:solidFill>
                  <a:schemeClr val="dk1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jdhani Medium"/>
              <a:buChar char="■"/>
              <a:defRPr b="0" i="0" sz="1400" u="none" cap="none" strike="noStrike">
                <a:solidFill>
                  <a:schemeClr val="dk1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32">
          <p15:clr>
            <a:srgbClr val="EA4335"/>
          </p15:clr>
        </p15:guide>
        <p15:guide id="4" pos="5328">
          <p15:clr>
            <a:srgbClr val="EA4335"/>
          </p15:clr>
        </p15:guide>
        <p15:guide id="5" orient="horz" pos="337">
          <p15:clr>
            <a:srgbClr val="EA4335"/>
          </p15:clr>
        </p15:guide>
        <p15:guide id="6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Relationship Id="rId4" Type="http://schemas.openxmlformats.org/officeDocument/2006/relationships/image" Target="../media/image32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8.png"/><Relationship Id="rId4" Type="http://schemas.openxmlformats.org/officeDocument/2006/relationships/image" Target="../media/image3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youtube.com/watch?v=YtpQ5hsUgMY" TargetMode="External"/><Relationship Id="rId4" Type="http://schemas.openxmlformats.org/officeDocument/2006/relationships/image" Target="../media/image2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1.png"/><Relationship Id="rId4" Type="http://schemas.openxmlformats.org/officeDocument/2006/relationships/image" Target="../media/image2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tinyurl.com/orbiTrack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en.wikipedia.org/wiki/Ellipse#General_ellipse" TargetMode="External"/><Relationship Id="rId4" Type="http://schemas.openxmlformats.org/officeDocument/2006/relationships/hyperlink" Target="https://en.wikipedia.org/wiki/Matrix_representation_of_conic_sections#Central_conic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1"/>
          <p:cNvSpPr txBox="1"/>
          <p:nvPr>
            <p:ph type="ctrTitle"/>
          </p:nvPr>
        </p:nvSpPr>
        <p:spPr>
          <a:xfrm>
            <a:off x="4645325" y="866925"/>
            <a:ext cx="36612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Matrix Algebra: Application to Orbits</a:t>
            </a:r>
            <a:endParaRPr/>
          </a:p>
        </p:txBody>
      </p:sp>
      <p:sp>
        <p:nvSpPr>
          <p:cNvPr id="339" name="Google Shape;339;p31"/>
          <p:cNvSpPr txBox="1"/>
          <p:nvPr>
            <p:ph idx="1" type="subTitle"/>
          </p:nvPr>
        </p:nvSpPr>
        <p:spPr>
          <a:xfrm>
            <a:off x="5313862" y="3243050"/>
            <a:ext cx="2760300" cy="9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Jack Blair and Daniel DeConti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0"/>
          <p:cNvSpPr txBox="1"/>
          <p:nvPr>
            <p:ph type="title"/>
          </p:nvPr>
        </p:nvSpPr>
        <p:spPr>
          <a:xfrm>
            <a:off x="311700" y="1273400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2"/>
          <p:cNvSpPr txBox="1"/>
          <p:nvPr>
            <p:ph type="title"/>
          </p:nvPr>
        </p:nvSpPr>
        <p:spPr>
          <a:xfrm>
            <a:off x="311700" y="381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345" name="Google Shape;345;p32"/>
          <p:cNvSpPr txBox="1"/>
          <p:nvPr>
            <p:ph idx="1" type="body"/>
          </p:nvPr>
        </p:nvSpPr>
        <p:spPr>
          <a:xfrm>
            <a:off x="311700" y="1068425"/>
            <a:ext cx="652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900"/>
              <a:t>General equation of a conic section:</a:t>
            </a:r>
            <a:endParaRPr sz="1900"/>
          </a:p>
          <a:p>
            <a:pPr indent="-3238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i="1" lang="en" sz="1500">
                <a:solidFill>
                  <a:schemeClr val="lt1"/>
                </a:solidFill>
              </a:rPr>
              <a:t>Ax</a:t>
            </a:r>
            <a:r>
              <a:rPr baseline="30000" lang="en" sz="1500">
                <a:solidFill>
                  <a:schemeClr val="lt1"/>
                </a:solidFill>
              </a:rPr>
              <a:t>2</a:t>
            </a:r>
            <a:r>
              <a:rPr i="1" lang="en" sz="1500">
                <a:solidFill>
                  <a:schemeClr val="lt1"/>
                </a:solidFill>
              </a:rPr>
              <a:t> </a:t>
            </a:r>
            <a:r>
              <a:rPr lang="en" sz="1500">
                <a:solidFill>
                  <a:schemeClr val="lt1"/>
                </a:solidFill>
              </a:rPr>
              <a:t>+ </a:t>
            </a:r>
            <a:r>
              <a:rPr i="1" lang="en" sz="1500">
                <a:solidFill>
                  <a:schemeClr val="lt1"/>
                </a:solidFill>
              </a:rPr>
              <a:t>Bxy</a:t>
            </a:r>
            <a:r>
              <a:rPr lang="en" sz="1500">
                <a:solidFill>
                  <a:schemeClr val="lt1"/>
                </a:solidFill>
              </a:rPr>
              <a:t> + </a:t>
            </a:r>
            <a:r>
              <a:rPr i="1" lang="en" sz="1500">
                <a:solidFill>
                  <a:schemeClr val="lt1"/>
                </a:solidFill>
              </a:rPr>
              <a:t>Cy</a:t>
            </a:r>
            <a:r>
              <a:rPr baseline="30000" lang="en" sz="1500">
                <a:solidFill>
                  <a:schemeClr val="lt1"/>
                </a:solidFill>
              </a:rPr>
              <a:t>2</a:t>
            </a:r>
            <a:r>
              <a:rPr lang="en" sz="1500">
                <a:solidFill>
                  <a:schemeClr val="lt1"/>
                </a:solidFill>
              </a:rPr>
              <a:t> + </a:t>
            </a:r>
            <a:r>
              <a:rPr i="1" lang="en" sz="1500">
                <a:solidFill>
                  <a:schemeClr val="lt1"/>
                </a:solidFill>
              </a:rPr>
              <a:t>Dx</a:t>
            </a:r>
            <a:r>
              <a:rPr lang="en" sz="1500">
                <a:solidFill>
                  <a:schemeClr val="lt1"/>
                </a:solidFill>
              </a:rPr>
              <a:t> + </a:t>
            </a:r>
            <a:r>
              <a:rPr i="1" lang="en" sz="1500">
                <a:solidFill>
                  <a:schemeClr val="lt1"/>
                </a:solidFill>
              </a:rPr>
              <a:t>Ey</a:t>
            </a:r>
            <a:r>
              <a:rPr lang="en" sz="1500">
                <a:solidFill>
                  <a:schemeClr val="lt1"/>
                </a:solidFill>
              </a:rPr>
              <a:t> + </a:t>
            </a:r>
            <a:r>
              <a:rPr i="1" lang="en" sz="1500">
                <a:solidFill>
                  <a:schemeClr val="lt1"/>
                </a:solidFill>
              </a:rPr>
              <a:t>F</a:t>
            </a:r>
            <a:r>
              <a:rPr lang="en" sz="1500">
                <a:solidFill>
                  <a:schemeClr val="lt1"/>
                </a:solidFill>
              </a:rPr>
              <a:t> = 0</a:t>
            </a:r>
            <a:endParaRPr sz="1500">
              <a:solidFill>
                <a:schemeClr val="lt1"/>
              </a:solidFill>
            </a:endParaRPr>
          </a:p>
          <a:p>
            <a:pPr indent="-323850" lvl="0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-"/>
            </a:pPr>
            <a:r>
              <a:rPr lang="en" sz="1500">
                <a:solidFill>
                  <a:schemeClr val="lt1"/>
                </a:solidFill>
              </a:rPr>
              <a:t>Ellipse: A ≠ C and AC &gt; 0; circle if A = C</a:t>
            </a:r>
            <a:endParaRPr sz="1500">
              <a:solidFill>
                <a:schemeClr val="lt1"/>
              </a:solidFill>
            </a:endParaRPr>
          </a:p>
          <a:p>
            <a:pPr indent="-323850" lvl="0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-"/>
            </a:pPr>
            <a:r>
              <a:rPr lang="en" sz="1500">
                <a:solidFill>
                  <a:schemeClr val="lt1"/>
                </a:solidFill>
              </a:rPr>
              <a:t>Hyperbola: AC &lt; 0; parabola: A = 0 </a:t>
            </a:r>
            <a:r>
              <a:rPr lang="en" sz="1500">
                <a:solidFill>
                  <a:schemeClr val="lt1"/>
                </a:solidFill>
              </a:rPr>
              <a:t>xor </a:t>
            </a:r>
            <a:r>
              <a:rPr lang="en" sz="1500">
                <a:solidFill>
                  <a:schemeClr val="lt1"/>
                </a:solidFill>
              </a:rPr>
              <a:t>C = 0</a:t>
            </a:r>
            <a:endParaRPr sz="1500">
              <a:solidFill>
                <a:schemeClr val="lt1"/>
              </a:solidFill>
            </a:endParaRPr>
          </a:p>
          <a:p>
            <a:pPr indent="-323850" lvl="0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-"/>
            </a:pPr>
            <a:r>
              <a:rPr i="1" lang="en" sz="1500">
                <a:solidFill>
                  <a:schemeClr val="lt1"/>
                </a:solidFill>
              </a:rPr>
              <a:t>B </a:t>
            </a:r>
            <a:r>
              <a:rPr lang="en" sz="1500">
                <a:solidFill>
                  <a:schemeClr val="lt1"/>
                </a:solidFill>
              </a:rPr>
              <a:t>rotates the function</a:t>
            </a:r>
            <a:endParaRPr sz="1500">
              <a:solidFill>
                <a:schemeClr val="lt1"/>
              </a:solidFill>
            </a:endParaRPr>
          </a:p>
          <a:p>
            <a:pPr indent="-3238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Can be represented by:</a:t>
            </a:r>
            <a:endParaRPr sz="1500">
              <a:solidFill>
                <a:schemeClr val="lt1"/>
              </a:solidFill>
            </a:endParaRPr>
          </a:p>
          <a:p>
            <a:pPr indent="-32385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-"/>
            </a:pPr>
            <a:r>
              <a:rPr lang="en" sz="1500">
                <a:solidFill>
                  <a:schemeClr val="lt1"/>
                </a:solidFill>
              </a:rPr>
              <a:t>D</a:t>
            </a:r>
            <a:r>
              <a:rPr lang="en" sz="1500">
                <a:solidFill>
                  <a:schemeClr val="lt1"/>
                </a:solidFill>
              </a:rPr>
              <a:t>eterminant</a:t>
            </a:r>
            <a:r>
              <a:rPr lang="en" sz="1500">
                <a:solidFill>
                  <a:schemeClr val="lt1"/>
                </a:solidFill>
              </a:rPr>
              <a:t> of a variable-based matrix— det(M) = 0</a:t>
            </a:r>
            <a:endParaRPr sz="1500">
              <a:solidFill>
                <a:schemeClr val="lt1"/>
              </a:solidFill>
            </a:endParaRPr>
          </a:p>
          <a:p>
            <a:pPr indent="-32385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-"/>
            </a:pPr>
            <a:r>
              <a:rPr lang="en" sz="1500">
                <a:solidFill>
                  <a:schemeClr val="lt1"/>
                </a:solidFill>
              </a:rPr>
              <a:t>Null space of an observation-only matrix— Nul(J) via SVD</a:t>
            </a:r>
            <a:endParaRPr sz="1500">
              <a:solidFill>
                <a:schemeClr val="lt1"/>
              </a:solidFill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46" name="Google Shape;346;p32"/>
          <p:cNvPicPr preferRelativeResize="0"/>
          <p:nvPr/>
        </p:nvPicPr>
        <p:blipFill>
          <a:blip r:embed="rId4">
            <a:alphaModFix amt="39000"/>
          </a:blip>
          <a:stretch>
            <a:fillRect/>
          </a:stretch>
        </p:blipFill>
        <p:spPr>
          <a:xfrm>
            <a:off x="1141903" y="3105138"/>
            <a:ext cx="2320500" cy="1931100"/>
          </a:xfrm>
          <a:prstGeom prst="snip2DiagRect">
            <a:avLst>
              <a:gd fmla="val 7646" name="adj1"/>
              <a:gd fmla="val 6434" name="adj2"/>
            </a:avLst>
          </a:prstGeom>
          <a:noFill/>
          <a:ln>
            <a:noFill/>
          </a:ln>
        </p:spPr>
      </p:pic>
      <p:sp>
        <p:nvSpPr>
          <p:cNvPr id="347" name="Google Shape;347;p32"/>
          <p:cNvSpPr txBox="1"/>
          <p:nvPr/>
        </p:nvSpPr>
        <p:spPr>
          <a:xfrm>
            <a:off x="605300" y="3375825"/>
            <a:ext cx="284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M =</a:t>
            </a:r>
            <a:endParaRPr sz="18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348" name="Google Shape;348;p32"/>
          <p:cNvPicPr preferRelativeResize="0"/>
          <p:nvPr/>
        </p:nvPicPr>
        <p:blipFill rotWithShape="1">
          <a:blip r:embed="rId5">
            <a:alphaModFix/>
          </a:blip>
          <a:srcRect b="8634" l="45121" r="0" t="0"/>
          <a:stretch/>
        </p:blipFill>
        <p:spPr>
          <a:xfrm>
            <a:off x="6840425" y="1068425"/>
            <a:ext cx="2404475" cy="3002425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2"/>
          <p:cNvSpPr txBox="1"/>
          <p:nvPr/>
        </p:nvSpPr>
        <p:spPr>
          <a:xfrm>
            <a:off x="3538600" y="3375825"/>
            <a:ext cx="284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J</a:t>
            </a:r>
            <a:r>
              <a:rPr lang="en" sz="18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 =</a:t>
            </a:r>
            <a:endParaRPr sz="18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350" name="Google Shape;350;p32"/>
          <p:cNvPicPr preferRelativeResize="0"/>
          <p:nvPr/>
        </p:nvPicPr>
        <p:blipFill rotWithShape="1">
          <a:blip r:embed="rId6">
            <a:alphaModFix amt="33000"/>
          </a:blip>
          <a:srcRect b="9816" l="0" r="0" t="17248"/>
          <a:stretch/>
        </p:blipFill>
        <p:spPr>
          <a:xfrm>
            <a:off x="4004825" y="3105150"/>
            <a:ext cx="2759400" cy="1674900"/>
          </a:xfrm>
          <a:prstGeom prst="snip2SameRect">
            <a:avLst>
              <a:gd fmla="val 10281" name="adj1"/>
              <a:gd fmla="val 3167" name="adj2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3"/>
          <p:cNvSpPr txBox="1"/>
          <p:nvPr>
            <p:ph type="title"/>
          </p:nvPr>
        </p:nvSpPr>
        <p:spPr>
          <a:xfrm>
            <a:off x="311700" y="23150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Significance</a:t>
            </a:r>
            <a:endParaRPr/>
          </a:p>
        </p:txBody>
      </p:sp>
      <p:sp>
        <p:nvSpPr>
          <p:cNvPr id="356" name="Google Shape;356;p33"/>
          <p:cNvSpPr txBox="1"/>
          <p:nvPr>
            <p:ph idx="1" type="body"/>
          </p:nvPr>
        </p:nvSpPr>
        <p:spPr>
          <a:xfrm>
            <a:off x="311700" y="938950"/>
            <a:ext cx="360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2000"/>
              <a:t>Kepler’s First Law: All orbits are ellipses</a:t>
            </a:r>
            <a:endParaRPr sz="20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2000"/>
              <a:t>5 observations can plot any conic section</a:t>
            </a:r>
            <a:endParaRPr sz="2000"/>
          </a:p>
          <a:p>
            <a:pPr indent="-3492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" sz="2000">
                <a:solidFill>
                  <a:schemeClr val="lt1"/>
                </a:solidFill>
              </a:rPr>
              <a:t>Easy way to model planetary motion</a:t>
            </a:r>
            <a:endParaRPr sz="20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2000">
                <a:solidFill>
                  <a:schemeClr val="lt1"/>
                </a:solidFill>
              </a:rPr>
              <a:t>Can also </a:t>
            </a:r>
            <a:r>
              <a:rPr lang="en" sz="2000"/>
              <a:t>model parabolic and hyperbolic (escape) trajectories</a:t>
            </a:r>
            <a:endParaRPr sz="2000"/>
          </a:p>
        </p:txBody>
      </p:sp>
      <p:pic>
        <p:nvPicPr>
          <p:cNvPr id="357" name="Google Shape;357;p33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4330274" y="1071200"/>
            <a:ext cx="4554600" cy="34164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4"/>
          <p:cNvSpPr txBox="1"/>
          <p:nvPr>
            <p:ph type="title"/>
          </p:nvPr>
        </p:nvSpPr>
        <p:spPr>
          <a:xfrm>
            <a:off x="311700" y="445025"/>
            <a:ext cx="27594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CALCULATION Process</a:t>
            </a:r>
            <a:endParaRPr/>
          </a:p>
        </p:txBody>
      </p:sp>
      <p:sp>
        <p:nvSpPr>
          <p:cNvPr id="363" name="Google Shape;363;p34"/>
          <p:cNvSpPr txBox="1"/>
          <p:nvPr>
            <p:ph idx="1" type="body"/>
          </p:nvPr>
        </p:nvSpPr>
        <p:spPr>
          <a:xfrm>
            <a:off x="790925" y="1141825"/>
            <a:ext cx="357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Steps for calculating the trajectory: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Input 5 observations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Find </a:t>
            </a:r>
            <a:r>
              <a:rPr lang="en" sz="1800">
                <a:solidFill>
                  <a:schemeClr val="lt1"/>
                </a:solidFill>
              </a:rPr>
              <a:t>equation of conic</a:t>
            </a:r>
            <a:endParaRPr sz="1800">
              <a:solidFill>
                <a:schemeClr val="lt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Find det(M) using MATLAB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Find Nul(J) using Python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Determine conic type using discriminant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Trajectory equation found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MATLAB plot with fimplicit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Manual fitting needed</a:t>
            </a:r>
            <a:endParaRPr sz="1800"/>
          </a:p>
        </p:txBody>
      </p:sp>
      <p:pic>
        <p:nvPicPr>
          <p:cNvPr id="364" name="Google Shape;36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9550" y="2307300"/>
            <a:ext cx="4477075" cy="2431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34"/>
          <p:cNvPicPr preferRelativeResize="0"/>
          <p:nvPr/>
        </p:nvPicPr>
        <p:blipFill rotWithShape="1">
          <a:blip r:embed="rId4">
            <a:alphaModFix amt="42000"/>
          </a:blip>
          <a:srcRect b="9816" l="0" r="0" t="17248"/>
          <a:stretch/>
        </p:blipFill>
        <p:spPr>
          <a:xfrm>
            <a:off x="4752325" y="391450"/>
            <a:ext cx="2759400" cy="1674900"/>
          </a:xfrm>
          <a:prstGeom prst="snip1Rect">
            <a:avLst>
              <a:gd fmla="val 9098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5"/>
          <p:cNvSpPr txBox="1"/>
          <p:nvPr>
            <p:ph type="title"/>
          </p:nvPr>
        </p:nvSpPr>
        <p:spPr>
          <a:xfrm>
            <a:off x="311700" y="445025"/>
            <a:ext cx="28773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RENDERING </a:t>
            </a:r>
            <a:r>
              <a:rPr lang="en"/>
              <a:t>Process</a:t>
            </a:r>
            <a:endParaRPr/>
          </a:p>
        </p:txBody>
      </p:sp>
      <p:pic>
        <p:nvPicPr>
          <p:cNvPr id="371" name="Google Shape;371;p35"/>
          <p:cNvPicPr preferRelativeResize="0"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>
            <a:off x="3057025" y="336800"/>
            <a:ext cx="5934300" cy="2399400"/>
          </a:xfrm>
          <a:prstGeom prst="snip2DiagRect">
            <a:avLst>
              <a:gd fmla="val 26875" name="adj1"/>
              <a:gd fmla="val 0" name="adj2"/>
            </a:avLst>
          </a:prstGeom>
          <a:noFill/>
          <a:ln>
            <a:noFill/>
          </a:ln>
        </p:spPr>
      </p:pic>
      <p:sp>
        <p:nvSpPr>
          <p:cNvPr id="372" name="Google Shape;372;p35"/>
          <p:cNvSpPr txBox="1"/>
          <p:nvPr>
            <p:ph idx="1" type="body"/>
          </p:nvPr>
        </p:nvSpPr>
        <p:spPr>
          <a:xfrm>
            <a:off x="451525" y="2738925"/>
            <a:ext cx="513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Steps for drawing </a:t>
            </a:r>
            <a:r>
              <a:rPr lang="en" sz="1800"/>
              <a:t>elliptical</a:t>
            </a:r>
            <a:r>
              <a:rPr lang="en" sz="1800"/>
              <a:t> orbit (in PyGame):</a:t>
            </a:r>
            <a:endParaRPr sz="18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800"/>
              <a:t>Find semi-major and minor axis, center point, and rotation angle of ellipse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Apply correction factor to rotation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Use PyGame to plot the ellipse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Model planetary motion via parameterized time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For non-elliptical trajectories— inequality field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6"/>
          <p:cNvSpPr txBox="1"/>
          <p:nvPr>
            <p:ph type="title"/>
          </p:nvPr>
        </p:nvSpPr>
        <p:spPr>
          <a:xfrm>
            <a:off x="311700" y="12740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  <p:pic>
        <p:nvPicPr>
          <p:cNvPr id="378" name="Google Shape;378;p36" title="ObriTrack - Demonstration Vide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326" y="750800"/>
            <a:ext cx="7001326" cy="403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7"/>
          <p:cNvSpPr txBox="1"/>
          <p:nvPr>
            <p:ph type="title"/>
          </p:nvPr>
        </p:nvSpPr>
        <p:spPr>
          <a:xfrm>
            <a:off x="311700" y="381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It!</a:t>
            </a:r>
            <a:endParaRPr/>
          </a:p>
        </p:txBody>
      </p:sp>
      <p:sp>
        <p:nvSpPr>
          <p:cNvPr id="384" name="Google Shape;384;p37"/>
          <p:cNvSpPr txBox="1"/>
          <p:nvPr>
            <p:ph idx="1" type="body"/>
          </p:nvPr>
        </p:nvSpPr>
        <p:spPr>
          <a:xfrm>
            <a:off x="311700" y="1068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2000"/>
              <a:t>Find the equation of the Planet Kerbal</a:t>
            </a:r>
            <a:r>
              <a:rPr lang="en" sz="2000"/>
              <a:t>:</a:t>
            </a:r>
            <a:endParaRPr sz="2000"/>
          </a:p>
          <a:p>
            <a:pPr indent="-330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en" sz="1600"/>
              <a:t>Ax</a:t>
            </a:r>
            <a:r>
              <a:rPr baseline="30000" lang="en" sz="1600"/>
              <a:t>2</a:t>
            </a:r>
            <a:r>
              <a:rPr i="1" lang="en" sz="1600"/>
              <a:t> </a:t>
            </a:r>
            <a:r>
              <a:rPr lang="en" sz="1600"/>
              <a:t>+ </a:t>
            </a:r>
            <a:r>
              <a:rPr i="1" lang="en" sz="1600"/>
              <a:t>Bxy</a:t>
            </a:r>
            <a:r>
              <a:rPr lang="en" sz="1600"/>
              <a:t> + </a:t>
            </a:r>
            <a:r>
              <a:rPr i="1" lang="en" sz="1600"/>
              <a:t>Cy</a:t>
            </a:r>
            <a:r>
              <a:rPr baseline="30000" lang="en" sz="1600"/>
              <a:t>2</a:t>
            </a:r>
            <a:r>
              <a:rPr lang="en" sz="1600"/>
              <a:t> + </a:t>
            </a:r>
            <a:r>
              <a:rPr i="1" lang="en" sz="1600"/>
              <a:t>Dx</a:t>
            </a:r>
            <a:r>
              <a:rPr lang="en" sz="1600"/>
              <a:t> + </a:t>
            </a:r>
            <a:r>
              <a:rPr i="1" lang="en" sz="1600"/>
              <a:t>Ey</a:t>
            </a:r>
            <a:r>
              <a:rPr lang="en" sz="1600"/>
              <a:t> + </a:t>
            </a:r>
            <a:r>
              <a:rPr i="1" lang="en" sz="1600"/>
              <a:t>F</a:t>
            </a:r>
            <a:r>
              <a:rPr lang="en" sz="1600"/>
              <a:t> = 0</a:t>
            </a:r>
            <a:endParaRPr sz="1600"/>
          </a:p>
          <a:p>
            <a:pPr indent="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85" name="Google Shape;385;p37"/>
          <p:cNvPicPr preferRelativeResize="0"/>
          <p:nvPr/>
        </p:nvPicPr>
        <p:blipFill rotWithShape="1">
          <a:blip r:embed="rId3">
            <a:alphaModFix amt="50000"/>
          </a:blip>
          <a:srcRect b="0" l="0" r="0" t="17245"/>
          <a:stretch/>
        </p:blipFill>
        <p:spPr>
          <a:xfrm>
            <a:off x="1039775" y="2571751"/>
            <a:ext cx="3241200" cy="2232000"/>
          </a:xfrm>
          <a:prstGeom prst="snip2SameRect">
            <a:avLst>
              <a:gd fmla="val 0" name="adj1"/>
              <a:gd fmla="val 12054" name="adj2"/>
            </a:avLst>
          </a:prstGeom>
          <a:noFill/>
          <a:ln>
            <a:noFill/>
          </a:ln>
        </p:spPr>
      </p:pic>
      <p:pic>
        <p:nvPicPr>
          <p:cNvPr id="386" name="Google Shape;38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8188" y="2944375"/>
            <a:ext cx="1996275" cy="1996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7" name="Google Shape;387;p37"/>
          <p:cNvGraphicFramePr/>
          <p:nvPr/>
        </p:nvGraphicFramePr>
        <p:xfrm>
          <a:off x="6016675" y="381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{6B6F7E2D-C2B6-4EBF-8146-96FFCA6022DD}</a:tableStyleId>
              </a:tblPr>
              <a:tblGrid>
                <a:gridCol w="977850"/>
                <a:gridCol w="1121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Q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8"/>
          <p:cNvSpPr txBox="1"/>
          <p:nvPr>
            <p:ph type="title"/>
          </p:nvPr>
        </p:nvSpPr>
        <p:spPr>
          <a:xfrm>
            <a:off x="311700" y="381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sp>
        <p:nvSpPr>
          <p:cNvPr id="393" name="Google Shape;393;p38"/>
          <p:cNvSpPr txBox="1"/>
          <p:nvPr>
            <p:ph idx="1" type="body"/>
          </p:nvPr>
        </p:nvSpPr>
        <p:spPr>
          <a:xfrm>
            <a:off x="696675" y="999150"/>
            <a:ext cx="7652700" cy="3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</a:t>
            </a:r>
            <a:r>
              <a:rPr lang="en" sz="2000"/>
              <a:t>ll code is open source at: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https://tinyurl.com/orbiTrack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</a:t>
            </a:r>
            <a:r>
              <a:rPr lang="en" sz="2000">
                <a:solidFill>
                  <a:schemeClr val="lt1"/>
                </a:solidFill>
              </a:rPr>
              <a:t>uture ideas:</a:t>
            </a:r>
            <a:endParaRPr sz="2000">
              <a:solidFill>
                <a:schemeClr val="lt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</a:pPr>
            <a:r>
              <a:rPr lang="en" sz="2000">
                <a:solidFill>
                  <a:schemeClr val="lt1"/>
                </a:solidFill>
              </a:rPr>
              <a:t>Conservation of angular momentum (Kepler’s Second Law)</a:t>
            </a:r>
            <a:endParaRPr sz="2000">
              <a:solidFill>
                <a:schemeClr val="lt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</a:pPr>
            <a:r>
              <a:rPr lang="en" sz="2000">
                <a:solidFill>
                  <a:schemeClr val="lt1"/>
                </a:solidFill>
              </a:rPr>
              <a:t>Param</a:t>
            </a:r>
            <a:r>
              <a:rPr lang="en" sz="2000"/>
              <a:t>eterization of non-elliptical trajectories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</a:pPr>
            <a:r>
              <a:rPr lang="en" sz="2000"/>
              <a:t>Two-body motion (Kepler’s Third Law)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</a:pPr>
            <a:r>
              <a:rPr lang="en" sz="2000"/>
              <a:t>N-body motion (creepy math ensues)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</a:pPr>
            <a:r>
              <a:rPr lang="en" sz="2000"/>
              <a:t>Spheres (require four points)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9"/>
          <p:cNvSpPr txBox="1"/>
          <p:nvPr>
            <p:ph type="title"/>
          </p:nvPr>
        </p:nvSpPr>
        <p:spPr>
          <a:xfrm>
            <a:off x="311700" y="381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399" name="Google Shape;399;p39"/>
          <p:cNvSpPr txBox="1"/>
          <p:nvPr>
            <p:ph idx="1" type="body"/>
          </p:nvPr>
        </p:nvSpPr>
        <p:spPr>
          <a:xfrm>
            <a:off x="696675" y="999150"/>
            <a:ext cx="7652700" cy="3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Calkins, K. G. (2006). “Numbers and their application - Lesson 19: Quadratic relations and conic sections.” </a:t>
            </a:r>
            <a:r>
              <a:rPr i="1" lang="en"/>
              <a:t>University of St. Andrews</a:t>
            </a:r>
            <a:r>
              <a:rPr lang="en"/>
              <a:t>, 2006, www.andrews.edu/~calkins/math/webtexts/numb19.htm#BNE0.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Howard, A. &amp; Rorres, C. (2005). </a:t>
            </a:r>
            <a:r>
              <a:rPr i="1" lang="en"/>
              <a:t>Elementary linear algebra with applications</a:t>
            </a:r>
            <a:r>
              <a:rPr lang="en"/>
              <a:t>. Wiley.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Julien (2014). “Re: How to find an ellipse, given five points?” </a:t>
            </a:r>
            <a:r>
              <a:rPr i="1" lang="en"/>
              <a:t>Mathematics Stack Exchange</a:t>
            </a:r>
            <a:r>
              <a:rPr lang="en"/>
              <a:t>. www.math.stackexchange.co m/questions/163920/how-to-find-an-ellipse-given-five-points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Pogge, R. W. (2007). “Lecture 19: Orbits.” </a:t>
            </a:r>
            <a:r>
              <a:rPr i="1" lang="en"/>
              <a:t>Ohio State University</a:t>
            </a:r>
            <a:r>
              <a:rPr lang="en"/>
              <a:t>, www.astronomy.ohio-state.edu/pogge.1/Ast161/Unit4/orbi ts.html.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Wikipedia Editors (2022). “Ellipses: General ellipse” </a:t>
            </a:r>
            <a:r>
              <a:rPr i="1" lang="en">
                <a:solidFill>
                  <a:schemeClr val="lt1"/>
                </a:solidFill>
              </a:rPr>
              <a:t>Wikipedia</a:t>
            </a:r>
            <a:r>
              <a:rPr lang="en">
                <a:solidFill>
                  <a:schemeClr val="lt1"/>
                </a:solidFill>
              </a:rPr>
              <a:t>, www.</a:t>
            </a:r>
            <a:r>
              <a:rPr lang="en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en.wikipedia.org/wiki/Ellipse#General_ellipse</a:t>
            </a:r>
            <a:r>
              <a:rPr lang="en">
                <a:solidFill>
                  <a:schemeClr val="lt1"/>
                </a:solidFill>
              </a:rPr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Wikipedia Editors (2022). “Matrix representation of conic sections.” </a:t>
            </a:r>
            <a:r>
              <a:rPr i="1" lang="en"/>
              <a:t>Wikipedia</a:t>
            </a:r>
            <a:r>
              <a:rPr lang="en"/>
              <a:t>, www.</a:t>
            </a:r>
            <a:r>
              <a:rPr lang="en" u="sng">
                <a:solidFill>
                  <a:schemeClr val="l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en.wikipedia.org/wiki/Matrix_rep resentation_of_conic_sections#Central_conics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lar System Lesso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67E6E6"/>
      </a:accent2>
      <a:accent3>
        <a:srgbClr val="ACE146"/>
      </a:accent3>
      <a:accent4>
        <a:srgbClr val="FFD966"/>
      </a:accent4>
      <a:accent5>
        <a:srgbClr val="123555"/>
      </a:accent5>
      <a:accent6>
        <a:srgbClr val="E8C66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