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2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8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3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8686-635B-44CB-9FD3-17167E52F7F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AF2D-3E88-4F32-A0E2-AC04C5AC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베히이비어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비헤이비어</a:t>
            </a:r>
            <a:r>
              <a:rPr lang="ko-KR" altLang="en-US" dirty="0" smtClean="0"/>
              <a:t> 트리</a:t>
            </a:r>
            <a:r>
              <a:rPr lang="en-US" altLang="ko-KR" dirty="0" smtClean="0"/>
              <a:t>(Behavior Tree)</a:t>
            </a:r>
            <a:r>
              <a:rPr lang="ko-KR" altLang="en-US" dirty="0" smtClean="0"/>
              <a:t>는 게임과 </a:t>
            </a:r>
            <a:r>
              <a:rPr lang="ko-KR" altLang="en-US" dirty="0" err="1" smtClean="0"/>
              <a:t>로보틱스를</a:t>
            </a:r>
            <a:r>
              <a:rPr lang="ko-KR" altLang="en-US" dirty="0" smtClean="0"/>
              <a:t> 비롯한 다양한 분야에서 복잡한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행동 제어를 좀 더 구조적으로 설계하기 위해 탄생한 기법입니다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본질적으로는 ‘상태 기계</a:t>
            </a:r>
            <a:r>
              <a:rPr lang="en-US" altLang="ko-KR" dirty="0" smtClean="0"/>
              <a:t>(Finite State Machine, FSM)</a:t>
            </a:r>
            <a:r>
              <a:rPr lang="ko-KR" altLang="en-US" dirty="0" smtClean="0"/>
              <a:t>의 단점을 보완하고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대규모 프로젝트에서도 확장성과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높이기 위해 </a:t>
            </a:r>
            <a:r>
              <a:rPr lang="ko-KR" altLang="en-US" dirty="0" err="1" smtClean="0"/>
              <a:t>등장했다’고</a:t>
            </a:r>
            <a:r>
              <a:rPr lang="ko-KR" altLang="en-US" dirty="0" smtClean="0"/>
              <a:t> 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탄생 배경을 살펴보면 대략 다음과 같은 흐름이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48" y="846566"/>
            <a:ext cx="4191585" cy="3677163"/>
          </a:xfrm>
          <a:prstGeom prst="rect">
            <a:avLst/>
          </a:prstGeom>
        </p:spPr>
      </p:pic>
      <p:pic>
        <p:nvPicPr>
          <p:cNvPr id="1026" name="Picture 2" descr="https://t1.daumcdn.net/cfile/tistory/9942D3335C78EFF8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81" y="912469"/>
            <a:ext cx="5715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737812"/>
            <a:ext cx="458216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995023"/>
            <a:ext cx="447737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819050"/>
            <a:ext cx="472505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2776446"/>
            <a:ext cx="445832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베히이비어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베히이비어 트리</dc:title>
  <dc:creator>박우희</dc:creator>
  <cp:lastModifiedBy>박우희</cp:lastModifiedBy>
  <cp:revision>3</cp:revision>
  <dcterms:created xsi:type="dcterms:W3CDTF">2025-04-04T02:50:16Z</dcterms:created>
  <dcterms:modified xsi:type="dcterms:W3CDTF">2025-04-10T05:38:40Z</dcterms:modified>
</cp:coreProperties>
</file>