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6398-D58B-4865-91BF-17351D6AC541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BD88-97A9-4C75-BB37-151453FF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21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6398-D58B-4865-91BF-17351D6AC541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BD88-97A9-4C75-BB37-151453FF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848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6398-D58B-4865-91BF-17351D6AC541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BD88-97A9-4C75-BB37-151453FF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55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6398-D58B-4865-91BF-17351D6AC541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BD88-97A9-4C75-BB37-151453FF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65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6398-D58B-4865-91BF-17351D6AC541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BD88-97A9-4C75-BB37-151453FF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349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6398-D58B-4865-91BF-17351D6AC541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BD88-97A9-4C75-BB37-151453FF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16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6398-D58B-4865-91BF-17351D6AC541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BD88-97A9-4C75-BB37-151453FF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54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6398-D58B-4865-91BF-17351D6AC541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BD88-97A9-4C75-BB37-151453FF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55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6398-D58B-4865-91BF-17351D6AC541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BD88-97A9-4C75-BB37-151453FF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80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6398-D58B-4865-91BF-17351D6AC541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BD88-97A9-4C75-BB37-151453FF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42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B86398-D58B-4865-91BF-17351D6AC541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ABD88-97A9-4C75-BB37-151453FF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464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86398-D58B-4865-91BF-17351D6AC541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BD88-97A9-4C75-BB37-151453FF8D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5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UBTDecorator</a:t>
            </a:r>
            <a:r>
              <a:rPr lang="en-US" altLang="ko-KR" dirty="0" smtClean="0"/>
              <a:t>(C++ </a:t>
            </a:r>
            <a:r>
              <a:rPr lang="ko-KR" altLang="en-US" dirty="0" smtClean="0"/>
              <a:t>기반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ko-KR" altLang="en-US" dirty="0" smtClean="0"/>
              <a:t>에서 자주 사용하는 세 가지 주요 함수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016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72" y="0"/>
            <a:ext cx="5487166" cy="238158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72" y="2381582"/>
            <a:ext cx="8011643" cy="191479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67" y="4419260"/>
            <a:ext cx="5706271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21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49" y="426518"/>
            <a:ext cx="5163271" cy="289600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149" y="3557898"/>
            <a:ext cx="6601746" cy="300079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413" y="426518"/>
            <a:ext cx="5277587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17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13" y="837454"/>
            <a:ext cx="5344271" cy="199100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3" y="2941633"/>
            <a:ext cx="6649378" cy="295316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5361" y="837454"/>
            <a:ext cx="5296639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9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154" y="2066735"/>
            <a:ext cx="5315692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6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049" y="1199839"/>
            <a:ext cx="5391902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3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딱히 디버깅을 할 용도가 아니라면 </a:t>
            </a:r>
            <a:r>
              <a:rPr lang="en-US" altLang="ko-KR" dirty="0" err="1" smtClean="0"/>
              <a:t>OnBecomeRelevant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OnCeaseRelevant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등을 </a:t>
            </a:r>
            <a:r>
              <a:rPr lang="ko-KR" altLang="en-US" dirty="0" err="1" smtClean="0"/>
              <a:t>오버라이딩</a:t>
            </a:r>
            <a:r>
              <a:rPr lang="ko-KR" altLang="en-US" dirty="0" smtClean="0"/>
              <a:t> 해서 사용할 일은 없음 이런 함수가 있구나 생각하다가 정말 고급 처리를 해야 할 때가 오면 그때 다시 내용을 확인하고 구현 하기를 권장함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결론은 그냥 </a:t>
            </a:r>
            <a:r>
              <a:rPr lang="en-US" altLang="ko-KR" dirty="0" err="1" smtClean="0"/>
              <a:t>CalculateRawConditionValue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 </a:t>
            </a:r>
            <a:r>
              <a:rPr lang="ko-KR" altLang="en-US" smtClean="0"/>
              <a:t>알아두면 충분하다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01713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Office PowerPoint</Application>
  <PresentationFormat>와이드스크린</PresentationFormat>
  <Paragraphs>4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UBTDecorator(C++ 기반) 에서 자주 사용하는 세 가지 주요 함수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UBTDecorator(C++ 기반) 에서 자주 사용하는 세 가지 주요 함수</dc:title>
  <dc:creator>박우희</dc:creator>
  <cp:lastModifiedBy>박우희</cp:lastModifiedBy>
  <cp:revision>3</cp:revision>
  <dcterms:created xsi:type="dcterms:W3CDTF">2025-04-09T05:59:27Z</dcterms:created>
  <dcterms:modified xsi:type="dcterms:W3CDTF">2025-04-09T06:10:03Z</dcterms:modified>
</cp:coreProperties>
</file>