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CA6D-234F-4A95-9AA8-4E2FEDAB4827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B8CA-127B-4BF3-BCF1-C8D8EDA43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44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CA6D-234F-4A95-9AA8-4E2FEDAB4827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B8CA-127B-4BF3-BCF1-C8D8EDA43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1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CA6D-234F-4A95-9AA8-4E2FEDAB4827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B8CA-127B-4BF3-BCF1-C8D8EDA43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54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CA6D-234F-4A95-9AA8-4E2FEDAB4827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B8CA-127B-4BF3-BCF1-C8D8EDA43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57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CA6D-234F-4A95-9AA8-4E2FEDAB4827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B8CA-127B-4BF3-BCF1-C8D8EDA43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69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CA6D-234F-4A95-9AA8-4E2FEDAB4827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B8CA-127B-4BF3-BCF1-C8D8EDA43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1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CA6D-234F-4A95-9AA8-4E2FEDAB4827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B8CA-127B-4BF3-BCF1-C8D8EDA43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301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CA6D-234F-4A95-9AA8-4E2FEDAB4827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B8CA-127B-4BF3-BCF1-C8D8EDA43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77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CA6D-234F-4A95-9AA8-4E2FEDAB4827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B8CA-127B-4BF3-BCF1-C8D8EDA43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74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CA6D-234F-4A95-9AA8-4E2FEDAB4827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B8CA-127B-4BF3-BCF1-C8D8EDA43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31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CA6D-234F-4A95-9AA8-4E2FEDAB4827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B8CA-127B-4BF3-BCF1-C8D8EDA43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46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CA6D-234F-4A95-9AA8-4E2FEDAB4827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AB8CA-127B-4BF3-BCF1-C8D8EDA43E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11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주요 </a:t>
            </a:r>
            <a:r>
              <a:rPr lang="ko-KR" altLang="en-US" dirty="0" err="1" smtClean="0"/>
              <a:t>데코레이터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84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575" y="1685681"/>
            <a:ext cx="5372850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6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206" y="1104575"/>
            <a:ext cx="5639587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88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33" y="347232"/>
            <a:ext cx="5439534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8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52" y="2009577"/>
            <a:ext cx="7668695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6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996" y="1638050"/>
            <a:ext cx="5430008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6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와이드스크린</PresentationFormat>
  <Paragraphs>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주요 데코레이터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UBTDecorator_Blackboard, UBTDecorator_BlueprintBase </dc:title>
  <dc:creator>박우희</dc:creator>
  <cp:lastModifiedBy>박우희</cp:lastModifiedBy>
  <cp:revision>2</cp:revision>
  <dcterms:created xsi:type="dcterms:W3CDTF">2025-04-09T06:13:11Z</dcterms:created>
  <dcterms:modified xsi:type="dcterms:W3CDTF">2025-04-09T06:14:03Z</dcterms:modified>
</cp:coreProperties>
</file>