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81D6-EE8F-4CF8-8915-EAA866BF06AE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66ED-6806-43D3-B6EB-AD3E80DAA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81D6-EE8F-4CF8-8915-EAA866BF06AE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66ED-6806-43D3-B6EB-AD3E80DAA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9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81D6-EE8F-4CF8-8915-EAA866BF06AE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66ED-6806-43D3-B6EB-AD3E80DAA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3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81D6-EE8F-4CF8-8915-EAA866BF06AE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66ED-6806-43D3-B6EB-AD3E80DAA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35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81D6-EE8F-4CF8-8915-EAA866BF06AE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66ED-6806-43D3-B6EB-AD3E80DAA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81D6-EE8F-4CF8-8915-EAA866BF06AE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66ED-6806-43D3-B6EB-AD3E80DAA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8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81D6-EE8F-4CF8-8915-EAA866BF06AE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66ED-6806-43D3-B6EB-AD3E80DAA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78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81D6-EE8F-4CF8-8915-EAA866BF06AE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66ED-6806-43D3-B6EB-AD3E80DAA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7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81D6-EE8F-4CF8-8915-EAA866BF06AE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66ED-6806-43D3-B6EB-AD3E80DAA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0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81D6-EE8F-4CF8-8915-EAA866BF06AE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66ED-6806-43D3-B6EB-AD3E80DAA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4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81D6-EE8F-4CF8-8915-EAA866BF06AE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66ED-6806-43D3-B6EB-AD3E80DAA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5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81D6-EE8F-4CF8-8915-EAA866BF06AE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66ED-6806-43D3-B6EB-AD3E80DAA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5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214" y="1569870"/>
            <a:ext cx="4309606" cy="47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3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2195340"/>
            <a:ext cx="535379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7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3" y="2342998"/>
            <a:ext cx="546811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9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04" y="780413"/>
            <a:ext cx="5249008" cy="49632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442" y="1003051"/>
            <a:ext cx="565864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3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1719024"/>
            <a:ext cx="5534797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3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1490392"/>
            <a:ext cx="563006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3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Service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UBTService_BlueprintBase</dc:title>
  <dc:creator>박우희</dc:creator>
  <cp:lastModifiedBy>박우희</cp:lastModifiedBy>
  <cp:revision>2</cp:revision>
  <dcterms:created xsi:type="dcterms:W3CDTF">2025-04-10T04:26:20Z</dcterms:created>
  <dcterms:modified xsi:type="dcterms:W3CDTF">2025-04-10T04:30:40Z</dcterms:modified>
</cp:coreProperties>
</file>