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87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3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65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1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9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50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7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5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6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BBB8-F767-4614-A9B4-A52403D17DE9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F670-AF7B-47B1-890B-B4F9462BD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18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epicgames.com/documentation/ko-kr/unreal-engine/behavior-tree-in-unreal-engine---quick-start-gui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19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887" y="362584"/>
            <a:ext cx="10515600" cy="6088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언리얼에서</a:t>
            </a:r>
            <a:r>
              <a:rPr lang="ko-KR" altLang="en-US" sz="1500" dirty="0" smtClean="0"/>
              <a:t> 제공하는 </a:t>
            </a:r>
            <a:r>
              <a:rPr lang="ko-KR" altLang="en-US" sz="1500" b="1" dirty="0" err="1"/>
              <a:t>비헤이비어</a:t>
            </a:r>
            <a:r>
              <a:rPr lang="ko-KR" altLang="en-US" sz="1500" b="1" dirty="0"/>
              <a:t> 트리 </a:t>
            </a:r>
            <a:r>
              <a:rPr lang="ko-KR" altLang="en-US" sz="1500" b="1" dirty="0" err="1"/>
              <a:t>퀵</a:t>
            </a:r>
            <a:r>
              <a:rPr lang="ko-KR" altLang="en-US" sz="1500" b="1" dirty="0"/>
              <a:t> 스타트 가이드</a:t>
            </a:r>
          </a:p>
          <a:p>
            <a:pPr marL="0" indent="0">
              <a:buNone/>
            </a:pPr>
            <a:r>
              <a:rPr lang="ko-KR" altLang="en-US" sz="1500" dirty="0" smtClean="0"/>
              <a:t>따라해서 </a:t>
            </a:r>
            <a:r>
              <a:rPr lang="ko-KR" altLang="en-US" sz="1500" dirty="0" err="1" smtClean="0"/>
              <a:t>구현해보기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en-US" altLang="ko-KR" sz="1500" dirty="0" smtClean="0">
                <a:hlinkClick r:id="rId2"/>
              </a:rPr>
              <a:t>https://dev.epicgames.com/documentation/ko-kr/unreal-engine/behavior-tree-in-unreal-engine---quick-start-guide</a:t>
            </a:r>
            <a:r>
              <a:rPr lang="en-US" altLang="ko-KR" sz="1500" dirty="0" smtClean="0"/>
              <a:t>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2.</a:t>
            </a:r>
            <a:r>
              <a:rPr lang="ko-KR" altLang="en-US" sz="1500" b="1" dirty="0" smtClean="0"/>
              <a:t> </a:t>
            </a:r>
            <a:r>
              <a:rPr lang="ko-KR" altLang="en-US" sz="1500" b="1" dirty="0" err="1" smtClean="0"/>
              <a:t>비헤이비어</a:t>
            </a:r>
            <a:r>
              <a:rPr lang="ko-KR" altLang="en-US" sz="1500" b="1" dirty="0" smtClean="0"/>
              <a:t> 트리 </a:t>
            </a:r>
            <a:r>
              <a:rPr lang="ko-KR" altLang="en-US" sz="1500" b="1" dirty="0" err="1" smtClean="0"/>
              <a:t>퀵</a:t>
            </a:r>
            <a:r>
              <a:rPr lang="ko-KR" altLang="en-US" sz="1500" b="1" dirty="0" smtClean="0"/>
              <a:t> 스타트 가이드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로 구현한 </a:t>
            </a:r>
            <a:r>
              <a:rPr lang="ko-KR" altLang="en-US" sz="1500" dirty="0" err="1" smtClean="0"/>
              <a:t>비헤이비어</a:t>
            </a:r>
            <a:r>
              <a:rPr lang="ko-KR" altLang="en-US" sz="1500" dirty="0" smtClean="0"/>
              <a:t> 트리에 </a:t>
            </a:r>
            <a:r>
              <a:rPr lang="en-US" altLang="ko-KR" sz="1500" dirty="0" err="1" smtClean="0"/>
              <a:t>ai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와 </a:t>
            </a:r>
            <a:r>
              <a:rPr lang="en-US" altLang="ko-KR" sz="1500" dirty="0" smtClean="0"/>
              <a:t>player </a:t>
            </a:r>
            <a:r>
              <a:rPr lang="ko-KR" altLang="en-US" sz="1500" dirty="0" smtClean="0"/>
              <a:t>의 현재 거리를 계산하기 위한 변수 </a:t>
            </a:r>
            <a:r>
              <a:rPr lang="en-US" altLang="ko-KR" sz="1500" dirty="0" err="1" smtClean="0"/>
              <a:t>EnemyLength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변수를 만들고 </a:t>
            </a:r>
            <a:r>
              <a:rPr lang="en-US" altLang="ko-KR" sz="1500" dirty="0" err="1"/>
              <a:t>UBTService_BlueprintBase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를 상속받은 </a:t>
            </a:r>
            <a:r>
              <a:rPr lang="en-US" altLang="ko-KR" sz="1500" dirty="0" smtClean="0"/>
              <a:t>BP</a:t>
            </a:r>
            <a:r>
              <a:rPr lang="ko-KR" altLang="en-US" sz="1500" dirty="0" smtClean="0"/>
              <a:t>인 </a:t>
            </a:r>
            <a:r>
              <a:rPr lang="en-US" altLang="ko-KR" sz="1500" dirty="0" err="1" smtClean="0"/>
              <a:t>BTS_EnemyDistance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만들어서 </a:t>
            </a:r>
            <a:r>
              <a:rPr lang="ko-KR" altLang="en-US" sz="1500" dirty="0" err="1" smtClean="0"/>
              <a:t>비헤이비어</a:t>
            </a:r>
            <a:r>
              <a:rPr lang="ko-KR" altLang="en-US" sz="1500" dirty="0" smtClean="0"/>
              <a:t> 트리에 적용하고 </a:t>
            </a:r>
            <a:r>
              <a:rPr lang="ko-KR" altLang="en-US" sz="1500" dirty="0" err="1" smtClean="0"/>
              <a:t>블랙보드에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Player</a:t>
            </a:r>
            <a:r>
              <a:rPr lang="ko-KR" altLang="en-US" sz="1500" dirty="0"/>
              <a:t>와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AI </a:t>
            </a:r>
            <a:r>
              <a:rPr lang="ko-KR" altLang="en-US" sz="1500" dirty="0" smtClean="0"/>
              <a:t>간의 거리를 </a:t>
            </a:r>
            <a:r>
              <a:rPr lang="ko-KR" altLang="en-US" sz="1500" dirty="0" err="1" smtClean="0"/>
              <a:t>블랙보드의</a:t>
            </a:r>
            <a:r>
              <a:rPr lang="ko-KR" altLang="en-US" sz="1500" dirty="0" smtClean="0"/>
              <a:t> </a:t>
            </a:r>
            <a:r>
              <a:rPr lang="en-US" altLang="ko-KR" sz="1500" dirty="0" err="1" smtClean="0"/>
              <a:t>EnemyLength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 </a:t>
            </a:r>
            <a:r>
              <a:rPr lang="ko-KR" altLang="en-US" sz="1500" dirty="0" smtClean="0"/>
              <a:t>갱신해보자 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3. </a:t>
            </a:r>
            <a:r>
              <a:rPr lang="en-US" altLang="ko-KR" sz="1500" dirty="0" err="1" smtClean="0"/>
              <a:t>EnemyLength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이용를</a:t>
            </a:r>
            <a:r>
              <a:rPr lang="ko-KR" altLang="en-US" sz="1500" dirty="0" smtClean="0"/>
              <a:t> 체크하는 데코레이터를 만들어서 </a:t>
            </a:r>
            <a:r>
              <a:rPr lang="en-US" altLang="ko-KR" sz="1500" dirty="0" smtClean="0"/>
              <a:t>Has Line of Sight? </a:t>
            </a:r>
            <a:r>
              <a:rPr lang="ko-KR" altLang="en-US" sz="1500" dirty="0" smtClean="0"/>
              <a:t>데코레이터와 함께 일정 거리 </a:t>
            </a:r>
            <a:r>
              <a:rPr lang="en-US" altLang="ko-KR" sz="1500" dirty="0" smtClean="0"/>
              <a:t>(1000cm) </a:t>
            </a:r>
            <a:r>
              <a:rPr lang="ko-KR" altLang="en-US" sz="1500" dirty="0" smtClean="0"/>
              <a:t>이하가 </a:t>
            </a:r>
            <a:r>
              <a:rPr lang="ko-KR" altLang="en-US" sz="1500" dirty="0" err="1" smtClean="0"/>
              <a:t>되었을때</a:t>
            </a:r>
            <a:r>
              <a:rPr lang="ko-KR" altLang="en-US" sz="1500" dirty="0" smtClean="0"/>
              <a:t> 쫓아가도록 구성해보자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4. </a:t>
            </a:r>
            <a:r>
              <a:rPr lang="en-US" altLang="ko-KR" sz="1500" dirty="0" err="1" smtClean="0"/>
              <a:t>UBTDecorator_BlueprintBase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에서 파생된 </a:t>
            </a:r>
            <a:r>
              <a:rPr lang="en-US" altLang="ko-KR" sz="1500" dirty="0" smtClean="0"/>
              <a:t>BP </a:t>
            </a:r>
            <a:r>
              <a:rPr lang="ko-KR" altLang="en-US" sz="1500" dirty="0" smtClean="0"/>
              <a:t>를 만들고 </a:t>
            </a:r>
            <a:r>
              <a:rPr lang="en-US" altLang="ko-KR" sz="1500" dirty="0" smtClean="0"/>
              <a:t>3. </a:t>
            </a:r>
            <a:r>
              <a:rPr lang="ko-KR" altLang="en-US" sz="1500" dirty="0" smtClean="0"/>
              <a:t>번 데코레이터를 대체 하고 적용해보자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5. </a:t>
            </a:r>
            <a:r>
              <a:rPr lang="ko-KR" altLang="en-US" sz="1500" dirty="0" smtClean="0"/>
              <a:t>하나의 노드에 두개 이상의 중복 데코레이터를 구성하고 </a:t>
            </a:r>
            <a:r>
              <a:rPr lang="en-US" altLang="ko-KR" sz="1500" dirty="0" smtClean="0"/>
              <a:t>Observer Aborts </a:t>
            </a:r>
            <a:r>
              <a:rPr lang="ko-KR" altLang="en-US" sz="1500" dirty="0" smtClean="0"/>
              <a:t>를 각각을 </a:t>
            </a:r>
            <a:r>
              <a:rPr lang="en-US" altLang="ko-KR" sz="1500" dirty="0" smtClean="0"/>
              <a:t>Self, Lower Priority </a:t>
            </a:r>
            <a:r>
              <a:rPr lang="ko-KR" altLang="en-US" sz="1500" dirty="0" smtClean="0"/>
              <a:t>로 구성하고 어떻게 동작하는지 관찰해보자</a:t>
            </a: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6. </a:t>
            </a:r>
            <a:r>
              <a:rPr lang="en-US" altLang="ko-KR" sz="1600" dirty="0" err="1" smtClean="0"/>
              <a:t>UBTDecorator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또는 </a:t>
            </a:r>
            <a:r>
              <a:rPr lang="en-US" altLang="ko-KR" sz="1600" dirty="0" err="1" smtClean="0"/>
              <a:t>UBTDecorator_Blackboard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상속받은 </a:t>
            </a:r>
            <a:r>
              <a:rPr lang="en-US" altLang="ko-KR" sz="1600" dirty="0" err="1" smtClean="0"/>
              <a:t>c++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</a:t>
            </a:r>
            <a:r>
              <a:rPr lang="ko-KR" altLang="en-US" sz="1600" dirty="0" err="1" smtClean="0"/>
              <a:t>작성후</a:t>
            </a:r>
            <a:r>
              <a:rPr lang="ko-KR" altLang="en-US" sz="1600" dirty="0" smtClean="0"/>
              <a:t> </a:t>
            </a:r>
            <a:r>
              <a:rPr lang="en-US" altLang="ko-KR" sz="1600" dirty="0" err="1" smtClean="0"/>
              <a:t>CalculateRawConditionValue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override </a:t>
            </a:r>
            <a:r>
              <a:rPr lang="ko-KR" altLang="en-US" sz="1600" dirty="0" smtClean="0"/>
              <a:t>해서 실제로 언제 호출되는지 체크</a:t>
            </a:r>
            <a:r>
              <a:rPr lang="ko-KR" altLang="en-US" sz="1600" dirty="0"/>
              <a:t>해</a:t>
            </a:r>
            <a:r>
              <a:rPr lang="ko-KR" altLang="en-US" sz="1600" dirty="0" smtClean="0"/>
              <a:t>보자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3934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143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과제</dc:title>
  <dc:creator>박우희</dc:creator>
  <cp:lastModifiedBy>박우희</cp:lastModifiedBy>
  <cp:revision>8</cp:revision>
  <dcterms:created xsi:type="dcterms:W3CDTF">2025-04-09T06:18:13Z</dcterms:created>
  <dcterms:modified xsi:type="dcterms:W3CDTF">2025-04-14T02:15:08Z</dcterms:modified>
</cp:coreProperties>
</file>