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6EB0-E54F-462C-9C1C-58E6F51F1E93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A4BA-0B31-4B54-988C-4ECAD2E03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6EB0-E54F-462C-9C1C-58E6F51F1E93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A4BA-0B31-4B54-988C-4ECAD2E03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6EB0-E54F-462C-9C1C-58E6F51F1E93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A4BA-0B31-4B54-988C-4ECAD2E03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6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6EB0-E54F-462C-9C1C-58E6F51F1E93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A4BA-0B31-4B54-988C-4ECAD2E03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8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6EB0-E54F-462C-9C1C-58E6F51F1E93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A4BA-0B31-4B54-988C-4ECAD2E03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9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6EB0-E54F-462C-9C1C-58E6F51F1E93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A4BA-0B31-4B54-988C-4ECAD2E03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8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6EB0-E54F-462C-9C1C-58E6F51F1E93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A4BA-0B31-4B54-988C-4ECAD2E03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5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6EB0-E54F-462C-9C1C-58E6F51F1E93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A4BA-0B31-4B54-988C-4ECAD2E03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22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6EB0-E54F-462C-9C1C-58E6F51F1E93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A4BA-0B31-4B54-988C-4ECAD2E03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4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6EB0-E54F-462C-9C1C-58E6F51F1E93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A4BA-0B31-4B54-988C-4ECAD2E03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2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6EB0-E54F-462C-9C1C-58E6F51F1E93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A4BA-0B31-4B54-988C-4ECAD2E03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9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6EB0-E54F-462C-9C1C-58E6F51F1E93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A4BA-0B31-4B54-988C-4ECAD2E03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8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언리얼의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비헤이비어</a:t>
            </a:r>
            <a:r>
              <a:rPr lang="ko-KR" altLang="en-US" dirty="0" smtClean="0"/>
              <a:t> 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61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44" y="2614499"/>
            <a:ext cx="4563112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9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44" y="1328444"/>
            <a:ext cx="456311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470" y="1437997"/>
            <a:ext cx="4725059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2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17" y="1599944"/>
            <a:ext cx="4763165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4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12" y="1723787"/>
            <a:ext cx="483937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4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470" y="861654"/>
            <a:ext cx="472505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1828576"/>
            <a:ext cx="482984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2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</Words>
  <Application>Microsoft Office PowerPoint</Application>
  <PresentationFormat>와이드스크린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언리얼의 비헤이비어 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언리얼의 비헤이비어 트리</dc:title>
  <dc:creator>박우희</dc:creator>
  <cp:lastModifiedBy>박우희</cp:lastModifiedBy>
  <cp:revision>3</cp:revision>
  <dcterms:created xsi:type="dcterms:W3CDTF">2025-04-04T03:04:20Z</dcterms:created>
  <dcterms:modified xsi:type="dcterms:W3CDTF">2025-04-04T04:03:58Z</dcterms:modified>
</cp:coreProperties>
</file>