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46C-EF56-41B8-A1D9-4BC4A74652E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B5B-4B94-4E04-BB2F-E26C9E45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46C-EF56-41B8-A1D9-4BC4A74652E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B5B-4B94-4E04-BB2F-E26C9E45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99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46C-EF56-41B8-A1D9-4BC4A74652E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B5B-4B94-4E04-BB2F-E26C9E45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46C-EF56-41B8-A1D9-4BC4A74652E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B5B-4B94-4E04-BB2F-E26C9E45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7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46C-EF56-41B8-A1D9-4BC4A74652E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B5B-4B94-4E04-BB2F-E26C9E45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46C-EF56-41B8-A1D9-4BC4A74652E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B5B-4B94-4E04-BB2F-E26C9E45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4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46C-EF56-41B8-A1D9-4BC4A74652E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B5B-4B94-4E04-BB2F-E26C9E45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2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46C-EF56-41B8-A1D9-4BC4A74652E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B5B-4B94-4E04-BB2F-E26C9E45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0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46C-EF56-41B8-A1D9-4BC4A74652E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B5B-4B94-4E04-BB2F-E26C9E45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46C-EF56-41B8-A1D9-4BC4A74652E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B5B-4B94-4E04-BB2F-E26C9E45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7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246C-EF56-41B8-A1D9-4BC4A74652E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1AB5B-4B94-4E04-BB2F-E26C9E45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5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9246C-EF56-41B8-A1D9-4BC4A74652E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1AB5B-4B94-4E04-BB2F-E26C9E451D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언리얼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AI</a:t>
            </a:r>
            <a:r>
              <a:rPr lang="ko-KR" altLang="en-US" dirty="0" smtClean="0"/>
              <a:t>생태계 의 구성요소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018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28" y="85258"/>
            <a:ext cx="4248743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9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269" y="730688"/>
            <a:ext cx="10689699" cy="54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2624025"/>
            <a:ext cx="4401164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7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2" y="2738341"/>
            <a:ext cx="444879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0" y="1685681"/>
            <a:ext cx="469648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5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685417"/>
            <a:ext cx="4925112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7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75" y="1876208"/>
            <a:ext cx="5191850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2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59" y="1785708"/>
            <a:ext cx="487748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9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12" y="1595181"/>
            <a:ext cx="4658375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0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2071498"/>
            <a:ext cx="475363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5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65" y="2466840"/>
            <a:ext cx="498227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2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</Words>
  <Application>Microsoft Office PowerPoint</Application>
  <PresentationFormat>와이드스크린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언리얼 AI생태계 의 구성요소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언리얼 AI생태계 의 구성요소</dc:title>
  <dc:creator>박우희</dc:creator>
  <cp:lastModifiedBy>박우희</cp:lastModifiedBy>
  <cp:revision>8</cp:revision>
  <dcterms:created xsi:type="dcterms:W3CDTF">2025-04-04T04:31:29Z</dcterms:created>
  <dcterms:modified xsi:type="dcterms:W3CDTF">2025-04-10T02:48:21Z</dcterms:modified>
</cp:coreProperties>
</file>