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F94E-22A0-4008-96AC-9CCEF01CDA8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3F2B-2A4E-4407-86C1-F5D89DACD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36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F94E-22A0-4008-96AC-9CCEF01CDA8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3F2B-2A4E-4407-86C1-F5D89DACD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8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F94E-22A0-4008-96AC-9CCEF01CDA8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3F2B-2A4E-4407-86C1-F5D89DACD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9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F94E-22A0-4008-96AC-9CCEF01CDA8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3F2B-2A4E-4407-86C1-F5D89DACD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88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F94E-22A0-4008-96AC-9CCEF01CDA8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3F2B-2A4E-4407-86C1-F5D89DACD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3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F94E-22A0-4008-96AC-9CCEF01CDA8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3F2B-2A4E-4407-86C1-F5D89DACD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0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F94E-22A0-4008-96AC-9CCEF01CDA8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3F2B-2A4E-4407-86C1-F5D89DACD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91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F94E-22A0-4008-96AC-9CCEF01CDA8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3F2B-2A4E-4407-86C1-F5D89DACD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7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F94E-22A0-4008-96AC-9CCEF01CDA8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3F2B-2A4E-4407-86C1-F5D89DACD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9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F94E-22A0-4008-96AC-9CCEF01CDA8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3F2B-2A4E-4407-86C1-F5D89DACD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F94E-22A0-4008-96AC-9CCEF01CDA8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3F2B-2A4E-4407-86C1-F5D89DACD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F94E-22A0-4008-96AC-9CCEF01CDA8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3F2B-2A4E-4407-86C1-F5D89DACD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7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언리얼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비헤이비어</a:t>
            </a:r>
            <a:r>
              <a:rPr lang="ko-KR" altLang="en-US" dirty="0" smtClean="0"/>
              <a:t> 트리의 구성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714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60" y="2133419"/>
            <a:ext cx="4515480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5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39" y="2890762"/>
            <a:ext cx="4639322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4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1609471"/>
            <a:ext cx="5029902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6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94" y="0"/>
            <a:ext cx="4772691" cy="8192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42" y="997563"/>
            <a:ext cx="4486901" cy="4067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347" y="997562"/>
            <a:ext cx="4429743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2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8" y="1428471"/>
            <a:ext cx="442974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1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59" y="1204602"/>
            <a:ext cx="5239481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5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91" y="1399892"/>
            <a:ext cx="5325218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3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1628523"/>
            <a:ext cx="5258534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75" y="309127"/>
            <a:ext cx="4467849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</Words>
  <Application>Microsoft Office PowerPoint</Application>
  <PresentationFormat>와이드스크린</PresentationFormat>
  <Paragraphs>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언리얼 비헤이비어 트리의 구성 요소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언리얼 비헤이비어 트리의 구성 요소</dc:title>
  <dc:creator>박우희</dc:creator>
  <cp:lastModifiedBy>박우희</cp:lastModifiedBy>
  <cp:revision>4</cp:revision>
  <dcterms:created xsi:type="dcterms:W3CDTF">2025-04-04T05:19:17Z</dcterms:created>
  <dcterms:modified xsi:type="dcterms:W3CDTF">2025-04-10T07:37:47Z</dcterms:modified>
</cp:coreProperties>
</file>