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4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A612-FDD1-4FC2-81FE-4CAA99794102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2E77-A2D8-4D4E-A8A7-07F8BE652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의 구조와 동작 방식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UBTTaskNode</a:t>
            </a:r>
            <a:r>
              <a:rPr lang="ko-KR" altLang="en-US" dirty="0" smtClean="0"/>
              <a:t>의 구조와 동작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718759"/>
            <a:ext cx="424874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39" y="2584587"/>
            <a:ext cx="430590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8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2262024"/>
            <a:ext cx="4686954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1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91" y="874866"/>
            <a:ext cx="4324954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91" y="1698857"/>
            <a:ext cx="7668695" cy="800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591" y="2637164"/>
            <a:ext cx="42201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2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3" y="1138446"/>
            <a:ext cx="4096322" cy="7240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3" y="2006338"/>
            <a:ext cx="7602011" cy="866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93" y="3079281"/>
            <a:ext cx="422969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60" y="1467680"/>
            <a:ext cx="4124901" cy="514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60" y="1982102"/>
            <a:ext cx="7621064" cy="4191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60" y="3314045"/>
            <a:ext cx="7573432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160" y="2552810"/>
            <a:ext cx="4172532" cy="6096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160" y="4161017"/>
            <a:ext cx="4210638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65" y="1128391"/>
            <a:ext cx="462027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UBTTask_BlueprintBase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551" y="1518699"/>
            <a:ext cx="4656285" cy="50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6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</Words>
  <Application>Microsoft Office PowerPoint</Application>
  <PresentationFormat>와이드스크린</PresentationFormat>
  <Paragraphs>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언리얼 Task 의 구조와 동작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UBTTask_BlueprintBase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Task 의 구조와 동작 방식</dc:title>
  <dc:creator>박우희</dc:creator>
  <cp:lastModifiedBy>박우희</cp:lastModifiedBy>
  <cp:revision>6</cp:revision>
  <dcterms:created xsi:type="dcterms:W3CDTF">2025-04-04T05:54:38Z</dcterms:created>
  <dcterms:modified xsi:type="dcterms:W3CDTF">2025-04-10T05:27:19Z</dcterms:modified>
</cp:coreProperties>
</file>