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459-971B-4D9D-B864-EFD08B95E92D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122-0C4C-433B-B377-7DF8D497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2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459-971B-4D9D-B864-EFD08B95E92D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122-0C4C-433B-B377-7DF8D497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4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459-971B-4D9D-B864-EFD08B95E92D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122-0C4C-433B-B377-7DF8D497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1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459-971B-4D9D-B864-EFD08B95E92D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122-0C4C-433B-B377-7DF8D497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0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459-971B-4D9D-B864-EFD08B95E92D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122-0C4C-433B-B377-7DF8D497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0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459-971B-4D9D-B864-EFD08B95E92D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122-0C4C-433B-B377-7DF8D497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9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459-971B-4D9D-B864-EFD08B95E92D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122-0C4C-433B-B377-7DF8D497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9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459-971B-4D9D-B864-EFD08B95E92D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122-0C4C-433B-B377-7DF8D497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65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459-971B-4D9D-B864-EFD08B95E92D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122-0C4C-433B-B377-7DF8D497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45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459-971B-4D9D-B864-EFD08B95E92D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122-0C4C-433B-B377-7DF8D497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03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E459-971B-4D9D-B864-EFD08B95E92D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122-0C4C-433B-B377-7DF8D497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7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7E459-971B-4D9D-B864-EFD08B95E92D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E9122-0C4C-433B-B377-7DF8D4979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2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데코레이터</a:t>
            </a:r>
            <a:r>
              <a:rPr lang="ko-KR" altLang="en-US" dirty="0" smtClean="0"/>
              <a:t>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296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2771683"/>
            <a:ext cx="4391638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049" y="885470"/>
            <a:ext cx="4667901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4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49" y="1699971"/>
            <a:ext cx="4486901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5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839" y="2366814"/>
            <a:ext cx="4458322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3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데코레이터 개요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데코레이터 개요</dc:title>
  <dc:creator>박우희</dc:creator>
  <cp:lastModifiedBy>박우희</cp:lastModifiedBy>
  <cp:revision>1</cp:revision>
  <dcterms:created xsi:type="dcterms:W3CDTF">2025-04-04T07:13:34Z</dcterms:created>
  <dcterms:modified xsi:type="dcterms:W3CDTF">2025-04-04T07:13:55Z</dcterms:modified>
</cp:coreProperties>
</file>