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3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4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9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10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8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9CEF-BF18-4274-8F28-F4597DF1CE8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9302-8C44-4D6A-8F61-E022BC270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Observer Aborts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11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2509709"/>
            <a:ext cx="437258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7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1423707"/>
            <a:ext cx="442974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6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2119129"/>
            <a:ext cx="476316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9" y="2905052"/>
            <a:ext cx="448690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5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5" y="1557076"/>
            <a:ext cx="446784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53" y="405516"/>
            <a:ext cx="1790950" cy="3048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60" y="887426"/>
            <a:ext cx="4372585" cy="3839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415" y="887426"/>
            <a:ext cx="4344006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8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9" y="1180786"/>
            <a:ext cx="448690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1504681"/>
            <a:ext cx="455358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3" y="2738341"/>
            <a:ext cx="435353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6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1542787"/>
            <a:ext cx="452500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4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1018838"/>
            <a:ext cx="458216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0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와이드스크린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데코레이터 Observer Aborts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데코레이터 Observer Aborts</dc:title>
  <dc:creator>박우희</dc:creator>
  <cp:lastModifiedBy>박우희</cp:lastModifiedBy>
  <cp:revision>4</cp:revision>
  <dcterms:created xsi:type="dcterms:W3CDTF">2025-04-04T07:31:42Z</dcterms:created>
  <dcterms:modified xsi:type="dcterms:W3CDTF">2025-04-04T08:00:37Z</dcterms:modified>
</cp:coreProperties>
</file>