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02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364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420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950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0664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3661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28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91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761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3509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282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A87746-A739-4F5D-B915-FEEC0ED0947A}" type="datetimeFigureOut">
              <a:rPr lang="ko-KR" altLang="en-US" smtClean="0"/>
              <a:t>2025-04-09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63B3EF-2808-48C1-BC43-91FC96509E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8454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데코레이터</a:t>
            </a:r>
            <a:r>
              <a:rPr lang="ko-KR" altLang="en-US" dirty="0" smtClean="0"/>
              <a:t> </a:t>
            </a:r>
            <a:r>
              <a:rPr lang="en-US" altLang="ko-KR" dirty="0" smtClean="0"/>
              <a:t>Observer Aborts </a:t>
            </a:r>
            <a:r>
              <a:rPr lang="ko-KR" altLang="en-US" dirty="0" smtClean="0"/>
              <a:t>의</a:t>
            </a:r>
            <a:r>
              <a:rPr lang="en-US" altLang="ko-KR" dirty="0" smtClean="0"/>
              <a:t> </a:t>
            </a:r>
            <a:r>
              <a:rPr lang="ko-KR" altLang="en-US" dirty="0" smtClean="0"/>
              <a:t>중단 처리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5590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101" y="1666629"/>
            <a:ext cx="5715798" cy="3524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2075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8074" y="1390365"/>
            <a:ext cx="5915851" cy="4077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774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9522" y="1095049"/>
            <a:ext cx="5772956" cy="466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16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0916" y="2071498"/>
            <a:ext cx="6030167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709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</Words>
  <Application>Microsoft Office PowerPoint</Application>
  <PresentationFormat>와이드스크린</PresentationFormat>
  <Paragraphs>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데코레이터 Observer Aborts 의 중단 처리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데코레이터 Observer Aborts 의 중단 처리</dc:title>
  <dc:creator>박우희</dc:creator>
  <cp:lastModifiedBy>박우희</cp:lastModifiedBy>
  <cp:revision>1</cp:revision>
  <dcterms:created xsi:type="dcterms:W3CDTF">2025-04-09T05:45:16Z</dcterms:created>
  <dcterms:modified xsi:type="dcterms:W3CDTF">2025-04-09T05:45:48Z</dcterms:modified>
</cp:coreProperties>
</file>