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7E20-2791-46D1-A0A0-DC2DAB0E79E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618D-5CA3-4734-8289-15AE13D1A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7E20-2791-46D1-A0A0-DC2DAB0E79E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618D-5CA3-4734-8289-15AE13D1A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9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7E20-2791-46D1-A0A0-DC2DAB0E79E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618D-5CA3-4734-8289-15AE13D1A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5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7E20-2791-46D1-A0A0-DC2DAB0E79E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618D-5CA3-4734-8289-15AE13D1A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0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7E20-2791-46D1-A0A0-DC2DAB0E79E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618D-5CA3-4734-8289-15AE13D1A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58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7E20-2791-46D1-A0A0-DC2DAB0E79E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618D-5CA3-4734-8289-15AE13D1A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41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7E20-2791-46D1-A0A0-DC2DAB0E79E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618D-5CA3-4734-8289-15AE13D1A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64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7E20-2791-46D1-A0A0-DC2DAB0E79E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618D-5CA3-4734-8289-15AE13D1A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22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7E20-2791-46D1-A0A0-DC2DAB0E79E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618D-5CA3-4734-8289-15AE13D1A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7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7E20-2791-46D1-A0A0-DC2DAB0E79E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618D-5CA3-4734-8289-15AE13D1A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8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E7E20-2791-46D1-A0A0-DC2DAB0E79E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E618D-5CA3-4734-8289-15AE13D1A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43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E7E20-2791-46D1-A0A0-DC2DAB0E79E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E618D-5CA3-4734-8289-15AE13D1A9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5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여러 데코레이터가 붙은 노드의 동작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43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44" y="2562104"/>
            <a:ext cx="4382112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1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86" y="1209365"/>
            <a:ext cx="4496427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9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1790471"/>
            <a:ext cx="4391638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6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8" y="2533525"/>
            <a:ext cx="442974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여러 데코레이터가 붙은 노드의 동작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여러 데코레이터가 붙은 노드의 동작</dc:title>
  <dc:creator>박우희</dc:creator>
  <cp:lastModifiedBy>박우희</cp:lastModifiedBy>
  <cp:revision>1</cp:revision>
  <dcterms:created xsi:type="dcterms:W3CDTF">2025-04-04T07:55:51Z</dcterms:created>
  <dcterms:modified xsi:type="dcterms:W3CDTF">2025-04-04T07:56:08Z</dcterms:modified>
</cp:coreProperties>
</file>