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FF66-0296-4F61-87A9-F06CA6DE7EF9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A5D4-F4DE-4698-9E0F-8F964FB0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930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FF66-0296-4F61-87A9-F06CA6DE7EF9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A5D4-F4DE-4698-9E0F-8F964FB0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5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FF66-0296-4F61-87A9-F06CA6DE7EF9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A5D4-F4DE-4698-9E0F-8F964FB0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0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FF66-0296-4F61-87A9-F06CA6DE7EF9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A5D4-F4DE-4698-9E0F-8F964FB0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FF66-0296-4F61-87A9-F06CA6DE7EF9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A5D4-F4DE-4698-9E0F-8F964FB0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0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FF66-0296-4F61-87A9-F06CA6DE7EF9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A5D4-F4DE-4698-9E0F-8F964FB0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FF66-0296-4F61-87A9-F06CA6DE7EF9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A5D4-F4DE-4698-9E0F-8F964FB0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02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FF66-0296-4F61-87A9-F06CA6DE7EF9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A5D4-F4DE-4698-9E0F-8F964FB0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47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FF66-0296-4F61-87A9-F06CA6DE7EF9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A5D4-F4DE-4698-9E0F-8F964FB0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87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FF66-0296-4F61-87A9-F06CA6DE7EF9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A5D4-F4DE-4698-9E0F-8F964FB0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06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5FF66-0296-4F61-87A9-F06CA6DE7EF9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CA5D4-F4DE-4698-9E0F-8F964FB0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396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5FF66-0296-4F61-87A9-F06CA6DE7EF9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A5D4-F4DE-4698-9E0F-8F964FB068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139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리소스와 인스턴스의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518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312" y="1095049"/>
            <a:ext cx="4477375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67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75" y="918812"/>
            <a:ext cx="4467849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15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6" y="1085523"/>
            <a:ext cx="4706007" cy="468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84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44" y="1752366"/>
            <a:ext cx="4382112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31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리소스와 인스턴스의 이해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리소스와 인스턴싱의 이해</dc:title>
  <dc:creator>박우희</dc:creator>
  <cp:lastModifiedBy>박우희</cp:lastModifiedBy>
  <cp:revision>3</cp:revision>
  <dcterms:created xsi:type="dcterms:W3CDTF">2025-03-19T03:57:09Z</dcterms:created>
  <dcterms:modified xsi:type="dcterms:W3CDTF">2025-03-19T04:20:52Z</dcterms:modified>
</cp:coreProperties>
</file>