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25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39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8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63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46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7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2D31D-05FA-4011-8F19-0062C198FD3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EB4D-7187-4304-9589-8C616E113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99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CDO 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704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681" y="1385602"/>
            <a:ext cx="4210638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495155"/>
            <a:ext cx="440116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1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1995287"/>
            <a:ext cx="456311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3155" y="0"/>
            <a:ext cx="84416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&lt;4. </a:t>
            </a:r>
            <a:r>
              <a:rPr lang="ko-KR" altLang="en-US" b="1" dirty="0" smtClean="0"/>
              <a:t>심화</a:t>
            </a:r>
            <a:r>
              <a:rPr lang="en-US" altLang="ko-KR" b="1" dirty="0" smtClean="0"/>
              <a:t>!! &gt;</a:t>
            </a:r>
          </a:p>
          <a:p>
            <a:r>
              <a:rPr lang="ko-KR" altLang="en-US" b="1" dirty="0" smtClean="0"/>
              <a:t>런타임에서 새로운 </a:t>
            </a:r>
            <a:r>
              <a:rPr lang="en-US" altLang="ko-KR" b="1" dirty="0" err="1" smtClean="0"/>
              <a:t>UObject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</a:t>
            </a:r>
            <a:r>
              <a:rPr lang="en-US" altLang="ko-KR" b="1" dirty="0" err="1" smtClean="0"/>
              <a:t>AActor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인스턴스를 생성할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어떻게 **</a:t>
            </a:r>
            <a:r>
              <a:rPr lang="en-US" altLang="ko-KR" dirty="0" smtClean="0"/>
              <a:t>CDO(Class Default Object)**</a:t>
            </a:r>
            <a:r>
              <a:rPr lang="ko-KR" altLang="en-US" dirty="0" smtClean="0"/>
              <a:t>를 거쳐 최종 객체가 완성되는지 순차적으로 요약한 설명입니다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에디터에서의 디테일 패널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블루프린트</a:t>
            </a:r>
            <a:r>
              <a:rPr lang="ko-KR" altLang="en-US" dirty="0" smtClean="0"/>
              <a:t> 수정 등은 제외하고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오직 “런타임에서 객체 생성” 과정만 간단히 살펴봅니다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0" y="1618519"/>
            <a:ext cx="5306165" cy="52394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464" y="1618519"/>
            <a:ext cx="5287113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35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800" b="1" dirty="0" smtClean="0"/>
              <a:t>&lt;4. </a:t>
            </a:r>
            <a:r>
              <a:rPr lang="ko-KR" altLang="en-US" sz="1800" b="1" dirty="0" smtClean="0"/>
              <a:t>심화</a:t>
            </a:r>
            <a:r>
              <a:rPr lang="en-US" altLang="ko-KR" sz="1800" b="1" dirty="0" smtClean="0"/>
              <a:t>!! &gt;</a:t>
            </a:r>
            <a:br>
              <a:rPr lang="en-US" altLang="ko-KR" sz="1800" b="1" dirty="0" smtClean="0"/>
            </a:br>
            <a:r>
              <a:rPr lang="ko-KR" altLang="en-US" sz="1800" b="1" dirty="0" smtClean="0"/>
              <a:t>런타임에서 새로운 </a:t>
            </a:r>
            <a:r>
              <a:rPr lang="en-US" altLang="ko-KR" sz="1800" b="1" dirty="0" err="1" smtClean="0"/>
              <a:t>UObject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또는 </a:t>
            </a:r>
            <a:r>
              <a:rPr lang="en-US" altLang="ko-KR" sz="1800" b="1" dirty="0" err="1" smtClean="0"/>
              <a:t>AActor</a:t>
            </a:r>
            <a:r>
              <a:rPr lang="en-US" altLang="ko-KR" sz="1800" b="1" dirty="0" smtClean="0"/>
              <a:t>) </a:t>
            </a:r>
            <a:r>
              <a:rPr lang="ko-KR" altLang="en-US" sz="1800" b="1" dirty="0" smtClean="0"/>
              <a:t>인스턴스를 생성할 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어떻게 **</a:t>
            </a:r>
            <a:r>
              <a:rPr lang="en-US" altLang="ko-KR" sz="1800" dirty="0" smtClean="0"/>
              <a:t>CDO(Class Default Object)**</a:t>
            </a:r>
            <a:r>
              <a:rPr lang="ko-KR" altLang="en-US" sz="1800" dirty="0" smtClean="0"/>
              <a:t>를 거쳐 최종 객체가 완성되는지 순차적으로 요약한 설명입니다</a:t>
            </a:r>
            <a:r>
              <a:rPr lang="en-US" altLang="ko-KR" sz="1800" dirty="0" smtClean="0"/>
              <a:t>. (</a:t>
            </a:r>
            <a:r>
              <a:rPr lang="ko-KR" altLang="en-US" sz="1800" dirty="0" smtClean="0"/>
              <a:t>에디터에서의 디테일 패널</a:t>
            </a:r>
            <a:r>
              <a:rPr lang="en-US" altLang="ko-KR" sz="1800" dirty="0" smtClean="0"/>
              <a:t>/</a:t>
            </a:r>
            <a:r>
              <a:rPr lang="ko-KR" altLang="en-US" sz="1800" dirty="0" err="1" smtClean="0"/>
              <a:t>블루프린트</a:t>
            </a:r>
            <a:r>
              <a:rPr lang="ko-KR" altLang="en-US" sz="1800" dirty="0" smtClean="0"/>
              <a:t> 수정 등은 제외하고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오직 “런타임에서 객체 생성” 과정만 간단히 살펴봅니다</a:t>
            </a:r>
            <a:r>
              <a:rPr lang="en-US" altLang="ko-KR" sz="1800" dirty="0" smtClean="0"/>
              <a:t>.)</a:t>
            </a:r>
            <a:r>
              <a:rPr lang="ko-KR" altLang="en-US" sz="1800" dirty="0" smtClean="0"/>
              <a:t/>
            </a:r>
            <a:br>
              <a:rPr lang="ko-KR" altLang="en-US" sz="1800" dirty="0" smtClean="0"/>
            </a:br>
            <a:endParaRPr lang="ko-KR" altLang="en-US" sz="18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764" y="2867245"/>
            <a:ext cx="4363059" cy="26864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64" y="2867245"/>
            <a:ext cx="432495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4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정리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049" y="2410397"/>
            <a:ext cx="430590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1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62</Words>
  <Application>Microsoft Office PowerPoint</Application>
  <PresentationFormat>와이드스크린</PresentationFormat>
  <Paragraphs>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CDO 의 이해</vt:lpstr>
      <vt:lpstr>PowerPoint 프레젠테이션</vt:lpstr>
      <vt:lpstr>PowerPoint 프레젠테이션</vt:lpstr>
      <vt:lpstr>PowerPoint 프레젠테이션</vt:lpstr>
      <vt:lpstr>PowerPoint 프레젠테이션</vt:lpstr>
      <vt:lpstr>&lt;4. 심화!! &gt; 런타임에서 새로운 UObject(또는 AActor) 인스턴스를 생성할 때, 어떻게 **CDO(Class Default Object)**를 거쳐 최종 객체가 완성되는지 순차적으로 요약한 설명입니다. (에디터에서의 디테일 패널/블루프린트 수정 등은 제외하고, 오직 “런타임에서 객체 생성” 과정만 간단히 살펴봅니다.) 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의 이해</dc:title>
  <dc:creator>박우희</dc:creator>
  <cp:lastModifiedBy>박우희</cp:lastModifiedBy>
  <cp:revision>4</cp:revision>
  <dcterms:created xsi:type="dcterms:W3CDTF">2025-03-19T07:32:42Z</dcterms:created>
  <dcterms:modified xsi:type="dcterms:W3CDTF">2025-03-20T01:45:04Z</dcterms:modified>
</cp:coreProperties>
</file>