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9750-0A78-40F4-8FF1-AE5529FCA9AC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1A4A-7264-430D-96D9-271B993A9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74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9750-0A78-40F4-8FF1-AE5529FCA9AC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1A4A-7264-430D-96D9-271B993A9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82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9750-0A78-40F4-8FF1-AE5529FCA9AC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1A4A-7264-430D-96D9-271B993A9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7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9750-0A78-40F4-8FF1-AE5529FCA9AC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1A4A-7264-430D-96D9-271B993A9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4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9750-0A78-40F4-8FF1-AE5529FCA9AC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1A4A-7264-430D-96D9-271B993A9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27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9750-0A78-40F4-8FF1-AE5529FCA9AC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1A4A-7264-430D-96D9-271B993A9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32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9750-0A78-40F4-8FF1-AE5529FCA9AC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1A4A-7264-430D-96D9-271B993A9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06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9750-0A78-40F4-8FF1-AE5529FCA9AC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1A4A-7264-430D-96D9-271B993A9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8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9750-0A78-40F4-8FF1-AE5529FCA9AC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1A4A-7264-430D-96D9-271B993A9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34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9750-0A78-40F4-8FF1-AE5529FCA9AC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1A4A-7264-430D-96D9-271B993A9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95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9750-0A78-40F4-8FF1-AE5529FCA9AC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1A4A-7264-430D-96D9-271B993A9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39750-0A78-40F4-8FF1-AE5529FCA9AC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51A4A-7264-430D-96D9-271B993A9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41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UPROPERTY </a:t>
            </a:r>
            <a:r>
              <a:rPr lang="ko-KR" altLang="en-US" dirty="0" smtClean="0"/>
              <a:t>의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84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06" y="2023866"/>
            <a:ext cx="5277587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4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UPROPERTY</a:t>
            </a:r>
            <a:r>
              <a:rPr lang="ko-KR" altLang="en-US" dirty="0"/>
              <a:t> </a:t>
            </a:r>
            <a:r>
              <a:rPr lang="ko-KR" altLang="en-US" dirty="0" smtClean="0"/>
              <a:t>매크로의 역할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2799" y="1825625"/>
            <a:ext cx="43064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7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96" y="2862183"/>
            <a:ext cx="5611008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6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와이드스크린</PresentationFormat>
  <Paragraphs>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UPROPERTY 의 이해</vt:lpstr>
      <vt:lpstr>PowerPoint 프레젠테이션</vt:lpstr>
      <vt:lpstr>UPROPERTY 매크로의 역할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UPROPERTY 의 이해</dc:title>
  <dc:creator>박우희</dc:creator>
  <cp:lastModifiedBy>박우희</cp:lastModifiedBy>
  <cp:revision>1</cp:revision>
  <dcterms:created xsi:type="dcterms:W3CDTF">2025-03-19T09:02:23Z</dcterms:created>
  <dcterms:modified xsi:type="dcterms:W3CDTF">2025-03-19T09:02:41Z</dcterms:modified>
</cp:coreProperties>
</file>