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8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1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4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5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D432-01E1-4C56-9029-BF94E59CE2D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983C-CABE-4DBB-9456-EF7188515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UPROPERTY </a:t>
            </a:r>
            <a:r>
              <a:rPr lang="ko-KR" altLang="en-US" dirty="0" smtClean="0"/>
              <a:t>를 적절치 못하게 사용한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075996"/>
            <a:ext cx="560148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97" y="197188"/>
            <a:ext cx="5163271" cy="1486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97" y="1869427"/>
            <a:ext cx="4601217" cy="59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997" y="2646191"/>
            <a:ext cx="5153744" cy="895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997" y="3844067"/>
            <a:ext cx="732574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295102"/>
            <a:ext cx="547763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3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6" y="218007"/>
            <a:ext cx="5344271" cy="1667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46" y="1975982"/>
            <a:ext cx="8688012" cy="600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46" y="2989176"/>
            <a:ext cx="5153744" cy="847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046" y="3854711"/>
            <a:ext cx="844032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2366814"/>
            <a:ext cx="540142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2309656"/>
            <a:ext cx="535379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UPROPERTY 를 적절치 못하게 사용한 사례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UPROPERTY 를 적절치 못하게 사용한 사례</dc:title>
  <dc:creator>박우희</dc:creator>
  <cp:lastModifiedBy>박우희</cp:lastModifiedBy>
  <cp:revision>4</cp:revision>
  <dcterms:created xsi:type="dcterms:W3CDTF">2025-03-19T09:06:17Z</dcterms:created>
  <dcterms:modified xsi:type="dcterms:W3CDTF">2025-03-20T01:37:19Z</dcterms:modified>
</cp:coreProperties>
</file>