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0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4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1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83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52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56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8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8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9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011C-C432-4ED7-905B-2AF914F3793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C2497-4F1C-4C14-B394-C3EE0AC5A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UClass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대한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35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2147708"/>
            <a:ext cx="5220429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812" y="1466576"/>
            <a:ext cx="5382376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7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4" y="94482"/>
            <a:ext cx="2095792" cy="3238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68" y="768235"/>
            <a:ext cx="5249008" cy="31627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691" y="768235"/>
            <a:ext cx="5191850" cy="17242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63" y="4143886"/>
            <a:ext cx="532521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443" y="1900024"/>
            <a:ext cx="528711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0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UClass 에 대한 이해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Uclass 에 대한 이해</dc:title>
  <dc:creator>박우희</dc:creator>
  <cp:lastModifiedBy>박우희</cp:lastModifiedBy>
  <cp:revision>3</cp:revision>
  <dcterms:created xsi:type="dcterms:W3CDTF">2025-03-20T02:37:14Z</dcterms:created>
  <dcterms:modified xsi:type="dcterms:W3CDTF">2025-03-20T02:41:41Z</dcterms:modified>
</cp:coreProperties>
</file>