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47D-59A7-4DE8-928F-7DF7D3BCBF60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E199-6D41-4004-8AD2-B43F20FF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0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47D-59A7-4DE8-928F-7DF7D3BCBF60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E199-6D41-4004-8AD2-B43F20FF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0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47D-59A7-4DE8-928F-7DF7D3BCBF60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E199-6D41-4004-8AD2-B43F20FF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6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47D-59A7-4DE8-928F-7DF7D3BCBF60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E199-6D41-4004-8AD2-B43F20FF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8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47D-59A7-4DE8-928F-7DF7D3BCBF60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E199-6D41-4004-8AD2-B43F20FF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3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47D-59A7-4DE8-928F-7DF7D3BCBF60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E199-6D41-4004-8AD2-B43F20FF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9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47D-59A7-4DE8-928F-7DF7D3BCBF60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E199-6D41-4004-8AD2-B43F20FF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0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47D-59A7-4DE8-928F-7DF7D3BCBF60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E199-6D41-4004-8AD2-B43F20FF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47D-59A7-4DE8-928F-7DF7D3BCBF60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E199-6D41-4004-8AD2-B43F20FF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1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47D-59A7-4DE8-928F-7DF7D3BCBF60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E199-6D41-4004-8AD2-B43F20FF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0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47D-59A7-4DE8-928F-7DF7D3BCBF60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E199-6D41-4004-8AD2-B43F20FF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4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B47D-59A7-4DE8-928F-7DF7D3BCBF60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E199-6D41-4004-8AD2-B43F20FF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9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언리얼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Aactor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주요 함수들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2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313890"/>
            <a:ext cx="4944165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3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88" y="0"/>
            <a:ext cx="4953691" cy="2638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88" y="2567231"/>
            <a:ext cx="6733444" cy="14239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550" y="4062711"/>
            <a:ext cx="4763165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0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280548"/>
            <a:ext cx="4772691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0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93" y="377603"/>
            <a:ext cx="4791744" cy="23815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93" y="3337063"/>
            <a:ext cx="4791744" cy="23625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610" y="377603"/>
            <a:ext cx="4772691" cy="2172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610" y="3337063"/>
            <a:ext cx="487748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언리얼 Aactor 의 주요 함수들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 Aactor 의 주요 함수들</dc:title>
  <dc:creator>박우희</dc:creator>
  <cp:lastModifiedBy>박우희</cp:lastModifiedBy>
  <cp:revision>3</cp:revision>
  <dcterms:created xsi:type="dcterms:W3CDTF">2025-03-18T03:16:17Z</dcterms:created>
  <dcterms:modified xsi:type="dcterms:W3CDTF">2025-03-18T04:15:56Z</dcterms:modified>
</cp:coreProperties>
</file>