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7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1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3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0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5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6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5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0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3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B4F8-A081-4D8C-9877-209D2B285D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28E1-5A6C-4BFB-BFA0-F4AD8CF31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1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Aactor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호출과정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79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590154"/>
            <a:ext cx="502990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775917"/>
            <a:ext cx="498227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2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633022"/>
            <a:ext cx="481079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2042919"/>
            <a:ext cx="501084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Aactor 주요 함수(이벤트)의 호출과정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Aactor 주요 함수(이벤트)의 호출과정</dc:title>
  <dc:creator>박우희</dc:creator>
  <cp:lastModifiedBy>박우희</cp:lastModifiedBy>
  <cp:revision>2</cp:revision>
  <dcterms:created xsi:type="dcterms:W3CDTF">2025-03-18T04:29:11Z</dcterms:created>
  <dcterms:modified xsi:type="dcterms:W3CDTF">2025-03-18T04:31:54Z</dcterms:modified>
</cp:coreProperties>
</file>