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9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4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8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0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5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5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2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5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4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7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3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FE6C-1C30-4D8B-B19F-DBE3113AFFE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EC1A-D5FA-44AB-9CB4-5CC3721AEE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1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47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633022"/>
            <a:ext cx="474411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523469"/>
            <a:ext cx="484890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590418"/>
            <a:ext cx="487748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 err="1" smtClean="0"/>
              <a:t>BlueprintImplementableEvent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로 선언되고 </a:t>
            </a:r>
            <a:r>
              <a:rPr lang="ko-KR" altLang="en-US" sz="3000" dirty="0" err="1" smtClean="0"/>
              <a:t>블루프린트</a:t>
            </a:r>
            <a:r>
              <a:rPr lang="ko-KR" altLang="en-US" sz="3000" dirty="0" smtClean="0"/>
              <a:t> 구현은 없는 함수를 </a:t>
            </a:r>
            <a:r>
              <a:rPr lang="en-US" altLang="ko-KR" sz="3000" dirty="0" smtClean="0"/>
              <a:t>C++ </a:t>
            </a:r>
            <a:r>
              <a:rPr lang="ko-KR" altLang="en-US" sz="3000" dirty="0" smtClean="0"/>
              <a:t>에서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호출한다면 어떻게 될까</a:t>
            </a:r>
            <a:r>
              <a:rPr lang="en-US" altLang="ko-KR" sz="3000" dirty="0" smtClean="0"/>
              <a:t>?</a:t>
            </a:r>
            <a:endParaRPr lang="ko-KR" altLang="en-US" sz="3000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351"/>
            <a:ext cx="5582429" cy="4858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0469"/>
            <a:ext cx="409632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96" y="742575"/>
            <a:ext cx="488700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549" y="1461813"/>
            <a:ext cx="484890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17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언리얼 함수 오버라이딩</vt:lpstr>
      <vt:lpstr>PowerPoint 프레젠테이션</vt:lpstr>
      <vt:lpstr>PowerPoint 프레젠테이션</vt:lpstr>
      <vt:lpstr>PowerPoint 프레젠테이션</vt:lpstr>
      <vt:lpstr>BlueprintImplementableEvent 로 선언되고 블루프린트 구현은 없는 함수를 C++ 에서 호출한다면 어떻게 될까?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함수 오버라이딩</dc:title>
  <dc:creator>박우희</dc:creator>
  <cp:lastModifiedBy>박우희</cp:lastModifiedBy>
  <cp:revision>9</cp:revision>
  <dcterms:created xsi:type="dcterms:W3CDTF">2025-03-17T07:35:44Z</dcterms:created>
  <dcterms:modified xsi:type="dcterms:W3CDTF">2025-03-18T07:13:55Z</dcterms:modified>
</cp:coreProperties>
</file>