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5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5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5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2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5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6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ED75-ECF6-47FD-8D44-979E40C4BB1C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82EE-0F61-420E-A39A-44D56BCB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PURE_VIRTUAL </a:t>
            </a:r>
            <a:r>
              <a:rPr lang="ko-KR" altLang="en-US" dirty="0" smtClean="0"/>
              <a:t>의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22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07" y="1223654"/>
            <a:ext cx="419158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75732"/>
            <a:ext cx="4344006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2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45" y="923844"/>
            <a:ext cx="5792008" cy="23148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045" y="4102278"/>
            <a:ext cx="4086795" cy="200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045" y="4383177"/>
            <a:ext cx="7173326" cy="1467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045" y="642945"/>
            <a:ext cx="4153480" cy="200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414" y="240266"/>
            <a:ext cx="4124901" cy="342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045" y="3238742"/>
            <a:ext cx="4182059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2045" y="5888072"/>
            <a:ext cx="421063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39" y="2071498"/>
            <a:ext cx="427732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1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PURE_VIRTUAL 의 정리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PURE_VIRTUAL 의 정리</dc:title>
  <dc:creator>박우희</dc:creator>
  <cp:lastModifiedBy>박우희</cp:lastModifiedBy>
  <cp:revision>2</cp:revision>
  <dcterms:created xsi:type="dcterms:W3CDTF">2025-03-18T07:25:17Z</dcterms:created>
  <dcterms:modified xsi:type="dcterms:W3CDTF">2025-03-18T07:31:43Z</dcterms:modified>
</cp:coreProperties>
</file>