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9D0C-886C-4772-8935-8F28E5933A21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04B1-61AD-4C06-8931-4F22D7BB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19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9D0C-886C-4772-8935-8F28E5933A21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04B1-61AD-4C06-8931-4F22D7BB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9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9D0C-886C-4772-8935-8F28E5933A21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04B1-61AD-4C06-8931-4F22D7BB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20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9D0C-886C-4772-8935-8F28E5933A21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04B1-61AD-4C06-8931-4F22D7BB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8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9D0C-886C-4772-8935-8F28E5933A21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04B1-61AD-4C06-8931-4F22D7BB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3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9D0C-886C-4772-8935-8F28E5933A21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04B1-61AD-4C06-8931-4F22D7BB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3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9D0C-886C-4772-8935-8F28E5933A21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04B1-61AD-4C06-8931-4F22D7BB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9D0C-886C-4772-8935-8F28E5933A21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04B1-61AD-4C06-8931-4F22D7BB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69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9D0C-886C-4772-8935-8F28E5933A21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04B1-61AD-4C06-8931-4F22D7BB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6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9D0C-886C-4772-8935-8F28E5933A21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04B1-61AD-4C06-8931-4F22D7BB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60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9D0C-886C-4772-8935-8F28E5933A21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804B1-61AD-4C06-8931-4F22D7BB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2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9D0C-886C-4772-8935-8F28E5933A21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804B1-61AD-4C06-8931-4F22D7BB8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0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_Implementation </a:t>
            </a:r>
            <a:r>
              <a:rPr lang="ko-KR" altLang="en-US" dirty="0" smtClean="0"/>
              <a:t>키워드에 대한 고찰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34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2147708"/>
            <a:ext cx="5344271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2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70" y="2190577"/>
            <a:ext cx="5449060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1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2085787"/>
            <a:ext cx="534427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1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2676420"/>
            <a:ext cx="5477639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26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96" y="2181051"/>
            <a:ext cx="5249008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60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33" y="3128920"/>
            <a:ext cx="5258534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9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54" y="1761892"/>
            <a:ext cx="5315692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2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699971"/>
            <a:ext cx="5344271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8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59" y="151942"/>
            <a:ext cx="5420481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9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22" y="1552313"/>
            <a:ext cx="5410955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8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01" y="709233"/>
            <a:ext cx="5353797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20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1085523"/>
            <a:ext cx="5477639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70" y="2919341"/>
            <a:ext cx="5268060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2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75" y="871180"/>
            <a:ext cx="5372850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4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28" y="2176287"/>
            <a:ext cx="5334744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8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2528762"/>
            <a:ext cx="5477639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9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28" y="2419209"/>
            <a:ext cx="5334744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2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만일 </a:t>
            </a:r>
            <a:r>
              <a:rPr lang="en-US" altLang="ko-KR" dirty="0" err="1" smtClean="0"/>
              <a:t>BlueprintNativeEvent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유형에 </a:t>
            </a:r>
            <a:r>
              <a:rPr lang="en-US" altLang="ko-KR" dirty="0" smtClean="0"/>
              <a:t>virtual </a:t>
            </a:r>
            <a:r>
              <a:rPr lang="ko-KR" altLang="en-US" dirty="0" smtClean="0"/>
              <a:t>키워드를 함께 </a:t>
            </a:r>
            <a:r>
              <a:rPr lang="ko-KR" altLang="en-US" dirty="0" err="1" smtClean="0"/>
              <a:t>사용할수</a:t>
            </a:r>
            <a:r>
              <a:rPr lang="ko-KR" altLang="en-US" dirty="0" smtClean="0"/>
              <a:t> 있게 허락했다면 어떤 문제들이 발생하였을까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64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75" y="3043183"/>
            <a:ext cx="5372850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3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와이드스크린</PresentationFormat>
  <Paragraphs>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_Implementation 키워드에 대한 고찰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_Implementation 키워드에 대한 고찰</dc:title>
  <dc:creator>박우희</dc:creator>
  <cp:lastModifiedBy>박우희</cp:lastModifiedBy>
  <cp:revision>2</cp:revision>
  <dcterms:created xsi:type="dcterms:W3CDTF">2025-04-10T08:36:17Z</dcterms:created>
  <dcterms:modified xsi:type="dcterms:W3CDTF">2025-04-10T08:45:19Z</dcterms:modified>
</cp:coreProperties>
</file>