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2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8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33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0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9754-60E5-473B-81F8-D62F6B044B2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F774-8715-45E1-ACC5-85423F280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새로운 기능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</a:t>
            </a:r>
            <a:r>
              <a:rPr lang="ko-KR" altLang="en-US" dirty="0"/>
              <a:t>가</a:t>
            </a:r>
            <a:r>
              <a:rPr lang="ko-KR" altLang="en-US" dirty="0" smtClean="0"/>
              <a:t> 봐야할 </a:t>
            </a:r>
            <a:r>
              <a:rPr lang="ko-KR" altLang="en-US" dirty="0" err="1" smtClean="0"/>
              <a:t>주요기능들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1. Enhanced Input</a:t>
            </a:r>
          </a:p>
          <a:p>
            <a:pPr marL="457200" lvl="1" indent="0">
              <a:buNone/>
            </a:pPr>
            <a:r>
              <a:rPr lang="ko-KR" altLang="en-US" sz="2100" dirty="0" smtClean="0"/>
              <a:t>향상된 입력 시스템은 복잡한 입력 매핑과 컨텍스트 기반 처리를 지원하는 새로운 입력 처리 시스템입니다</a:t>
            </a:r>
            <a:r>
              <a:rPr lang="en-US" altLang="ko-KR" sz="2100" dirty="0" smtClean="0"/>
              <a:t>. </a:t>
            </a:r>
          </a:p>
          <a:p>
            <a:pPr marL="457200" lvl="1" indent="0">
              <a:buNone/>
            </a:pPr>
            <a:r>
              <a:rPr lang="ko-KR" altLang="en-US" sz="2100" dirty="0" smtClean="0"/>
              <a:t>이를 통해 다양한 입력 장치를 통합 관리하고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상황에 맞는 입력 처리가 가능합니다</a:t>
            </a:r>
            <a:r>
              <a:rPr lang="en-US" altLang="ko-KR" sz="2100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엔진 코어 개선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비동기 로딩 및 멀티 </a:t>
            </a:r>
            <a:r>
              <a:rPr lang="ko-KR" altLang="en-US" dirty="0" err="1" smtClean="0"/>
              <a:t>스레딩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UE5</a:t>
            </a:r>
            <a:r>
              <a:rPr lang="ko-KR" altLang="en-US" dirty="0" smtClean="0"/>
              <a:t>에서는 엔진 코어가 개선되어 비동기 로딩 및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기능이 향상되었습니다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ko-KR" altLang="en-US" dirty="0" smtClean="0"/>
              <a:t>이를 통해 자산 로딩 시 프레임 드롭을 최소화하고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자원을 효율적으로 활용할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World Partition</a:t>
            </a:r>
          </a:p>
          <a:p>
            <a:pPr marL="457200" lvl="1" indent="0">
              <a:buNone/>
            </a:pPr>
            <a:r>
              <a:rPr lang="ko-KR" altLang="en-US" sz="2100" dirty="0" smtClean="0"/>
              <a:t>월드 파티션은 대규모 월드를 효율적으로 관리하기 위한 시스템으로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월드를 그리드 기반으로 자동 분할하여 필요한 부분만 로드하고 </a:t>
            </a:r>
            <a:r>
              <a:rPr lang="ko-KR" altLang="en-US" sz="2100" dirty="0" err="1" smtClean="0"/>
              <a:t>언로드</a:t>
            </a:r>
            <a:r>
              <a:rPr lang="ko-KR" altLang="en-US" sz="2100" dirty="0" smtClean="0"/>
              <a:t> 합니다</a:t>
            </a:r>
            <a:r>
              <a:rPr lang="en-US" altLang="ko-KR" sz="2100" dirty="0" smtClean="0"/>
              <a:t>. </a:t>
            </a:r>
          </a:p>
          <a:p>
            <a:pPr marL="457200" lvl="1" indent="0">
              <a:buNone/>
            </a:pPr>
            <a:r>
              <a:rPr lang="ko-KR" altLang="en-US" sz="2100" dirty="0" smtClean="0"/>
              <a:t>이를 통해 메모리 사용량을 최적화하고 성능을 향상시킬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 err="1" smtClean="0"/>
              <a:t>루멘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나나이트</a:t>
            </a:r>
            <a:r>
              <a:rPr lang="ko-KR" altLang="en-US" sz="2000" dirty="0" smtClean="0"/>
              <a:t> 같은 기능들은 아티스트들 작업 영역이 대부분이라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언리얼</a:t>
            </a:r>
            <a:r>
              <a:rPr lang="ko-KR" altLang="en-US" sz="2000" dirty="0" smtClean="0"/>
              <a:t> 도큐먼트 페이지에서 개념 정도만 숙지하시면 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241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133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언리얼 5의 새로운 기능</vt:lpstr>
      <vt:lpstr>프로그래머가 봐야할 주요기능들 3가지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5의 새로운 기능</dc:title>
  <dc:creator>이지훈</dc:creator>
  <cp:lastModifiedBy>이지훈</cp:lastModifiedBy>
  <cp:revision>4</cp:revision>
  <dcterms:created xsi:type="dcterms:W3CDTF">2025-03-05T04:39:08Z</dcterms:created>
  <dcterms:modified xsi:type="dcterms:W3CDTF">2025-03-05T05:38:13Z</dcterms:modified>
</cp:coreProperties>
</file>