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6F0C-C341-458D-8789-32E9ADB7BFEA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866-F0C7-43B4-93AD-9232D7CCA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6F0C-C341-458D-8789-32E9ADB7BFEA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866-F0C7-43B4-93AD-9232D7CCA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10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6F0C-C341-458D-8789-32E9ADB7BFEA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866-F0C7-43B4-93AD-9232D7CCA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7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6F0C-C341-458D-8789-32E9ADB7BFEA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866-F0C7-43B4-93AD-9232D7CCA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0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6F0C-C341-458D-8789-32E9ADB7BFEA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866-F0C7-43B4-93AD-9232D7CCA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15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6F0C-C341-458D-8789-32E9ADB7BFEA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866-F0C7-43B4-93AD-9232D7CCA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59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6F0C-C341-458D-8789-32E9ADB7BFEA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866-F0C7-43B4-93AD-9232D7CCA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36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6F0C-C341-458D-8789-32E9ADB7BFEA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866-F0C7-43B4-93AD-9232D7CCA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5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6F0C-C341-458D-8789-32E9ADB7BFEA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866-F0C7-43B4-93AD-9232D7CCA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68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6F0C-C341-458D-8789-32E9ADB7BFEA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866-F0C7-43B4-93AD-9232D7CCA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0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6F0C-C341-458D-8789-32E9ADB7BFEA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1D866-F0C7-43B4-93AD-9232D7CCA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12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26F0C-C341-458D-8789-32E9ADB7BFEA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1D866-F0C7-43B4-93AD-9232D7CCA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773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52761"/>
            <a:ext cx="9144000" cy="2355866"/>
          </a:xfrm>
        </p:spPr>
        <p:txBody>
          <a:bodyPr anchor="ctr"/>
          <a:lstStyle/>
          <a:p>
            <a:r>
              <a:rPr lang="ko-KR" altLang="en-US" dirty="0" smtClean="0"/>
              <a:t>월드 파티션 </a:t>
            </a:r>
            <a:r>
              <a:rPr lang="en-US" altLang="ko-KR" dirty="0" smtClean="0"/>
              <a:t>(World Partition) </a:t>
            </a:r>
            <a:r>
              <a:rPr lang="ko-KR" altLang="en-US" dirty="0" smtClean="0"/>
              <a:t>이해하기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754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b="1" dirty="0" smtClean="0"/>
              <a:t>왜 월드 파티션이 필요한가</a:t>
            </a:r>
            <a:r>
              <a:rPr lang="en-US" altLang="ko-KR" b="1" dirty="0" smtClean="0"/>
              <a:t>?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98042"/>
            <a:ext cx="1084783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dirty="0" err="1"/>
              <a:t>언리얼</a:t>
            </a:r>
            <a:r>
              <a:rPr lang="ko-KR" altLang="en-US" sz="2400" dirty="0"/>
              <a:t> 엔진 </a:t>
            </a:r>
            <a:r>
              <a:rPr lang="en-US" altLang="ko-KR" sz="2400" dirty="0"/>
              <a:t>5(Unreal Engine 5)</a:t>
            </a:r>
            <a:r>
              <a:rPr lang="ko-KR" altLang="en-US" sz="2400" dirty="0"/>
              <a:t>는 대규모 월드 관리를 위한 새로운 시스템인 **월드 파티션</a:t>
            </a:r>
            <a:r>
              <a:rPr lang="en-US" altLang="ko-KR" sz="2400" dirty="0"/>
              <a:t>(World Partition)**</a:t>
            </a:r>
            <a:r>
              <a:rPr lang="ko-KR" altLang="en-US" sz="2400" dirty="0"/>
              <a:t>을 도입하여 개발자들이 더욱 효율적으로 작업할 수 있도록 지원합니다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 시스템은 여러 기능을 포함하며</a:t>
            </a:r>
            <a:r>
              <a:rPr lang="en-US" altLang="ko-KR" sz="2400" dirty="0"/>
              <a:t>, </a:t>
            </a:r>
            <a:r>
              <a:rPr lang="ko-KR" altLang="en-US" sz="2400" dirty="0"/>
              <a:t>각 기능은 월드 관리와 스트리밍에 중요한 역할을 합니다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ko-KR" sz="2400" dirty="0" smtClean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2400" dirty="0" smtClean="0"/>
              <a:t>이번 시간에는 </a:t>
            </a:r>
            <a:r>
              <a:rPr lang="ko-KR" altLang="en-US" sz="2400" dirty="0"/>
              <a:t>주요 기능들을 소개하겠습니다</a:t>
            </a:r>
            <a:r>
              <a:rPr lang="en-US" altLang="ko-KR" sz="2400" dirty="0"/>
              <a:t>.​</a:t>
            </a:r>
            <a:endParaRPr kumimoji="0" lang="ko-KR" altLang="ko-K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0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UE4</a:t>
            </a:r>
            <a:r>
              <a:rPr lang="ko-KR" altLang="en-US" sz="4000" dirty="0" smtClean="0"/>
              <a:t>와 </a:t>
            </a:r>
            <a:r>
              <a:rPr lang="en-US" altLang="ko-KR" sz="4000" dirty="0" smtClean="0"/>
              <a:t>UE5</a:t>
            </a:r>
            <a:r>
              <a:rPr lang="ko-KR" altLang="en-US" sz="4000" dirty="0" smtClean="0"/>
              <a:t>의 차이점</a:t>
            </a:r>
            <a:r>
              <a:rPr lang="en-US" altLang="ko-KR" sz="4000" dirty="0" smtClean="0"/>
              <a:t>, </a:t>
            </a:r>
            <a:r>
              <a:rPr lang="ko-KR" altLang="en-US" sz="4000" dirty="0" smtClean="0"/>
              <a:t>그리고 월드 파티션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 smtClean="0"/>
              <a:t>UE4</a:t>
            </a:r>
            <a:r>
              <a:rPr lang="ko-KR" altLang="en-US" b="1" dirty="0" smtClean="0"/>
              <a:t>의 문제점</a:t>
            </a:r>
            <a:endParaRPr lang="en-US" altLang="ko-KR" b="1" dirty="0" smtClean="0"/>
          </a:p>
          <a:p>
            <a:endParaRPr lang="ko-KR" altLang="en-US" dirty="0" smtClean="0"/>
          </a:p>
          <a:p>
            <a:pPr lvl="1"/>
            <a:r>
              <a:rPr lang="ko-KR" altLang="en-US" dirty="0" smtClean="0"/>
              <a:t>월드 </a:t>
            </a:r>
            <a:r>
              <a:rPr lang="ko-KR" altLang="en-US" dirty="0" err="1" smtClean="0"/>
              <a:t>컴포지션</a:t>
            </a:r>
            <a:r>
              <a:rPr lang="ko-KR" altLang="en-US" dirty="0" smtClean="0"/>
              <a:t> 사용 시 </a:t>
            </a:r>
            <a:r>
              <a:rPr lang="ko-KR" altLang="en-US" b="1" dirty="0" err="1" smtClean="0"/>
              <a:t>서브레벨을</a:t>
            </a:r>
            <a:r>
              <a:rPr lang="ko-KR" altLang="en-US" b="1" dirty="0" smtClean="0"/>
              <a:t> 직접 나누고 배치해야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err="1" smtClean="0"/>
              <a:t>서브레벨</a:t>
            </a:r>
            <a:r>
              <a:rPr lang="ko-KR" altLang="en-US" dirty="0" smtClean="0"/>
              <a:t> 간 </a:t>
            </a:r>
            <a:r>
              <a:rPr lang="ko-KR" altLang="en-US" b="1" dirty="0" smtClean="0"/>
              <a:t>스트리밍 설정을 일일이 조정해야 함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소스 제어 충돌 문제</a:t>
            </a:r>
            <a:r>
              <a:rPr lang="ko-KR" altLang="en-US" dirty="0" smtClean="0"/>
              <a:t> → 한 사람이 </a:t>
            </a:r>
            <a:r>
              <a:rPr lang="ko-KR" altLang="en-US" dirty="0" err="1" smtClean="0"/>
              <a:t>서브레벨을</a:t>
            </a:r>
            <a:r>
              <a:rPr lang="ko-KR" altLang="en-US" dirty="0" smtClean="0"/>
              <a:t> 수정하면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다른 사람은 수정할 수 없음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대규모 월드에서 메모리 관리 어려움</a:t>
            </a:r>
            <a:r>
              <a:rPr lang="ko-KR" altLang="en-US" dirty="0" smtClean="0"/>
              <a:t> → 필요 없는 데이터도 함께 로딩됨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53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UE4</a:t>
            </a:r>
            <a:r>
              <a:rPr lang="ko-KR" altLang="en-US" sz="4000" dirty="0"/>
              <a:t>와 </a:t>
            </a:r>
            <a:r>
              <a:rPr lang="en-US" altLang="ko-KR" sz="4000" dirty="0"/>
              <a:t>UE5</a:t>
            </a:r>
            <a:r>
              <a:rPr lang="ko-KR" altLang="en-US" sz="4000" dirty="0"/>
              <a:t>의 차이점</a:t>
            </a:r>
            <a:r>
              <a:rPr lang="en-US" altLang="ko-KR" sz="4000" dirty="0"/>
              <a:t>, </a:t>
            </a:r>
            <a:r>
              <a:rPr lang="ko-KR" altLang="en-US" sz="4000" dirty="0"/>
              <a:t>그리고 월드 파티션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UE5</a:t>
            </a:r>
            <a:r>
              <a:rPr lang="ko-KR" altLang="en-US" dirty="0" smtClean="0"/>
              <a:t>에서 개선된 점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r>
              <a:rPr lang="ko-KR" altLang="en-US" dirty="0" smtClean="0"/>
              <a:t>월드 파티션이 자동으로 월드를 관리</a:t>
            </a:r>
            <a:endParaRPr lang="en-US" altLang="ko-KR" dirty="0"/>
          </a:p>
          <a:p>
            <a:pPr lvl="1"/>
            <a:r>
              <a:rPr lang="en-US" altLang="ko-KR" b="1" dirty="0" smtClean="0"/>
              <a:t>Level Instancing ,One File Per Actor(OFPA) </a:t>
            </a:r>
            <a:r>
              <a:rPr lang="ko-KR" altLang="en-US" b="1" dirty="0" smtClean="0"/>
              <a:t>지원</a:t>
            </a:r>
            <a:r>
              <a:rPr lang="ko-KR" altLang="en-US" dirty="0" smtClean="0"/>
              <a:t> → 협업 문제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자동 스트리밍 및 동적 최적화 지원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Grid </a:t>
            </a:r>
            <a:r>
              <a:rPr lang="ko-KR" altLang="en-US" dirty="0" smtClean="0"/>
              <a:t>기반의 효율적인 데이터 로딩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03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4000" dirty="0" smtClean="0"/>
              <a:t>월드 파티션의 핵심 구성 요소</a:t>
            </a:r>
            <a:endParaRPr lang="ko-KR" altLang="en-US" sz="40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17821"/>
            <a:ext cx="10689774" cy="545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4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57" y="985422"/>
            <a:ext cx="12160900" cy="44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533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56" y="1340529"/>
            <a:ext cx="11849982" cy="43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3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500" y="1704513"/>
            <a:ext cx="11918907" cy="328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11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ko-KR" altLang="en-US" sz="3000" dirty="0" smtClean="0"/>
              <a:t>학습과 실습이 끝나면 </a:t>
            </a:r>
            <a:r>
              <a:rPr lang="ko-KR" altLang="en-US" sz="3000" smtClean="0"/>
              <a:t>아래 링크로 가서 </a:t>
            </a:r>
            <a:r>
              <a:rPr lang="ko-KR" altLang="en-US" sz="3000" dirty="0" smtClean="0"/>
              <a:t>월드파티션에 대한 </a:t>
            </a:r>
            <a:r>
              <a:rPr lang="ko-KR" altLang="en-US" sz="3000" dirty="0" err="1" smtClean="0"/>
              <a:t>에픽의</a:t>
            </a:r>
            <a:r>
              <a:rPr lang="ko-KR" altLang="en-US" sz="3000" dirty="0" smtClean="0"/>
              <a:t> 설명을 꼭 다시 한번 읽어 보세요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https://dev.epicgames.com/documentation/ko-kr/unreal-engine/world-partition-in-unreal-engine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517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187</Words>
  <Application>Microsoft Office PowerPoint</Application>
  <PresentationFormat>와이드스크린</PresentationFormat>
  <Paragraphs>23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월드 파티션 (World Partition) 이해하기</vt:lpstr>
      <vt:lpstr>왜 월드 파티션이 필요한가?</vt:lpstr>
      <vt:lpstr>UE4와 UE5의 차이점, 그리고 월드 파티션</vt:lpstr>
      <vt:lpstr>UE4와 UE5의 차이점, 그리고 월드 파티션</vt:lpstr>
      <vt:lpstr>월드 파티션의 핵심 구성 요소</vt:lpstr>
      <vt:lpstr>PowerPoint 프레젠테이션</vt:lpstr>
      <vt:lpstr>PowerPoint 프레젠테이션</vt:lpstr>
      <vt:lpstr>PowerPoint 프레젠테이션</vt:lpstr>
      <vt:lpstr>학습과 실습이 끝나면 아래 링크로 가서 월드파티션에 대한 에픽의 설명을 꼭 다시 한번 읽어 보세요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Partition</dc:title>
  <dc:creator>이지훈</dc:creator>
  <cp:lastModifiedBy>이지훈</cp:lastModifiedBy>
  <cp:revision>17</cp:revision>
  <dcterms:created xsi:type="dcterms:W3CDTF">2025-03-05T06:48:32Z</dcterms:created>
  <dcterms:modified xsi:type="dcterms:W3CDTF">2025-03-06T07:12:39Z</dcterms:modified>
</cp:coreProperties>
</file>