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4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8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0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8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3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8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6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9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7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6B15-76E6-4DAA-9397-D894A2E2DD1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2A28-3EF8-4BA8-8C35-1A59E2107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" y="744569"/>
            <a:ext cx="12155672" cy="55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3" y="502851"/>
            <a:ext cx="11329023" cy="61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31" y="556119"/>
            <a:ext cx="11658582" cy="60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5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18" y="1085954"/>
            <a:ext cx="11944251" cy="42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9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2" y="994812"/>
            <a:ext cx="11925379" cy="440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6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5" y="594804"/>
            <a:ext cx="11372850" cy="52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7243"/>
            <a:ext cx="12177796" cy="34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이지훈</dc:creator>
  <cp:lastModifiedBy>이지훈</cp:lastModifiedBy>
  <cp:revision>4</cp:revision>
  <dcterms:created xsi:type="dcterms:W3CDTF">2025-03-06T05:57:08Z</dcterms:created>
  <dcterms:modified xsi:type="dcterms:W3CDTF">2025-03-06T06:06:31Z</dcterms:modified>
</cp:coreProperties>
</file>