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3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4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2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8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9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3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9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3B31-E988-4EB2-A8BA-52648638023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6D5D-3A51-42FB-80F9-5C6874C21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3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ko-KR" altLang="en-US" dirty="0" smtClean="0"/>
              <a:t>월드 파티션 핵심기능들의 역할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월드 파티션의 핵심 기능들의 개발과정에서의 역할과 </a:t>
            </a:r>
            <a:endParaRPr lang="en-US" altLang="ko-KR" dirty="0" smtClean="0"/>
          </a:p>
          <a:p>
            <a:r>
              <a:rPr lang="ko-KR" altLang="en-US" dirty="0" smtClean="0"/>
              <a:t>런타임에서의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38" y="439521"/>
            <a:ext cx="11230252" cy="59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03" y="887767"/>
            <a:ext cx="11970778" cy="52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8" y="452762"/>
            <a:ext cx="11806505" cy="560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68" y="1173102"/>
            <a:ext cx="12011232" cy="46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7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46" y="1251750"/>
            <a:ext cx="11903032" cy="43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42" y="619382"/>
            <a:ext cx="11549770" cy="60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687" y="612559"/>
            <a:ext cx="10120809" cy="5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138" y="570549"/>
            <a:ext cx="10364912" cy="590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월드 파티션 핵심기능들의 역할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월드 파티션 핵심기능들의 역할</dc:title>
  <dc:creator>이지훈</dc:creator>
  <cp:lastModifiedBy>이지훈</cp:lastModifiedBy>
  <cp:revision>2</cp:revision>
  <dcterms:created xsi:type="dcterms:W3CDTF">2025-03-06T06:17:32Z</dcterms:created>
  <dcterms:modified xsi:type="dcterms:W3CDTF">2025-03-06T06:20:06Z</dcterms:modified>
</cp:coreProperties>
</file>