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3FAB-CB7B-4BA7-B0C9-3B0DBBAC1F03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55EB-732A-4EDE-A2D8-69575BEBC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6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3FAB-CB7B-4BA7-B0C9-3B0DBBAC1F03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55EB-732A-4EDE-A2D8-69575BEBC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6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3FAB-CB7B-4BA7-B0C9-3B0DBBAC1F03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55EB-732A-4EDE-A2D8-69575BEBC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9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3FAB-CB7B-4BA7-B0C9-3B0DBBAC1F03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55EB-732A-4EDE-A2D8-69575BEBC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04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3FAB-CB7B-4BA7-B0C9-3B0DBBAC1F03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55EB-732A-4EDE-A2D8-69575BEBC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3FAB-CB7B-4BA7-B0C9-3B0DBBAC1F03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55EB-732A-4EDE-A2D8-69575BEBC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6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3FAB-CB7B-4BA7-B0C9-3B0DBBAC1F03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55EB-732A-4EDE-A2D8-69575BEBC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6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3FAB-CB7B-4BA7-B0C9-3B0DBBAC1F03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55EB-732A-4EDE-A2D8-69575BEBC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3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3FAB-CB7B-4BA7-B0C9-3B0DBBAC1F03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55EB-732A-4EDE-A2D8-69575BEBC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7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3FAB-CB7B-4BA7-B0C9-3B0DBBAC1F03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55EB-732A-4EDE-A2D8-69575BEBC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40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3FAB-CB7B-4BA7-B0C9-3B0DBBAC1F03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55EB-732A-4EDE-A2D8-69575BEBC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9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43FAB-CB7B-4BA7-B0C9-3B0DBBAC1F03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555EB-732A-4EDE-A2D8-69575BEBC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6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가상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45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2085787"/>
            <a:ext cx="6125430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8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코드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가상 함수 없이 정적 바인딩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46" y="2034107"/>
            <a:ext cx="7325747" cy="3934374"/>
          </a:xfrm>
          <a:prstGeom prst="rect">
            <a:avLst/>
          </a:prstGeom>
        </p:spPr>
      </p:pic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58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코드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가상 함수로 동적 바인딩 구현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653" y="1972186"/>
            <a:ext cx="6582694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1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561575"/>
            <a:ext cx="6125430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1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6" y="87777"/>
            <a:ext cx="5401429" cy="65826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76" y="517537"/>
            <a:ext cx="5382376" cy="14670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576" y="2178532"/>
            <a:ext cx="5487166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1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699706"/>
            <a:ext cx="5572903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2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1804761"/>
            <a:ext cx="5477639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4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18</Words>
  <Application>Microsoft Office PowerPoint</Application>
  <PresentationFormat>와이드스크린</PresentationFormat>
  <Paragraphs>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가상 함수</vt:lpstr>
      <vt:lpstr>PowerPoint 프레젠테이션</vt:lpstr>
      <vt:lpstr>예제 코드: 가상 함수 없이 정적 바인딩</vt:lpstr>
      <vt:lpstr>예제 코드: 가상 함수로 동적 바인딩 구현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가상 함수의 탄생 배경</dc:title>
  <dc:creator>박우희</dc:creator>
  <cp:lastModifiedBy>박우희</cp:lastModifiedBy>
  <cp:revision>6</cp:revision>
  <dcterms:created xsi:type="dcterms:W3CDTF">2025-03-11T05:02:54Z</dcterms:created>
  <dcterms:modified xsi:type="dcterms:W3CDTF">2025-03-11T07:57:55Z</dcterms:modified>
</cp:coreProperties>
</file>