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6EC6-9471-4842-9382-CC87705A61C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7BC6-1340-44A0-91A6-EA0A0CF14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7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6EC6-9471-4842-9382-CC87705A61C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7BC6-1340-44A0-91A6-EA0A0CF14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2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6EC6-9471-4842-9382-CC87705A61C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7BC6-1340-44A0-91A6-EA0A0CF14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6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6EC6-9471-4842-9382-CC87705A61C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7BC6-1340-44A0-91A6-EA0A0CF14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0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6EC6-9471-4842-9382-CC87705A61C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7BC6-1340-44A0-91A6-EA0A0CF14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6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6EC6-9471-4842-9382-CC87705A61C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7BC6-1340-44A0-91A6-EA0A0CF14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1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6EC6-9471-4842-9382-CC87705A61C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7BC6-1340-44A0-91A6-EA0A0CF14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6EC6-9471-4842-9382-CC87705A61C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7BC6-1340-44A0-91A6-EA0A0CF14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6EC6-9471-4842-9382-CC87705A61C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7BC6-1340-44A0-91A6-EA0A0CF14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9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6EC6-9471-4842-9382-CC87705A61C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7BC6-1340-44A0-91A6-EA0A0CF14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1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6EC6-9471-4842-9382-CC87705A61C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7BC6-1340-44A0-91A6-EA0A0CF14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5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E6EC6-9471-4842-9382-CC87705A61C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7BC6-1340-44A0-91A6-EA0A0CF14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1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200" dirty="0" smtClean="0"/>
              <a:t>C++ </a:t>
            </a:r>
            <a:r>
              <a:rPr lang="ko-KR" altLang="en-US" sz="4200" dirty="0" err="1" smtClean="0"/>
              <a:t>오버로딩과</a:t>
            </a:r>
            <a:r>
              <a:rPr lang="ko-KR" altLang="en-US" sz="4200" dirty="0" smtClean="0"/>
              <a:t> </a:t>
            </a:r>
            <a:r>
              <a:rPr lang="ko-KR" altLang="en-US" sz="4200" dirty="0" err="1" smtClean="0"/>
              <a:t>오버라이딩</a:t>
            </a:r>
            <a:r>
              <a:rPr lang="ko-KR" altLang="en-US" sz="4200" dirty="0" smtClean="0"/>
              <a:t> 의 의미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94218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87" y="0"/>
            <a:ext cx="5353797" cy="68589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84" y="2757872"/>
            <a:ext cx="541095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4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861654"/>
            <a:ext cx="535379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1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0" y="375810"/>
            <a:ext cx="5363323" cy="11812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23" y="375810"/>
            <a:ext cx="5391902" cy="6106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05" y="4948448"/>
            <a:ext cx="532521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0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86" y="394864"/>
            <a:ext cx="5382376" cy="60682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57" y="394864"/>
            <a:ext cx="5344271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0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10" y="491249"/>
            <a:ext cx="5449060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2266788"/>
            <a:ext cx="543000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4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오버로딩과</a:t>
            </a:r>
            <a:r>
              <a:rPr lang="ko-KR" altLang="en-US" sz="4000" dirty="0" smtClean="0"/>
              <a:t> 오버라이딩의 </a:t>
            </a:r>
            <a:r>
              <a:rPr lang="ko-KR" altLang="en-US" sz="4000" dirty="0" err="1" smtClean="0"/>
              <a:t>가장큰</a:t>
            </a:r>
            <a:r>
              <a:rPr lang="ko-KR" altLang="en-US" sz="4000" dirty="0" smtClean="0"/>
              <a:t> 차이점은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2722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가장 큰 차이점은 컴파일러 시간에 호출될 함수가 정해지면 오버로딩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런타임에서 정해지면 </a:t>
            </a:r>
            <a:r>
              <a:rPr lang="ko-KR" altLang="en-US" sz="2500" dirty="0" err="1" smtClean="0"/>
              <a:t>오버라이딩</a:t>
            </a:r>
            <a:r>
              <a:rPr lang="ko-KR" altLang="en-US" sz="2500" dirty="0" smtClean="0"/>
              <a:t> 이라고 </a:t>
            </a:r>
            <a:r>
              <a:rPr lang="ko-KR" altLang="en-US" sz="2500" dirty="0" err="1" smtClean="0"/>
              <a:t>볼수</a:t>
            </a:r>
            <a:r>
              <a:rPr lang="ko-KR" altLang="en-US" sz="2500" dirty="0" smtClean="0"/>
              <a:t> 있습니다</a:t>
            </a:r>
            <a:r>
              <a:rPr lang="en-US" altLang="ko-KR" sz="2500" dirty="0" smtClean="0"/>
              <a:t>.</a:t>
            </a:r>
            <a:endParaRPr lang="ko-KR" altLang="en-US" sz="2500" dirty="0" smtClean="0"/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7975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361522"/>
            <a:ext cx="6058746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4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709233"/>
            <a:ext cx="5953956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8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2500183"/>
            <a:ext cx="606827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5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638050"/>
            <a:ext cx="5601482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3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78" y="540551"/>
            <a:ext cx="5315692" cy="54776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770" y="540551"/>
            <a:ext cx="536332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1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47" y="809351"/>
            <a:ext cx="5363323" cy="51727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70" y="809351"/>
            <a:ext cx="5372850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28</Words>
  <Application>Microsoft Office PowerPoint</Application>
  <PresentationFormat>와이드스크린</PresentationFormat>
  <Paragraphs>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C++ 오버로딩과 오버라이딩 의 의미</vt:lpstr>
      <vt:lpstr>오버로딩과 오버라이딩의 가장큰 차이점은?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오버로딩과 오버라이딩 의 의미</dc:title>
  <dc:creator>박우희</dc:creator>
  <cp:lastModifiedBy>박우희</cp:lastModifiedBy>
  <cp:revision>6</cp:revision>
  <dcterms:created xsi:type="dcterms:W3CDTF">2025-03-11T04:43:46Z</dcterms:created>
  <dcterms:modified xsi:type="dcterms:W3CDTF">2025-03-11T07:57:50Z</dcterms:modified>
</cp:coreProperties>
</file>