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8" r:id="rId4"/>
    <p:sldId id="257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03CC-98F6-436E-BA08-DB9EE138B0A0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E1C5-14AB-4575-BAC6-BE271A3F7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455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03CC-98F6-436E-BA08-DB9EE138B0A0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E1C5-14AB-4575-BAC6-BE271A3F7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6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03CC-98F6-436E-BA08-DB9EE138B0A0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E1C5-14AB-4575-BAC6-BE271A3F7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3215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03CC-98F6-436E-BA08-DB9EE138B0A0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E1C5-14AB-4575-BAC6-BE271A3F7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37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03CC-98F6-436E-BA08-DB9EE138B0A0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E1C5-14AB-4575-BAC6-BE271A3F7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645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03CC-98F6-436E-BA08-DB9EE138B0A0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E1C5-14AB-4575-BAC6-BE271A3F7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318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03CC-98F6-436E-BA08-DB9EE138B0A0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E1C5-14AB-4575-BAC6-BE271A3F7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5486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03CC-98F6-436E-BA08-DB9EE138B0A0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E1C5-14AB-4575-BAC6-BE271A3F7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74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03CC-98F6-436E-BA08-DB9EE138B0A0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E1C5-14AB-4575-BAC6-BE271A3F7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046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03CC-98F6-436E-BA08-DB9EE138B0A0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E1C5-14AB-4575-BAC6-BE271A3F7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319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03CC-98F6-436E-BA08-DB9EE138B0A0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AE1C5-14AB-4575-BAC6-BE271A3F7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56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603CC-98F6-436E-BA08-DB9EE138B0A0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AE1C5-14AB-4575-BAC6-BE271A3F77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6900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 smtClean="0"/>
              <a:t>EventDispatcher</a:t>
            </a:r>
            <a:r>
              <a:rPr lang="en-US" altLang="ko-KR" dirty="0" smtClean="0"/>
              <a:t> </a:t>
            </a:r>
            <a:r>
              <a:rPr lang="ko-KR" altLang="en-US" dirty="0" smtClean="0"/>
              <a:t>의 이해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342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06" y="775917"/>
            <a:ext cx="5277587" cy="53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6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7206" y="513943"/>
            <a:ext cx="5277587" cy="5830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173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33" y="1190312"/>
            <a:ext cx="5258534" cy="44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1036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075" y="1447523"/>
            <a:ext cx="5191850" cy="396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50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785" y="318653"/>
            <a:ext cx="5220429" cy="6220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1746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6733" y="2414446"/>
            <a:ext cx="525853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259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</Words>
  <Application>Microsoft Office PowerPoint</Application>
  <PresentationFormat>와이드스크린</PresentationFormat>
  <Paragraphs>1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EventDispatcher 의 이해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EventDispatcher 의 이해</dc:title>
  <dc:creator>박우희</dc:creator>
  <cp:lastModifiedBy>박우희</cp:lastModifiedBy>
  <cp:revision>5</cp:revision>
  <dcterms:created xsi:type="dcterms:W3CDTF">2025-03-20T04:27:41Z</dcterms:created>
  <dcterms:modified xsi:type="dcterms:W3CDTF">2025-03-20T05:08:45Z</dcterms:modified>
</cp:coreProperties>
</file>