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BC94-B71D-42B7-B237-AF5C2575D884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29DB-B4B9-48BE-970D-330950175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BC94-B71D-42B7-B237-AF5C2575D884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29DB-B4B9-48BE-970D-330950175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87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BC94-B71D-42B7-B237-AF5C2575D884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29DB-B4B9-48BE-970D-330950175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22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BC94-B71D-42B7-B237-AF5C2575D884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29DB-B4B9-48BE-970D-330950175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9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BC94-B71D-42B7-B237-AF5C2575D884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29DB-B4B9-48BE-970D-330950175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01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BC94-B71D-42B7-B237-AF5C2575D884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29DB-B4B9-48BE-970D-330950175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17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BC94-B71D-42B7-B237-AF5C2575D884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29DB-B4B9-48BE-970D-330950175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47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BC94-B71D-42B7-B237-AF5C2575D884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29DB-B4B9-48BE-970D-330950175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53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BC94-B71D-42B7-B237-AF5C2575D884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29DB-B4B9-48BE-970D-330950175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72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BC94-B71D-42B7-B237-AF5C2575D884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29DB-B4B9-48BE-970D-330950175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66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BC94-B71D-42B7-B237-AF5C2575D884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29DB-B4B9-48BE-970D-330950175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15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7BC94-B71D-42B7-B237-AF5C2575D884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C29DB-B4B9-48BE-970D-330950175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71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언리얼</a:t>
            </a:r>
            <a:r>
              <a:rPr lang="ko-KR" altLang="en-US" dirty="0" smtClean="0"/>
              <a:t> 엔진의</a:t>
            </a:r>
            <a:r>
              <a:rPr lang="en-US" altLang="ko-KR" dirty="0" err="1" smtClean="0"/>
              <a:t>EventDispatcher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3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286" y="3009841"/>
            <a:ext cx="5039428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9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496" y="1085523"/>
            <a:ext cx="5249008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4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85" y="1185549"/>
            <a:ext cx="5401429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1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41" y="420292"/>
            <a:ext cx="5163271" cy="60492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603" y="420292"/>
            <a:ext cx="5410955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94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와이드스크린</PresentationFormat>
  <Paragraphs>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언리얼 엔진의EventDispatcher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게임시스템과 EventDispatcher 의 관계</dc:title>
  <dc:creator>박우희</dc:creator>
  <cp:lastModifiedBy>박우희</cp:lastModifiedBy>
  <cp:revision>2</cp:revision>
  <dcterms:created xsi:type="dcterms:W3CDTF">2025-03-20T04:56:35Z</dcterms:created>
  <dcterms:modified xsi:type="dcterms:W3CDTF">2025-03-20T05:10:11Z</dcterms:modified>
</cp:coreProperties>
</file>