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55917-33AD-4336-8102-BCB0861EAA91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F9C6-1050-4467-8780-728C1211B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121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55917-33AD-4336-8102-BCB0861EAA91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F9C6-1050-4467-8780-728C1211B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55917-33AD-4336-8102-BCB0861EAA91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F9C6-1050-4467-8780-728C1211B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023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55917-33AD-4336-8102-BCB0861EAA91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F9C6-1050-4467-8780-728C1211B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00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55917-33AD-4336-8102-BCB0861EAA91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F9C6-1050-4467-8780-728C1211B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496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55917-33AD-4336-8102-BCB0861EAA91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F9C6-1050-4467-8780-728C1211B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50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55917-33AD-4336-8102-BCB0861EAA91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F9C6-1050-4467-8780-728C1211B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977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55917-33AD-4336-8102-BCB0861EAA91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F9C6-1050-4467-8780-728C1211B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955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55917-33AD-4336-8102-BCB0861EAA91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F9C6-1050-4467-8780-728C1211B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408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55917-33AD-4336-8102-BCB0861EAA91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F9C6-1050-4467-8780-728C1211B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452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55917-33AD-4336-8102-BCB0861EAA91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EF9C6-1050-4467-8780-728C1211B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499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55917-33AD-4336-8102-BCB0861EAA91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EF9C6-1050-4467-8780-728C1211B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553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 </a:t>
            </a:r>
            <a:r>
              <a:rPr lang="ko-KR" altLang="en-US" dirty="0" err="1" smtClean="0"/>
              <a:t>디스패처</a:t>
            </a:r>
            <a:r>
              <a:rPr lang="ko-KR" altLang="en-US" dirty="0" smtClean="0"/>
              <a:t> 접근 방식 </a:t>
            </a:r>
            <a:r>
              <a:rPr lang="en-US" altLang="ko-KR" dirty="0" smtClean="0"/>
              <a:t>VS </a:t>
            </a:r>
            <a:r>
              <a:rPr lang="ko-KR" altLang="en-US" dirty="0" err="1" smtClean="0"/>
              <a:t>폴링방식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8154" y="3763136"/>
            <a:ext cx="5315692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0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864" y="1466576"/>
            <a:ext cx="5344271" cy="39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901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049" y="1614234"/>
            <a:ext cx="5391902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254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759" y="1709497"/>
            <a:ext cx="5420481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886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와이드스크린</PresentationFormat>
  <Paragraphs>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이벤트 디스패처 접근 방식 VS 폴링방식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이벤트 디스패처 접근 방식 VS 폴링방식</dc:title>
  <dc:creator>박우희</dc:creator>
  <cp:lastModifiedBy>박우희</cp:lastModifiedBy>
  <cp:revision>1</cp:revision>
  <dcterms:created xsi:type="dcterms:W3CDTF">2025-03-20T05:01:41Z</dcterms:created>
  <dcterms:modified xsi:type="dcterms:W3CDTF">2025-03-20T05:01:52Z</dcterms:modified>
</cp:coreProperties>
</file>